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theme/theme8.xml" ContentType="application/vnd.openxmlformats-officedocument.theme+xml"/>
  <Override PartName="/ppt/slideLayouts/slideLayout47.xml" ContentType="application/vnd.openxmlformats-officedocument.presentationml.slideLayout+xml"/>
  <Override PartName="/ppt/theme/theme9.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0.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1.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2.xml" ContentType="application/vnd.openxmlformats-officedocument.theme+xml"/>
  <Override PartName="/ppt/slideLayouts/slideLayout87.xml" ContentType="application/vnd.openxmlformats-officedocument.presentationml.slideLayout+xml"/>
  <Override PartName="/ppt/theme/theme13.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4.xml" ContentType="application/vnd.openxmlformats-officedocument.theme+xml"/>
  <Override PartName="/ppt/slideLayouts/slideLayout11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11.xml" ContentType="application/vnd.openxmlformats-officedocument.drawingml.chart+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3.xml" ContentType="application/vnd.openxmlformats-officedocument.drawingml.chart+xml"/>
  <Override PartName="/ppt/notesSlides/notesSlide19.xml" ContentType="application/vnd.openxmlformats-officedocument.presentationml.notesSlide+xml"/>
  <Override PartName="/ppt/charts/chart14.xml" ContentType="application/vnd.openxmlformats-officedocument.drawingml.chart+xml"/>
  <Override PartName="/ppt/notesSlides/notesSlide20.xml" ContentType="application/vnd.openxmlformats-officedocument.presentationml.notesSlide+xml"/>
  <Override PartName="/ppt/charts/chart15.xml" ContentType="application/vnd.openxmlformats-officedocument.drawingml.chart+xml"/>
  <Override PartName="/ppt/theme/themeOverride1.xml" ContentType="application/vnd.openxmlformats-officedocument.themeOverride+xml"/>
  <Override PartName="/ppt/tags/tag7.xml" ContentType="application/vnd.openxmlformats-officedocument.presentationml.tags+xml"/>
  <Override PartName="/ppt/notesSlides/notesSlide21.xml" ContentType="application/vnd.openxmlformats-officedocument.presentationml.notesSlide+xml"/>
  <Override PartName="/ppt/tags/tag8.xml" ContentType="application/vnd.openxmlformats-officedocument.presentationml.tags+xml"/>
  <Override PartName="/ppt/notesSlides/notesSlide22.xml" ContentType="application/vnd.openxmlformats-officedocument.presentationml.notesSlide+xml"/>
  <Override PartName="/ppt/charts/chart16.xml" ContentType="application/vnd.openxmlformats-officedocument.drawingml.chart+xml"/>
  <Override PartName="/ppt/notesSlides/notesSlide23.xml" ContentType="application/vnd.openxmlformats-officedocument.presentationml.notesSlide+xml"/>
  <Override PartName="/ppt/charts/chart17.xml" ContentType="application/vnd.openxmlformats-officedocument.drawingml.chart+xml"/>
  <Override PartName="/ppt/tags/tag9.xml" ContentType="application/vnd.openxmlformats-officedocument.presentationml.tags+xml"/>
  <Override PartName="/ppt/charts/chart18.xml" ContentType="application/vnd.openxmlformats-officedocument.drawingml.chart+xml"/>
  <Override PartName="/ppt/charts/style8.xml" ContentType="application/vnd.ms-office.chartstyle+xml"/>
  <Override PartName="/ppt/charts/colors8.xml" ContentType="application/vnd.ms-office.chartcolorstyle+xml"/>
  <Override PartName="/ppt/charts/chart19.xml" ContentType="application/vnd.openxmlformats-officedocument.drawingml.chart+xml"/>
  <Override PartName="/ppt/notesSlides/notesSlide2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25.xml" ContentType="application/vnd.openxmlformats-officedocument.presentationml.notesSlide+xml"/>
  <Override PartName="/ppt/charts/chart22.xml" ContentType="application/vnd.openxmlformats-officedocument.drawingml.chart+xml"/>
  <Override PartName="/ppt/notesSlides/notesSlide26.xml" ContentType="application/vnd.openxmlformats-officedocument.presentationml.notesSlide+xml"/>
  <Override PartName="/ppt/charts/chart23.xml" ContentType="application/vnd.openxmlformats-officedocument.drawingml.chart+xml"/>
  <Override PartName="/ppt/tags/tag10.xml" ContentType="application/vnd.openxmlformats-officedocument.presentationml.tags+xml"/>
  <Override PartName="/ppt/notesSlides/notesSlide27.xml" ContentType="application/vnd.openxmlformats-officedocument.presentationml.notesSlide+xml"/>
  <Override PartName="/ppt/charts/chart24.xml" ContentType="application/vnd.openxmlformats-officedocument.drawingml.chart+xml"/>
  <Override PartName="/ppt/tags/tag11.xml" ContentType="application/vnd.openxmlformats-officedocument.presentationml.tags+xml"/>
  <Override PartName="/ppt/notesSlides/notesSlide28.xml" ContentType="application/vnd.openxmlformats-officedocument.presentationml.notesSlid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tags/tag12.xml" ContentType="application/vnd.openxmlformats-officedocument.presentationml.tags+xml"/>
  <Override PartName="/ppt/notesSlides/notesSlide29.xml" ContentType="application/vnd.openxmlformats-officedocument.presentationml.notesSlide+xml"/>
  <Override PartName="/ppt/charts/chart26.xml" ContentType="application/vnd.openxmlformats-officedocument.drawingml.chart+xml"/>
  <Override PartName="/ppt/notesSlides/notesSlide30.xml" ContentType="application/vnd.openxmlformats-officedocument.presentationml.notesSlide+xml"/>
  <Override PartName="/ppt/charts/chart27.xml" ContentType="application/vnd.openxmlformats-officedocument.drawingml.chart+xml"/>
  <Override PartName="/ppt/notesSlides/notesSlide31.xml" ContentType="application/vnd.openxmlformats-officedocument.presentationml.notesSlide+xml"/>
  <Override PartName="/ppt/tags/tag13.xml" ContentType="application/vnd.openxmlformats-officedocument.presentationml.tags+xml"/>
  <Override PartName="/ppt/notesSlides/notesSlide32.xml" ContentType="application/vnd.openxmlformats-officedocument.presentationml.notesSlide+xml"/>
  <Override PartName="/ppt/tags/tag14.xml" ContentType="application/vnd.openxmlformats-officedocument.presentationml.tags+xml"/>
  <Override PartName="/ppt/notesSlides/notesSlide33.xml" ContentType="application/vnd.openxmlformats-officedocument.presentationml.notesSlide+xml"/>
  <Override PartName="/ppt/tags/tag15.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4426" r:id="rId1"/>
    <p:sldMasterId id="2147485276" r:id="rId2"/>
    <p:sldMasterId id="2147485278" r:id="rId3"/>
    <p:sldMasterId id="2147485971" r:id="rId4"/>
    <p:sldMasterId id="2147485973" r:id="rId5"/>
    <p:sldMasterId id="2147486242" r:id="rId6"/>
    <p:sldMasterId id="2147486453" r:id="rId7"/>
    <p:sldMasterId id="2147486458" r:id="rId8"/>
    <p:sldMasterId id="2147486480" r:id="rId9"/>
    <p:sldMasterId id="2147486483" r:id="rId10"/>
    <p:sldMasterId id="2147486518" r:id="rId11"/>
    <p:sldMasterId id="2147486524" r:id="rId12"/>
    <p:sldMasterId id="2147486526" r:id="rId13"/>
    <p:sldMasterId id="2147486557" r:id="rId14"/>
    <p:sldMasterId id="2147486559" r:id="rId15"/>
  </p:sldMasterIdLst>
  <p:notesMasterIdLst>
    <p:notesMasterId r:id="rId60"/>
  </p:notesMasterIdLst>
  <p:sldIdLst>
    <p:sldId id="2147473919" r:id="rId16"/>
    <p:sldId id="2147474023" r:id="rId17"/>
    <p:sldId id="1659" r:id="rId18"/>
    <p:sldId id="2147474402" r:id="rId19"/>
    <p:sldId id="2147474019" r:id="rId20"/>
    <p:sldId id="2147473934" r:id="rId21"/>
    <p:sldId id="2147473970" r:id="rId22"/>
    <p:sldId id="2147473937" r:id="rId23"/>
    <p:sldId id="2147473940" r:id="rId24"/>
    <p:sldId id="2147473922" r:id="rId25"/>
    <p:sldId id="2147473925" r:id="rId26"/>
    <p:sldId id="2147473928" r:id="rId27"/>
    <p:sldId id="2147473931" r:id="rId28"/>
    <p:sldId id="2147474000" r:id="rId29"/>
    <p:sldId id="2147474020" r:id="rId30"/>
    <p:sldId id="2147473943" r:id="rId31"/>
    <p:sldId id="290" r:id="rId32"/>
    <p:sldId id="293" r:id="rId33"/>
    <p:sldId id="1979" r:id="rId34"/>
    <p:sldId id="260" r:id="rId35"/>
    <p:sldId id="2147473946" r:id="rId36"/>
    <p:sldId id="2147473949" r:id="rId37"/>
    <p:sldId id="2147473952" r:id="rId38"/>
    <p:sldId id="2147473973" r:id="rId39"/>
    <p:sldId id="2147473976" r:id="rId40"/>
    <p:sldId id="2147473961" r:id="rId41"/>
    <p:sldId id="2147473964" r:id="rId42"/>
    <p:sldId id="2147474021" r:id="rId43"/>
    <p:sldId id="2147473955" r:id="rId44"/>
    <p:sldId id="2147474022" r:id="rId45"/>
    <p:sldId id="2147473958" r:id="rId46"/>
    <p:sldId id="2147473979" r:id="rId47"/>
    <p:sldId id="2147473982" r:id="rId48"/>
    <p:sldId id="2147473985" r:id="rId49"/>
    <p:sldId id="2147473988" r:id="rId50"/>
    <p:sldId id="2147474006" r:id="rId51"/>
    <p:sldId id="2147474003" r:id="rId52"/>
    <p:sldId id="2147473997" r:id="rId53"/>
    <p:sldId id="2147473991" r:id="rId54"/>
    <p:sldId id="2147473994" r:id="rId55"/>
    <p:sldId id="2147474009" r:id="rId56"/>
    <p:sldId id="2147474012" r:id="rId57"/>
    <p:sldId id="2147474015" r:id="rId58"/>
    <p:sldId id="2147474018" r:id="rId59"/>
  </p:sldIdLst>
  <p:sldSz cx="10058400" cy="7562850"/>
  <p:notesSz cx="7315200" cy="9601200"/>
  <p:embeddedFontLst>
    <p:embeddedFont>
      <p:font typeface="Arial Narrow" panose="020B0606020202030204" pitchFamily="34" charset="0"/>
      <p:regular r:id="rId61"/>
      <p:bold r:id="rId62"/>
      <p:italic r:id="rId63"/>
      <p:boldItalic r:id="rId64"/>
    </p:embeddedFont>
    <p:embeddedFont>
      <p:font typeface="Avenir LT 35 Light" panose="020B0303020000020003" pitchFamily="34" charset="0"/>
      <p:regular r:id="rId65"/>
      <p:italic r:id="rId66"/>
    </p:embeddedFont>
    <p:embeddedFont>
      <p:font typeface="Avenir LT 45 Book" panose="020B0503020000020003" pitchFamily="34" charset="0"/>
      <p:regular r:id="rId67"/>
      <p:italic r:id="rId68"/>
    </p:embeddedFont>
    <p:embeddedFont>
      <p:font typeface="Avenir LT 55 Roman" panose="020B0503020000020003" pitchFamily="34" charset="0"/>
      <p:regular r:id="rId69"/>
      <p:bold r:id="rId70"/>
      <p:italic r:id="rId71"/>
      <p:boldItalic r:id="rId72"/>
    </p:embeddedFont>
    <p:embeddedFont>
      <p:font typeface="Avenir LT 65 Medium" panose="020B0603020000020003" pitchFamily="34" charset="0"/>
      <p:regular r:id="rId73"/>
      <p:bold r:id="rId74"/>
      <p:italic r:id="rId75"/>
      <p:boldItalic r:id="rId76"/>
    </p:embeddedFont>
  </p:embeddedFontLst>
  <p:custDataLst>
    <p:tags r:id="rId77"/>
  </p:custDataLst>
  <p:defaultTex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4577" userDrawn="1">
          <p15:clr>
            <a:srgbClr val="A4A3A4"/>
          </p15:clr>
        </p15:guide>
        <p15:guide id="2" pos="31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6347" autoAdjust="0"/>
  </p:normalViewPr>
  <p:slideViewPr>
    <p:cSldViewPr snapToGrid="0" showGuides="1">
      <p:cViewPr varScale="1">
        <p:scale>
          <a:sx n="67" d="100"/>
          <a:sy n="67" d="100"/>
        </p:scale>
        <p:origin x="1052" y="56"/>
      </p:cViewPr>
      <p:guideLst>
        <p:guide orient="horz" pos="4577"/>
        <p:guide pos="3168"/>
      </p:guideLst>
    </p:cSldViewPr>
  </p:slideViewPr>
  <p:outlineViewPr>
    <p:cViewPr>
      <p:scale>
        <a:sx n="33" d="100"/>
        <a:sy n="33" d="100"/>
      </p:scale>
      <p:origin x="0" y="-23328"/>
    </p:cViewPr>
  </p:outlineViewPr>
  <p:notesTextViewPr>
    <p:cViewPr>
      <p:scale>
        <a:sx n="100" d="100"/>
        <a:sy n="100" d="100"/>
      </p:scale>
      <p:origin x="0" y="0"/>
    </p:cViewPr>
  </p:notesTextViewPr>
  <p:sorterViewPr>
    <p:cViewPr varScale="1">
      <p:scale>
        <a:sx n="1" d="1"/>
        <a:sy n="1" d="1"/>
      </p:scale>
      <p:origin x="0" y="-747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font" Target="fonts/font14.fntdata"/><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1.fntdata"/><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font" Target="fonts/font12.fntdata"/><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font" Target="fonts/font7.fntdata"/><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font" Target="fonts/font16.fntdata"/><Relationship Id="rId7" Type="http://schemas.openxmlformats.org/officeDocument/2006/relationships/slideMaster" Target="slideMasters/slideMaster7.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8.xml"/><Relationship Id="rId1" Type="http://schemas.microsoft.com/office/2011/relationships/chartStyle" Target="style8.xml"/></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oleObject" Target="https://dfacanada.sharepoint.com/sites/Team-InvSol-Product-Specialist/Shared%20Documents/Quarterly%20Stories/2024/Q4%202024/Data%20Files/Predicted%20S&amp;P%20500%20Returns%20in%202024%20Graph.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605526030063629E-2"/>
          <c:y val="3.7446215748786926E-2"/>
          <c:w val="0.89675575494766235"/>
          <c:h val="0.92510753870010376"/>
        </c:manualLayout>
      </c:layout>
      <c:lineChart>
        <c:grouping val="standard"/>
        <c:varyColors val="0"/>
        <c:ser>
          <c:idx val="0"/>
          <c:order val="0"/>
          <c:tx>
            <c:strRef>
              <c:f>Sheet1!$B$1</c:f>
              <c:strCache>
                <c:ptCount val="1"/>
                <c:pt idx="0">
                  <c:v>MSCI All Country World IMI Index (net div.)</c:v>
                </c:pt>
              </c:strCache>
            </c:strRef>
          </c:tx>
          <c:spPr>
            <a:ln w="25400" cap="rnd">
              <a:solidFill>
                <a:schemeClr val="bg1">
                  <a:lumMod val="65000"/>
                </a:schemeClr>
              </a:solidFill>
              <a:round/>
            </a:ln>
            <a:effectLst/>
          </c:spPr>
          <c:marker>
            <c:symbol val="none"/>
          </c:marker>
          <c:cat>
            <c:numRef>
              <c:f>Sheet1!$A$2:$A$262</c:f>
              <c:numCache>
                <c:formatCode>m/d/yyyy</c:formatCode>
                <c:ptCount val="261"/>
                <c:pt idx="0">
                  <c:v>45658</c:v>
                </c:pt>
                <c:pt idx="1">
                  <c:v>45659</c:v>
                </c:pt>
                <c:pt idx="2">
                  <c:v>45660</c:v>
                </c:pt>
                <c:pt idx="3">
                  <c:v>45663</c:v>
                </c:pt>
                <c:pt idx="4">
                  <c:v>45664</c:v>
                </c:pt>
                <c:pt idx="5">
                  <c:v>45665</c:v>
                </c:pt>
                <c:pt idx="6">
                  <c:v>45666</c:v>
                </c:pt>
                <c:pt idx="7">
                  <c:v>45667</c:v>
                </c:pt>
                <c:pt idx="8">
                  <c:v>45670</c:v>
                </c:pt>
                <c:pt idx="9">
                  <c:v>45671</c:v>
                </c:pt>
                <c:pt idx="10">
                  <c:v>45672</c:v>
                </c:pt>
                <c:pt idx="11">
                  <c:v>45673</c:v>
                </c:pt>
                <c:pt idx="12">
                  <c:v>45674</c:v>
                </c:pt>
                <c:pt idx="13">
                  <c:v>45677</c:v>
                </c:pt>
                <c:pt idx="14">
                  <c:v>45678</c:v>
                </c:pt>
                <c:pt idx="15">
                  <c:v>45679</c:v>
                </c:pt>
                <c:pt idx="16">
                  <c:v>45680</c:v>
                </c:pt>
                <c:pt idx="17">
                  <c:v>45681</c:v>
                </c:pt>
                <c:pt idx="18">
                  <c:v>45684</c:v>
                </c:pt>
                <c:pt idx="19">
                  <c:v>45685</c:v>
                </c:pt>
                <c:pt idx="20">
                  <c:v>45686</c:v>
                </c:pt>
                <c:pt idx="21">
                  <c:v>45687</c:v>
                </c:pt>
                <c:pt idx="22">
                  <c:v>45688</c:v>
                </c:pt>
                <c:pt idx="23">
                  <c:v>45691</c:v>
                </c:pt>
                <c:pt idx="24">
                  <c:v>45692</c:v>
                </c:pt>
                <c:pt idx="25">
                  <c:v>45693</c:v>
                </c:pt>
                <c:pt idx="26">
                  <c:v>45694</c:v>
                </c:pt>
                <c:pt idx="27">
                  <c:v>45695</c:v>
                </c:pt>
                <c:pt idx="28">
                  <c:v>45698</c:v>
                </c:pt>
                <c:pt idx="29">
                  <c:v>45699</c:v>
                </c:pt>
                <c:pt idx="30">
                  <c:v>45700</c:v>
                </c:pt>
                <c:pt idx="31">
                  <c:v>45701</c:v>
                </c:pt>
                <c:pt idx="32">
                  <c:v>45702</c:v>
                </c:pt>
                <c:pt idx="33">
                  <c:v>45705</c:v>
                </c:pt>
                <c:pt idx="34">
                  <c:v>45706</c:v>
                </c:pt>
                <c:pt idx="35">
                  <c:v>45707</c:v>
                </c:pt>
                <c:pt idx="36">
                  <c:v>45708</c:v>
                </c:pt>
                <c:pt idx="37">
                  <c:v>45709</c:v>
                </c:pt>
                <c:pt idx="38">
                  <c:v>45712</c:v>
                </c:pt>
                <c:pt idx="39">
                  <c:v>45713</c:v>
                </c:pt>
                <c:pt idx="40">
                  <c:v>45714</c:v>
                </c:pt>
                <c:pt idx="41">
                  <c:v>45715</c:v>
                </c:pt>
                <c:pt idx="42">
                  <c:v>45716</c:v>
                </c:pt>
                <c:pt idx="43">
                  <c:v>45719</c:v>
                </c:pt>
                <c:pt idx="44">
                  <c:v>45720</c:v>
                </c:pt>
                <c:pt idx="45">
                  <c:v>45721</c:v>
                </c:pt>
                <c:pt idx="46">
                  <c:v>45722</c:v>
                </c:pt>
                <c:pt idx="47">
                  <c:v>45723</c:v>
                </c:pt>
                <c:pt idx="48">
                  <c:v>45726</c:v>
                </c:pt>
                <c:pt idx="49">
                  <c:v>45727</c:v>
                </c:pt>
                <c:pt idx="50">
                  <c:v>45728</c:v>
                </c:pt>
                <c:pt idx="51">
                  <c:v>45729</c:v>
                </c:pt>
                <c:pt idx="52">
                  <c:v>45730</c:v>
                </c:pt>
                <c:pt idx="53">
                  <c:v>45733</c:v>
                </c:pt>
                <c:pt idx="54">
                  <c:v>45734</c:v>
                </c:pt>
                <c:pt idx="55">
                  <c:v>45735</c:v>
                </c:pt>
                <c:pt idx="56">
                  <c:v>45736</c:v>
                </c:pt>
                <c:pt idx="57">
                  <c:v>45737</c:v>
                </c:pt>
                <c:pt idx="58">
                  <c:v>45740</c:v>
                </c:pt>
                <c:pt idx="59">
                  <c:v>45741</c:v>
                </c:pt>
                <c:pt idx="60">
                  <c:v>45742</c:v>
                </c:pt>
                <c:pt idx="61">
                  <c:v>45743</c:v>
                </c:pt>
                <c:pt idx="62">
                  <c:v>45744</c:v>
                </c:pt>
                <c:pt idx="63">
                  <c:v>45747</c:v>
                </c:pt>
                <c:pt idx="64">
                  <c:v>45748</c:v>
                </c:pt>
                <c:pt idx="65">
                  <c:v>45749</c:v>
                </c:pt>
                <c:pt idx="66">
                  <c:v>45750</c:v>
                </c:pt>
                <c:pt idx="67">
                  <c:v>45751</c:v>
                </c:pt>
                <c:pt idx="68">
                  <c:v>45754</c:v>
                </c:pt>
                <c:pt idx="69">
                  <c:v>45755</c:v>
                </c:pt>
                <c:pt idx="70">
                  <c:v>45756</c:v>
                </c:pt>
                <c:pt idx="71">
                  <c:v>45757</c:v>
                </c:pt>
                <c:pt idx="72">
                  <c:v>45758</c:v>
                </c:pt>
                <c:pt idx="73">
                  <c:v>45761</c:v>
                </c:pt>
                <c:pt idx="74">
                  <c:v>45762</c:v>
                </c:pt>
                <c:pt idx="75">
                  <c:v>45763</c:v>
                </c:pt>
                <c:pt idx="76">
                  <c:v>45764</c:v>
                </c:pt>
                <c:pt idx="77">
                  <c:v>45765</c:v>
                </c:pt>
                <c:pt idx="78">
                  <c:v>45768</c:v>
                </c:pt>
                <c:pt idx="79">
                  <c:v>45769</c:v>
                </c:pt>
                <c:pt idx="80">
                  <c:v>45770</c:v>
                </c:pt>
                <c:pt idx="81">
                  <c:v>45771</c:v>
                </c:pt>
                <c:pt idx="82">
                  <c:v>45772</c:v>
                </c:pt>
                <c:pt idx="83">
                  <c:v>45775</c:v>
                </c:pt>
                <c:pt idx="84">
                  <c:v>45776</c:v>
                </c:pt>
                <c:pt idx="85">
                  <c:v>45777</c:v>
                </c:pt>
                <c:pt idx="86">
                  <c:v>45778</c:v>
                </c:pt>
                <c:pt idx="87">
                  <c:v>45779</c:v>
                </c:pt>
                <c:pt idx="88">
                  <c:v>45782</c:v>
                </c:pt>
                <c:pt idx="89">
                  <c:v>45783</c:v>
                </c:pt>
                <c:pt idx="90">
                  <c:v>45784</c:v>
                </c:pt>
                <c:pt idx="91">
                  <c:v>45785</c:v>
                </c:pt>
                <c:pt idx="92">
                  <c:v>45786</c:v>
                </c:pt>
                <c:pt idx="93">
                  <c:v>45789</c:v>
                </c:pt>
                <c:pt idx="94">
                  <c:v>45790</c:v>
                </c:pt>
                <c:pt idx="95">
                  <c:v>45791</c:v>
                </c:pt>
                <c:pt idx="96">
                  <c:v>45792</c:v>
                </c:pt>
                <c:pt idx="97">
                  <c:v>45793</c:v>
                </c:pt>
                <c:pt idx="98">
                  <c:v>45796</c:v>
                </c:pt>
                <c:pt idx="99">
                  <c:v>45797</c:v>
                </c:pt>
                <c:pt idx="100">
                  <c:v>45798</c:v>
                </c:pt>
                <c:pt idx="101">
                  <c:v>45799</c:v>
                </c:pt>
                <c:pt idx="102">
                  <c:v>45800</c:v>
                </c:pt>
                <c:pt idx="103">
                  <c:v>45803</c:v>
                </c:pt>
                <c:pt idx="104">
                  <c:v>45804</c:v>
                </c:pt>
                <c:pt idx="105">
                  <c:v>45805</c:v>
                </c:pt>
                <c:pt idx="106">
                  <c:v>45806</c:v>
                </c:pt>
                <c:pt idx="107">
                  <c:v>45807</c:v>
                </c:pt>
                <c:pt idx="108">
                  <c:v>45810</c:v>
                </c:pt>
                <c:pt idx="109">
                  <c:v>45811</c:v>
                </c:pt>
                <c:pt idx="110">
                  <c:v>45812</c:v>
                </c:pt>
                <c:pt idx="111">
                  <c:v>45813</c:v>
                </c:pt>
                <c:pt idx="112">
                  <c:v>45814</c:v>
                </c:pt>
                <c:pt idx="113">
                  <c:v>45817</c:v>
                </c:pt>
                <c:pt idx="114">
                  <c:v>45818</c:v>
                </c:pt>
                <c:pt idx="115">
                  <c:v>45819</c:v>
                </c:pt>
                <c:pt idx="116">
                  <c:v>45820</c:v>
                </c:pt>
                <c:pt idx="117">
                  <c:v>45821</c:v>
                </c:pt>
                <c:pt idx="118">
                  <c:v>45824</c:v>
                </c:pt>
                <c:pt idx="119">
                  <c:v>45825</c:v>
                </c:pt>
                <c:pt idx="120">
                  <c:v>45826</c:v>
                </c:pt>
                <c:pt idx="121">
                  <c:v>45827</c:v>
                </c:pt>
                <c:pt idx="122">
                  <c:v>45828</c:v>
                </c:pt>
                <c:pt idx="123">
                  <c:v>45831</c:v>
                </c:pt>
                <c:pt idx="124">
                  <c:v>45832</c:v>
                </c:pt>
                <c:pt idx="125">
                  <c:v>45833</c:v>
                </c:pt>
                <c:pt idx="126">
                  <c:v>45834</c:v>
                </c:pt>
                <c:pt idx="127">
                  <c:v>45835</c:v>
                </c:pt>
                <c:pt idx="128">
                  <c:v>45838</c:v>
                </c:pt>
                <c:pt idx="129">
                  <c:v>45839</c:v>
                </c:pt>
                <c:pt idx="130">
                  <c:v>45840</c:v>
                </c:pt>
                <c:pt idx="131">
                  <c:v>45841</c:v>
                </c:pt>
                <c:pt idx="132">
                  <c:v>45842</c:v>
                </c:pt>
                <c:pt idx="133">
                  <c:v>45845</c:v>
                </c:pt>
                <c:pt idx="134">
                  <c:v>45846</c:v>
                </c:pt>
                <c:pt idx="135">
                  <c:v>45847</c:v>
                </c:pt>
                <c:pt idx="136">
                  <c:v>45848</c:v>
                </c:pt>
                <c:pt idx="137">
                  <c:v>45849</c:v>
                </c:pt>
                <c:pt idx="138">
                  <c:v>45852</c:v>
                </c:pt>
                <c:pt idx="139">
                  <c:v>45853</c:v>
                </c:pt>
                <c:pt idx="140">
                  <c:v>45854</c:v>
                </c:pt>
                <c:pt idx="141">
                  <c:v>45855</c:v>
                </c:pt>
                <c:pt idx="142">
                  <c:v>45856</c:v>
                </c:pt>
                <c:pt idx="143">
                  <c:v>45859</c:v>
                </c:pt>
                <c:pt idx="144">
                  <c:v>45860</c:v>
                </c:pt>
                <c:pt idx="145">
                  <c:v>45861</c:v>
                </c:pt>
                <c:pt idx="146">
                  <c:v>45862</c:v>
                </c:pt>
                <c:pt idx="147">
                  <c:v>45863</c:v>
                </c:pt>
                <c:pt idx="148">
                  <c:v>45866</c:v>
                </c:pt>
                <c:pt idx="149">
                  <c:v>45867</c:v>
                </c:pt>
                <c:pt idx="150">
                  <c:v>45868</c:v>
                </c:pt>
                <c:pt idx="151">
                  <c:v>45869</c:v>
                </c:pt>
                <c:pt idx="152">
                  <c:v>45870</c:v>
                </c:pt>
                <c:pt idx="153">
                  <c:v>45873</c:v>
                </c:pt>
                <c:pt idx="154">
                  <c:v>45874</c:v>
                </c:pt>
                <c:pt idx="155">
                  <c:v>45875</c:v>
                </c:pt>
                <c:pt idx="156">
                  <c:v>45876</c:v>
                </c:pt>
                <c:pt idx="157">
                  <c:v>45877</c:v>
                </c:pt>
                <c:pt idx="158">
                  <c:v>45880</c:v>
                </c:pt>
                <c:pt idx="159">
                  <c:v>45881</c:v>
                </c:pt>
                <c:pt idx="160">
                  <c:v>45882</c:v>
                </c:pt>
                <c:pt idx="161">
                  <c:v>45883</c:v>
                </c:pt>
                <c:pt idx="162">
                  <c:v>45884</c:v>
                </c:pt>
                <c:pt idx="163">
                  <c:v>45887</c:v>
                </c:pt>
                <c:pt idx="164">
                  <c:v>45888</c:v>
                </c:pt>
                <c:pt idx="165">
                  <c:v>45889</c:v>
                </c:pt>
                <c:pt idx="166">
                  <c:v>45890</c:v>
                </c:pt>
                <c:pt idx="167">
                  <c:v>45891</c:v>
                </c:pt>
                <c:pt idx="168">
                  <c:v>45894</c:v>
                </c:pt>
                <c:pt idx="169">
                  <c:v>45895</c:v>
                </c:pt>
                <c:pt idx="170">
                  <c:v>45896</c:v>
                </c:pt>
                <c:pt idx="171">
                  <c:v>45897</c:v>
                </c:pt>
                <c:pt idx="172">
                  <c:v>45898</c:v>
                </c:pt>
                <c:pt idx="173">
                  <c:v>45901</c:v>
                </c:pt>
                <c:pt idx="174">
                  <c:v>45902</c:v>
                </c:pt>
                <c:pt idx="175">
                  <c:v>45903</c:v>
                </c:pt>
                <c:pt idx="176">
                  <c:v>45904</c:v>
                </c:pt>
                <c:pt idx="177">
                  <c:v>45905</c:v>
                </c:pt>
                <c:pt idx="178">
                  <c:v>45908</c:v>
                </c:pt>
                <c:pt idx="179">
                  <c:v>45909</c:v>
                </c:pt>
                <c:pt idx="180">
                  <c:v>45910</c:v>
                </c:pt>
                <c:pt idx="181">
                  <c:v>45911</c:v>
                </c:pt>
                <c:pt idx="182">
                  <c:v>45912</c:v>
                </c:pt>
                <c:pt idx="183">
                  <c:v>45915</c:v>
                </c:pt>
                <c:pt idx="184">
                  <c:v>45916</c:v>
                </c:pt>
                <c:pt idx="185">
                  <c:v>45917</c:v>
                </c:pt>
                <c:pt idx="186">
                  <c:v>45918</c:v>
                </c:pt>
                <c:pt idx="187">
                  <c:v>45919</c:v>
                </c:pt>
                <c:pt idx="188">
                  <c:v>45922</c:v>
                </c:pt>
                <c:pt idx="189">
                  <c:v>45923</c:v>
                </c:pt>
                <c:pt idx="190">
                  <c:v>45924</c:v>
                </c:pt>
                <c:pt idx="191">
                  <c:v>45925</c:v>
                </c:pt>
                <c:pt idx="192">
                  <c:v>45926</c:v>
                </c:pt>
                <c:pt idx="193">
                  <c:v>45929</c:v>
                </c:pt>
                <c:pt idx="194">
                  <c:v>45930</c:v>
                </c:pt>
                <c:pt idx="195">
                  <c:v>45931</c:v>
                </c:pt>
                <c:pt idx="196">
                  <c:v>45932</c:v>
                </c:pt>
                <c:pt idx="197">
                  <c:v>45933</c:v>
                </c:pt>
                <c:pt idx="198">
                  <c:v>45936</c:v>
                </c:pt>
                <c:pt idx="199">
                  <c:v>45937</c:v>
                </c:pt>
                <c:pt idx="200">
                  <c:v>45938</c:v>
                </c:pt>
                <c:pt idx="201">
                  <c:v>45939</c:v>
                </c:pt>
                <c:pt idx="202">
                  <c:v>45940</c:v>
                </c:pt>
                <c:pt idx="203">
                  <c:v>45943</c:v>
                </c:pt>
                <c:pt idx="204">
                  <c:v>45944</c:v>
                </c:pt>
                <c:pt idx="205">
                  <c:v>45945</c:v>
                </c:pt>
                <c:pt idx="206">
                  <c:v>45946</c:v>
                </c:pt>
                <c:pt idx="207">
                  <c:v>45947</c:v>
                </c:pt>
                <c:pt idx="208">
                  <c:v>45950</c:v>
                </c:pt>
                <c:pt idx="209">
                  <c:v>45951</c:v>
                </c:pt>
                <c:pt idx="210">
                  <c:v>45952</c:v>
                </c:pt>
                <c:pt idx="211">
                  <c:v>45953</c:v>
                </c:pt>
                <c:pt idx="212">
                  <c:v>45954</c:v>
                </c:pt>
                <c:pt idx="213">
                  <c:v>45957</c:v>
                </c:pt>
                <c:pt idx="214">
                  <c:v>45958</c:v>
                </c:pt>
                <c:pt idx="215">
                  <c:v>45959</c:v>
                </c:pt>
                <c:pt idx="216">
                  <c:v>45960</c:v>
                </c:pt>
                <c:pt idx="217">
                  <c:v>45961</c:v>
                </c:pt>
                <c:pt idx="218">
                  <c:v>45964</c:v>
                </c:pt>
                <c:pt idx="219">
                  <c:v>45965</c:v>
                </c:pt>
                <c:pt idx="220">
                  <c:v>45966</c:v>
                </c:pt>
                <c:pt idx="221">
                  <c:v>45967</c:v>
                </c:pt>
                <c:pt idx="222">
                  <c:v>45968</c:v>
                </c:pt>
                <c:pt idx="223">
                  <c:v>45971</c:v>
                </c:pt>
                <c:pt idx="224">
                  <c:v>45972</c:v>
                </c:pt>
                <c:pt idx="225">
                  <c:v>45973</c:v>
                </c:pt>
                <c:pt idx="226">
                  <c:v>45974</c:v>
                </c:pt>
                <c:pt idx="227">
                  <c:v>45975</c:v>
                </c:pt>
                <c:pt idx="228">
                  <c:v>45978</c:v>
                </c:pt>
                <c:pt idx="229">
                  <c:v>45979</c:v>
                </c:pt>
                <c:pt idx="230">
                  <c:v>45980</c:v>
                </c:pt>
                <c:pt idx="231">
                  <c:v>45981</c:v>
                </c:pt>
                <c:pt idx="232">
                  <c:v>45982</c:v>
                </c:pt>
                <c:pt idx="233">
                  <c:v>45985</c:v>
                </c:pt>
                <c:pt idx="234">
                  <c:v>45986</c:v>
                </c:pt>
                <c:pt idx="235">
                  <c:v>45987</c:v>
                </c:pt>
                <c:pt idx="236">
                  <c:v>45988</c:v>
                </c:pt>
                <c:pt idx="237">
                  <c:v>45989</c:v>
                </c:pt>
                <c:pt idx="238">
                  <c:v>45992</c:v>
                </c:pt>
                <c:pt idx="239">
                  <c:v>45993</c:v>
                </c:pt>
                <c:pt idx="240">
                  <c:v>45994</c:v>
                </c:pt>
                <c:pt idx="241">
                  <c:v>45995</c:v>
                </c:pt>
                <c:pt idx="242">
                  <c:v>45996</c:v>
                </c:pt>
                <c:pt idx="243">
                  <c:v>45999</c:v>
                </c:pt>
                <c:pt idx="244">
                  <c:v>46000</c:v>
                </c:pt>
                <c:pt idx="245">
                  <c:v>46001</c:v>
                </c:pt>
                <c:pt idx="246">
                  <c:v>46002</c:v>
                </c:pt>
                <c:pt idx="247">
                  <c:v>46003</c:v>
                </c:pt>
                <c:pt idx="248">
                  <c:v>46006</c:v>
                </c:pt>
                <c:pt idx="249">
                  <c:v>46007</c:v>
                </c:pt>
                <c:pt idx="250">
                  <c:v>46008</c:v>
                </c:pt>
                <c:pt idx="251">
                  <c:v>46009</c:v>
                </c:pt>
                <c:pt idx="252">
                  <c:v>46010</c:v>
                </c:pt>
                <c:pt idx="253">
                  <c:v>46013</c:v>
                </c:pt>
                <c:pt idx="254">
                  <c:v>46014</c:v>
                </c:pt>
                <c:pt idx="255">
                  <c:v>46015</c:v>
                </c:pt>
                <c:pt idx="256">
                  <c:v>46016</c:v>
                </c:pt>
                <c:pt idx="257">
                  <c:v>46017</c:v>
                </c:pt>
                <c:pt idx="258">
                  <c:v>46020</c:v>
                </c:pt>
                <c:pt idx="259">
                  <c:v>46021</c:v>
                </c:pt>
                <c:pt idx="260">
                  <c:v>46022</c:v>
                </c:pt>
              </c:numCache>
            </c:numRef>
          </c:cat>
          <c:val>
            <c:numRef>
              <c:f>Sheet1!$B$2:$B$262</c:f>
              <c:numCache>
                <c:formatCode>"$"#,##0.00_);[Red]\("$"#,##0.00\)</c:formatCode>
                <c:ptCount val="261"/>
                <c:pt idx="0">
                  <c:v>1.0001332170999999</c:v>
                </c:pt>
                <c:pt idx="1">
                  <c:v>0.99861758941936996</c:v>
                </c:pt>
                <c:pt idx="2">
                  <c:v>1.00722445252975</c:v>
                </c:pt>
                <c:pt idx="3">
                  <c:v>1.0134594346757699</c:v>
                </c:pt>
                <c:pt idx="4">
                  <c:v>1.0067973485135</c:v>
                </c:pt>
                <c:pt idx="5">
                  <c:v>1.0050637313727699</c:v>
                </c:pt>
                <c:pt idx="6">
                  <c:v>1.0044941395442899</c:v>
                </c:pt>
                <c:pt idx="7">
                  <c:v>0.99061685763237695</c:v>
                </c:pt>
                <c:pt idx="8">
                  <c:v>0.98806011712873498</c:v>
                </c:pt>
                <c:pt idx="9">
                  <c:v>0.991780249727373</c:v>
                </c:pt>
                <c:pt idx="10">
                  <c:v>1.0070180146436101</c:v>
                </c:pt>
                <c:pt idx="11">
                  <c:v>1.0090478688111699</c:v>
                </c:pt>
                <c:pt idx="12">
                  <c:v>1.01647088273916</c:v>
                </c:pt>
                <c:pt idx="13">
                  <c:v>1.02008002565025</c:v>
                </c:pt>
                <c:pt idx="14">
                  <c:v>1.0275800762099601</c:v>
                </c:pt>
                <c:pt idx="15">
                  <c:v>1.03200575703814</c:v>
                </c:pt>
                <c:pt idx="16">
                  <c:v>1.0360349023563</c:v>
                </c:pt>
                <c:pt idx="17">
                  <c:v>1.03707699599077</c:v>
                </c:pt>
                <c:pt idx="18">
                  <c:v>1.02650600120501</c:v>
                </c:pt>
                <c:pt idx="19">
                  <c:v>1.03165804313976</c:v>
                </c:pt>
                <c:pt idx="20">
                  <c:v>1.0303577833306701</c:v>
                </c:pt>
                <c:pt idx="21">
                  <c:v>1.03724623091487</c:v>
                </c:pt>
                <c:pt idx="22">
                  <c:v>1.03274082920466</c:v>
                </c:pt>
                <c:pt idx="23">
                  <c:v>1.02080756417484</c:v>
                </c:pt>
                <c:pt idx="24">
                  <c:v>1.0299270532842499</c:v>
                </c:pt>
                <c:pt idx="25">
                  <c:v>1.0362029580703001</c:v>
                </c:pt>
                <c:pt idx="26">
                  <c:v>1.0402303418915</c:v>
                </c:pt>
                <c:pt idx="27">
                  <c:v>1.0332446970834099</c:v>
                </c:pt>
                <c:pt idx="28">
                  <c:v>1.0380526244750301</c:v>
                </c:pt>
                <c:pt idx="29">
                  <c:v>1.0374589942549199</c:v>
                </c:pt>
                <c:pt idx="30">
                  <c:v>1.0359712007664601</c:v>
                </c:pt>
                <c:pt idx="31">
                  <c:v>1.0474525887327699</c:v>
                </c:pt>
                <c:pt idx="32">
                  <c:v>1.04977967413646</c:v>
                </c:pt>
                <c:pt idx="33">
                  <c:v>1.05104195493625</c:v>
                </c:pt>
                <c:pt idx="34">
                  <c:v>1.0540914204219001</c:v>
                </c:pt>
                <c:pt idx="35">
                  <c:v>1.0525862372188799</c:v>
                </c:pt>
                <c:pt idx="36">
                  <c:v>1.04902931843848</c:v>
                </c:pt>
                <c:pt idx="37">
                  <c:v>1.0376690465676</c:v>
                </c:pt>
                <c:pt idx="38">
                  <c:v>1.0330775650422701</c:v>
                </c:pt>
                <c:pt idx="39">
                  <c:v>1.02853138438438</c:v>
                </c:pt>
                <c:pt idx="40">
                  <c:v>1.0313711900840501</c:v>
                </c:pt>
                <c:pt idx="41">
                  <c:v>1.0176461624842299</c:v>
                </c:pt>
                <c:pt idx="42">
                  <c:v>1.0236523070822801</c:v>
                </c:pt>
                <c:pt idx="43">
                  <c:v>1.0149138782803599</c:v>
                </c:pt>
                <c:pt idx="44">
                  <c:v>1.00350059839425</c:v>
                </c:pt>
                <c:pt idx="45">
                  <c:v>1.01861332473162</c:v>
                </c:pt>
                <c:pt idx="46">
                  <c:v>1.0094493850311499</c:v>
                </c:pt>
                <c:pt idx="47">
                  <c:v>1.0115558863424701</c:v>
                </c:pt>
                <c:pt idx="48">
                  <c:v>0.98904757423540302</c:v>
                </c:pt>
                <c:pt idx="49">
                  <c:v>0.98229151260098602</c:v>
                </c:pt>
                <c:pt idx="50">
                  <c:v>0.98709234636019505</c:v>
                </c:pt>
                <c:pt idx="51">
                  <c:v>0.97623949985414205</c:v>
                </c:pt>
                <c:pt idx="52">
                  <c:v>0.99373884046336503</c:v>
                </c:pt>
                <c:pt idx="53">
                  <c:v>1.0029626472664099</c:v>
                </c:pt>
                <c:pt idx="54">
                  <c:v>0.99860480766180604</c:v>
                </c:pt>
                <c:pt idx="55">
                  <c:v>1.0056195015410401</c:v>
                </c:pt>
                <c:pt idx="56">
                  <c:v>1.00331315102555</c:v>
                </c:pt>
                <c:pt idx="57">
                  <c:v>1.0013026402962999</c:v>
                </c:pt>
                <c:pt idx="58">
                  <c:v>1.01295180222263</c:v>
                </c:pt>
                <c:pt idx="59">
                  <c:v>1.01472378767938</c:v>
                </c:pt>
                <c:pt idx="60">
                  <c:v>1.0061524171639999</c:v>
                </c:pt>
                <c:pt idx="61">
                  <c:v>1.0030176018063801</c:v>
                </c:pt>
                <c:pt idx="62">
                  <c:v>0.98789675308095604</c:v>
                </c:pt>
                <c:pt idx="63">
                  <c:v>0.98394480657300398</c:v>
                </c:pt>
                <c:pt idx="64">
                  <c:v>0.98982139144609105</c:v>
                </c:pt>
                <c:pt idx="65">
                  <c:v>0.99497485019701404</c:v>
                </c:pt>
                <c:pt idx="66">
                  <c:v>0.96091092724375804</c:v>
                </c:pt>
                <c:pt idx="67">
                  <c:v>0.91023530434967403</c:v>
                </c:pt>
                <c:pt idx="68">
                  <c:v>0.887017288268102</c:v>
                </c:pt>
                <c:pt idx="69">
                  <c:v>0.88403299896549004</c:v>
                </c:pt>
                <c:pt idx="70">
                  <c:v>0.93291138892756098</c:v>
                </c:pt>
                <c:pt idx="71">
                  <c:v>0.92666901154513404</c:v>
                </c:pt>
                <c:pt idx="72">
                  <c:v>0.94011342867806502</c:v>
                </c:pt>
                <c:pt idx="73">
                  <c:v>0.95235425294750298</c:v>
                </c:pt>
                <c:pt idx="74">
                  <c:v>0.95571757284666303</c:v>
                </c:pt>
                <c:pt idx="75">
                  <c:v>0.94237995705531696</c:v>
                </c:pt>
                <c:pt idx="76">
                  <c:v>0.94507839298589402</c:v>
                </c:pt>
                <c:pt idx="77">
                  <c:v>0.94582068326187796</c:v>
                </c:pt>
                <c:pt idx="78">
                  <c:v>0.93397316729722701</c:v>
                </c:pt>
                <c:pt idx="79">
                  <c:v>0.94963720431485199</c:v>
                </c:pt>
                <c:pt idx="80">
                  <c:v>0.96347502754196201</c:v>
                </c:pt>
                <c:pt idx="81">
                  <c:v>0.97726118080637703</c:v>
                </c:pt>
                <c:pt idx="82">
                  <c:v>0.98248569100539096</c:v>
                </c:pt>
                <c:pt idx="83">
                  <c:v>0.98580813781327803</c:v>
                </c:pt>
                <c:pt idx="84">
                  <c:v>0.99074037419658501</c:v>
                </c:pt>
                <c:pt idx="85">
                  <c:v>0.99317390956662099</c:v>
                </c:pt>
                <c:pt idx="86">
                  <c:v>0.99483437736118197</c:v>
                </c:pt>
                <c:pt idx="87">
                  <c:v>1.01205702809707</c:v>
                </c:pt>
                <c:pt idx="88">
                  <c:v>1.0088178399922401</c:v>
                </c:pt>
                <c:pt idx="89">
                  <c:v>1.0039275077457199</c:v>
                </c:pt>
                <c:pt idx="90">
                  <c:v>1.0065150275928001</c:v>
                </c:pt>
                <c:pt idx="91">
                  <c:v>1.00936292583013</c:v>
                </c:pt>
                <c:pt idx="92">
                  <c:v>1.0109958252268001</c:v>
                </c:pt>
                <c:pt idx="93">
                  <c:v>1.0328835202778699</c:v>
                </c:pt>
                <c:pt idx="94">
                  <c:v>1.0396159312898401</c:v>
                </c:pt>
                <c:pt idx="95">
                  <c:v>1.0428120730727399</c:v>
                </c:pt>
                <c:pt idx="96">
                  <c:v>1.0456752914188201</c:v>
                </c:pt>
                <c:pt idx="97">
                  <c:v>1.0511050957844601</c:v>
                </c:pt>
                <c:pt idx="98">
                  <c:v>1.0532659105508699</c:v>
                </c:pt>
                <c:pt idx="99">
                  <c:v>1.0525331205949999</c:v>
                </c:pt>
                <c:pt idx="100">
                  <c:v>1.0431705142018599</c:v>
                </c:pt>
                <c:pt idx="101">
                  <c:v>1.0396809286763</c:v>
                </c:pt>
                <c:pt idx="102">
                  <c:v>1.0370001449834001</c:v>
                </c:pt>
                <c:pt idx="103">
                  <c:v>1.03987845554832</c:v>
                </c:pt>
                <c:pt idx="104">
                  <c:v>1.0526683272655899</c:v>
                </c:pt>
                <c:pt idx="105">
                  <c:v>1.0469251332988201</c:v>
                </c:pt>
                <c:pt idx="106">
                  <c:v>1.05162223870674</c:v>
                </c:pt>
                <c:pt idx="107">
                  <c:v>1.05063898642594</c:v>
                </c:pt>
                <c:pt idx="108">
                  <c:v>1.0545552970405601</c:v>
                </c:pt>
                <c:pt idx="109">
                  <c:v>1.0586001766508699</c:v>
                </c:pt>
                <c:pt idx="110">
                  <c:v>1.0623234407309801</c:v>
                </c:pt>
                <c:pt idx="111">
                  <c:v>1.0602313774340899</c:v>
                </c:pt>
                <c:pt idx="112">
                  <c:v>1.06635283671628</c:v>
                </c:pt>
                <c:pt idx="113">
                  <c:v>1.0688601790133501</c:v>
                </c:pt>
                <c:pt idx="114">
                  <c:v>1.0734315867923101</c:v>
                </c:pt>
                <c:pt idx="115">
                  <c:v>1.0730366738877599</c:v>
                </c:pt>
                <c:pt idx="116">
                  <c:v>1.0758725017550399</c:v>
                </c:pt>
                <c:pt idx="117">
                  <c:v>1.06374901665369</c:v>
                </c:pt>
                <c:pt idx="118">
                  <c:v>1.07331966814455</c:v>
                </c:pt>
                <c:pt idx="119">
                  <c:v>1.0648376888426001</c:v>
                </c:pt>
                <c:pt idx="120">
                  <c:v>1.0643181192880899</c:v>
                </c:pt>
                <c:pt idx="121">
                  <c:v>1.0597064972064401</c:v>
                </c:pt>
                <c:pt idx="122">
                  <c:v>1.0596759562532501</c:v>
                </c:pt>
                <c:pt idx="123">
                  <c:v>1.06477836094074</c:v>
                </c:pt>
                <c:pt idx="124">
                  <c:v>1.0803958015241399</c:v>
                </c:pt>
                <c:pt idx="125">
                  <c:v>1.0788758343742599</c:v>
                </c:pt>
                <c:pt idx="126">
                  <c:v>1.0885457263009599</c:v>
                </c:pt>
                <c:pt idx="127">
                  <c:v>1.09451999801533</c:v>
                </c:pt>
                <c:pt idx="128">
                  <c:v>1.09824904078281</c:v>
                </c:pt>
                <c:pt idx="129">
                  <c:v>1.0985396396755001</c:v>
                </c:pt>
                <c:pt idx="130">
                  <c:v>1.1025789106094399</c:v>
                </c:pt>
                <c:pt idx="131">
                  <c:v>1.1099212894305801</c:v>
                </c:pt>
                <c:pt idx="132">
                  <c:v>1.1090494587998401</c:v>
                </c:pt>
                <c:pt idx="133">
                  <c:v>1.1018001380476501</c:v>
                </c:pt>
                <c:pt idx="134">
                  <c:v>1.1014008289302599</c:v>
                </c:pt>
                <c:pt idx="135">
                  <c:v>1.10759467224898</c:v>
                </c:pt>
                <c:pt idx="136">
                  <c:v>1.1102150435378699</c:v>
                </c:pt>
                <c:pt idx="137">
                  <c:v>1.10549698842434</c:v>
                </c:pt>
                <c:pt idx="138">
                  <c:v>1.1067924432919301</c:v>
                </c:pt>
                <c:pt idx="139">
                  <c:v>1.1021577871238699</c:v>
                </c:pt>
                <c:pt idx="140">
                  <c:v>1.1033823189229099</c:v>
                </c:pt>
                <c:pt idx="141">
                  <c:v>1.1101073910144901</c:v>
                </c:pt>
                <c:pt idx="142">
                  <c:v>1.11200684548339</c:v>
                </c:pt>
                <c:pt idx="143">
                  <c:v>1.11368409130207</c:v>
                </c:pt>
                <c:pt idx="144">
                  <c:v>1.1145351797101199</c:v>
                </c:pt>
                <c:pt idx="145">
                  <c:v>1.1260615439403201</c:v>
                </c:pt>
                <c:pt idx="146">
                  <c:v>1.1278284776251899</c:v>
                </c:pt>
                <c:pt idx="147">
                  <c:v>1.1276652974235499</c:v>
                </c:pt>
                <c:pt idx="148">
                  <c:v>1.12505623773351</c:v>
                </c:pt>
                <c:pt idx="149">
                  <c:v>1.12071719418949</c:v>
                </c:pt>
                <c:pt idx="150">
                  <c:v>1.1187682882824199</c:v>
                </c:pt>
                <c:pt idx="151">
                  <c:v>1.1128623490860801</c:v>
                </c:pt>
                <c:pt idx="152">
                  <c:v>1.09870073054902</c:v>
                </c:pt>
                <c:pt idx="153">
                  <c:v>1.1118759725258101</c:v>
                </c:pt>
                <c:pt idx="154">
                  <c:v>1.1110245269260099</c:v>
                </c:pt>
                <c:pt idx="155">
                  <c:v>1.11756125228476</c:v>
                </c:pt>
                <c:pt idx="156">
                  <c:v>1.1202942772720601</c:v>
                </c:pt>
                <c:pt idx="157">
                  <c:v>1.1258182880391701</c:v>
                </c:pt>
                <c:pt idx="158">
                  <c:v>1.1230726255110299</c:v>
                </c:pt>
                <c:pt idx="159">
                  <c:v>1.1346055408482401</c:v>
                </c:pt>
                <c:pt idx="160">
                  <c:v>1.1427237797591301</c:v>
                </c:pt>
                <c:pt idx="161">
                  <c:v>1.1406410371141</c:v>
                </c:pt>
                <c:pt idx="162">
                  <c:v>1.1409000323226901</c:v>
                </c:pt>
                <c:pt idx="163">
                  <c:v>1.1404338500732001</c:v>
                </c:pt>
                <c:pt idx="164">
                  <c:v>1.13667967219035</c:v>
                </c:pt>
                <c:pt idx="165">
                  <c:v>1.1340138253119201</c:v>
                </c:pt>
                <c:pt idx="166">
                  <c:v>1.1306673099157301</c:v>
                </c:pt>
                <c:pt idx="167">
                  <c:v>1.14713892657621</c:v>
                </c:pt>
                <c:pt idx="168">
                  <c:v>1.14429995412312</c:v>
                </c:pt>
                <c:pt idx="169">
                  <c:v>1.1438605159352599</c:v>
                </c:pt>
                <c:pt idx="170">
                  <c:v>1.14458956126878</c:v>
                </c:pt>
                <c:pt idx="171">
                  <c:v>1.14852671460422</c:v>
                </c:pt>
                <c:pt idx="172">
                  <c:v>1.1431483713088</c:v>
                </c:pt>
                <c:pt idx="173">
                  <c:v>1.1437300090868301</c:v>
                </c:pt>
                <c:pt idx="174">
                  <c:v>1.13531274798586</c:v>
                </c:pt>
                <c:pt idx="175">
                  <c:v>1.1388537701682899</c:v>
                </c:pt>
                <c:pt idx="176">
                  <c:v>1.14592209513361</c:v>
                </c:pt>
                <c:pt idx="177">
                  <c:v>1.1488785955678</c:v>
                </c:pt>
                <c:pt idx="178">
                  <c:v>1.15278932028874</c:v>
                </c:pt>
                <c:pt idx="179">
                  <c:v>1.1554538104313199</c:v>
                </c:pt>
                <c:pt idx="180">
                  <c:v>1.1589222071945</c:v>
                </c:pt>
                <c:pt idx="181">
                  <c:v>1.1673939067413599</c:v>
                </c:pt>
                <c:pt idx="182">
                  <c:v>1.1676334253853</c:v>
                </c:pt>
                <c:pt idx="183">
                  <c:v>1.17282097420687</c:v>
                </c:pt>
                <c:pt idx="184">
                  <c:v>1.1732987282256899</c:v>
                </c:pt>
                <c:pt idx="185">
                  <c:v>1.1728314434690501</c:v>
                </c:pt>
                <c:pt idx="186">
                  <c:v>1.1769540791092199</c:v>
                </c:pt>
                <c:pt idx="187">
                  <c:v>1.17915759901759</c:v>
                </c:pt>
                <c:pt idx="188">
                  <c:v>1.1830201661542701</c:v>
                </c:pt>
                <c:pt idx="189">
                  <c:v>1.17979326913821</c:v>
                </c:pt>
                <c:pt idx="190">
                  <c:v>1.1756865022079701</c:v>
                </c:pt>
                <c:pt idx="191">
                  <c:v>1.1684574599717501</c:v>
                </c:pt>
                <c:pt idx="192">
                  <c:v>1.1727529458567001</c:v>
                </c:pt>
                <c:pt idx="193">
                  <c:v>1.17741732606258</c:v>
                </c:pt>
                <c:pt idx="194">
                  <c:v>1.1825104458093501</c:v>
                </c:pt>
                <c:pt idx="195">
                  <c:v>1.1869861036987099</c:v>
                </c:pt>
                <c:pt idx="196">
                  <c:v>1.1896655092711299</c:v>
                </c:pt>
                <c:pt idx="197">
                  <c:v>1.19314498335041</c:v>
                </c:pt>
                <c:pt idx="198">
                  <c:v>1.1964944695528601</c:v>
                </c:pt>
                <c:pt idx="199">
                  <c:v>1.19132149654622</c:v>
                </c:pt>
                <c:pt idx="200">
                  <c:v>1.19620413306076</c:v>
                </c:pt>
                <c:pt idx="201">
                  <c:v>1.1928480093943401</c:v>
                </c:pt>
                <c:pt idx="202">
                  <c:v>1.1674671454369101</c:v>
                </c:pt>
                <c:pt idx="203">
                  <c:v>1.17840930258975</c:v>
                </c:pt>
                <c:pt idx="204">
                  <c:v>1.17572908793466</c:v>
                </c:pt>
                <c:pt idx="205">
                  <c:v>1.1845655899348</c:v>
                </c:pt>
                <c:pt idx="206">
                  <c:v>1.1827471933856599</c:v>
                </c:pt>
                <c:pt idx="207">
                  <c:v>1.18140395272049</c:v>
                </c:pt>
                <c:pt idx="208">
                  <c:v>1.1956419216224501</c:v>
                </c:pt>
                <c:pt idx="209">
                  <c:v>1.1944800489330101</c:v>
                </c:pt>
                <c:pt idx="210">
                  <c:v>1.1893938297337601</c:v>
                </c:pt>
                <c:pt idx="211">
                  <c:v>1.1951263269112899</c:v>
                </c:pt>
                <c:pt idx="212">
                  <c:v>1.2027021581216999</c:v>
                </c:pt>
                <c:pt idx="213">
                  <c:v>1.21532273823416</c:v>
                </c:pt>
                <c:pt idx="214">
                  <c:v>1.21577405781252</c:v>
                </c:pt>
                <c:pt idx="215">
                  <c:v>1.21608771560485</c:v>
                </c:pt>
                <c:pt idx="216">
                  <c:v>1.2052452137343399</c:v>
                </c:pt>
                <c:pt idx="217">
                  <c:v>1.20669639309072</c:v>
                </c:pt>
                <c:pt idx="218">
                  <c:v>1.20828509613637</c:v>
                </c:pt>
                <c:pt idx="219">
                  <c:v>1.1948899708345</c:v>
                </c:pt>
                <c:pt idx="220">
                  <c:v>1.19654247642067</c:v>
                </c:pt>
                <c:pt idx="221">
                  <c:v>1.1894406267325299</c:v>
                </c:pt>
                <c:pt idx="222">
                  <c:v>1.1892732652997</c:v>
                </c:pt>
                <c:pt idx="223">
                  <c:v>1.20520414369036</c:v>
                </c:pt>
                <c:pt idx="224">
                  <c:v>1.2100417140489601</c:v>
                </c:pt>
                <c:pt idx="225">
                  <c:v>1.21325953417562</c:v>
                </c:pt>
                <c:pt idx="226">
                  <c:v>1.19946879219425</c:v>
                </c:pt>
                <c:pt idx="227">
                  <c:v>1.1938608770072601</c:v>
                </c:pt>
                <c:pt idx="228">
                  <c:v>1.18435083829927</c:v>
                </c:pt>
                <c:pt idx="229">
                  <c:v>1.17083008092037</c:v>
                </c:pt>
                <c:pt idx="230">
                  <c:v>1.1721289781517901</c:v>
                </c:pt>
                <c:pt idx="231">
                  <c:v>1.1618712703835901</c:v>
                </c:pt>
                <c:pt idx="232">
                  <c:v>1.16538604088952</c:v>
                </c:pt>
                <c:pt idx="233">
                  <c:v>1.17935892221005</c:v>
                </c:pt>
                <c:pt idx="234">
                  <c:v>1.1906115683888301</c:v>
                </c:pt>
                <c:pt idx="235">
                  <c:v>1.2017496268601899</c:v>
                </c:pt>
                <c:pt idx="236">
                  <c:v>1.2026558181838201</c:v>
                </c:pt>
                <c:pt idx="237">
                  <c:v>1.2081800214112199</c:v>
                </c:pt>
                <c:pt idx="238">
                  <c:v>1.2031920859549501</c:v>
                </c:pt>
                <c:pt idx="239">
                  <c:v>1.2049340421899599</c:v>
                </c:pt>
                <c:pt idx="240">
                  <c:v>1.2096469236029199</c:v>
                </c:pt>
                <c:pt idx="241">
                  <c:v>1.21424580463884</c:v>
                </c:pt>
                <c:pt idx="242">
                  <c:v>1.21490126739519</c:v>
                </c:pt>
                <c:pt idx="243">
                  <c:v>1.21176772795569</c:v>
                </c:pt>
                <c:pt idx="244">
                  <c:v>1.2100394807079</c:v>
                </c:pt>
                <c:pt idx="245">
                  <c:v>1.21692366382141</c:v>
                </c:pt>
                <c:pt idx="246">
                  <c:v>1.22188434397893</c:v>
                </c:pt>
                <c:pt idx="247">
                  <c:v>1.2143774743956099</c:v>
                </c:pt>
                <c:pt idx="248">
                  <c:v>1.21296168330926</c:v>
                </c:pt>
                <c:pt idx="249">
                  <c:v>1.2069017469959</c:v>
                </c:pt>
                <c:pt idx="250">
                  <c:v>1.1980206062485901</c:v>
                </c:pt>
                <c:pt idx="251">
                  <c:v>1.2051212179550601</c:v>
                </c:pt>
                <c:pt idx="252">
                  <c:v>1.2137533401145599</c:v>
                </c:pt>
                <c:pt idx="253">
                  <c:v>1.22271094256951</c:v>
                </c:pt>
                <c:pt idx="254">
                  <c:v>1.2276078547764699</c:v>
                </c:pt>
                <c:pt idx="255">
                  <c:v>1.2305798915514701</c:v>
                </c:pt>
                <c:pt idx="256">
                  <c:v>1.2306455683386299</c:v>
                </c:pt>
                <c:pt idx="257">
                  <c:v>1.23065720655377</c:v>
                </c:pt>
                <c:pt idx="258">
                  <c:v>1.22815927184337</c:v>
                </c:pt>
                <c:pt idx="259">
                  <c:v>1.2272576695597399</c:v>
                </c:pt>
                <c:pt idx="260">
                  <c:v>1.2206264907839499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E865-42C1-A9B7-D715A0430FBC}"/>
            </c:ext>
          </c:extLst>
        </c:ser>
        <c:ser>
          <c:idx val="1"/>
          <c:order val="1"/>
          <c:tx>
            <c:strRef>
              <c:f>Sheet1!$C$1</c:f>
              <c:strCache>
                <c:ptCount val="1"/>
                <c:pt idx="0">
                  <c:v>Event dots</c:v>
                </c:pt>
              </c:strCache>
            </c:strRef>
          </c:tx>
          <c:spPr>
            <a:ln w="28575" cap="rnd">
              <a:noFill/>
              <a:round/>
            </a:ln>
            <a:effectLst/>
          </c:spPr>
          <c:marker>
            <c:symbol val="circle"/>
            <c:size val="7"/>
            <c:spPr>
              <a:solidFill>
                <a:schemeClr val="accent3"/>
              </a:solidFill>
              <a:ln w="9525">
                <a:noFill/>
              </a:ln>
              <a:effectLst/>
            </c:spPr>
          </c:marker>
          <c:cat>
            <c:numRef>
              <c:f>Sheet1!$A$2:$A$262</c:f>
              <c:numCache>
                <c:formatCode>m/d/yyyy</c:formatCode>
                <c:ptCount val="261"/>
                <c:pt idx="0">
                  <c:v>45658</c:v>
                </c:pt>
                <c:pt idx="1">
                  <c:v>45659</c:v>
                </c:pt>
                <c:pt idx="2">
                  <c:v>45660</c:v>
                </c:pt>
                <c:pt idx="3">
                  <c:v>45663</c:v>
                </c:pt>
                <c:pt idx="4">
                  <c:v>45664</c:v>
                </c:pt>
                <c:pt idx="5">
                  <c:v>45665</c:v>
                </c:pt>
                <c:pt idx="6">
                  <c:v>45666</c:v>
                </c:pt>
                <c:pt idx="7">
                  <c:v>45667</c:v>
                </c:pt>
                <c:pt idx="8">
                  <c:v>45670</c:v>
                </c:pt>
                <c:pt idx="9">
                  <c:v>45671</c:v>
                </c:pt>
                <c:pt idx="10">
                  <c:v>45672</c:v>
                </c:pt>
                <c:pt idx="11">
                  <c:v>45673</c:v>
                </c:pt>
                <c:pt idx="12">
                  <c:v>45674</c:v>
                </c:pt>
                <c:pt idx="13">
                  <c:v>45677</c:v>
                </c:pt>
                <c:pt idx="14">
                  <c:v>45678</c:v>
                </c:pt>
                <c:pt idx="15">
                  <c:v>45679</c:v>
                </c:pt>
                <c:pt idx="16">
                  <c:v>45680</c:v>
                </c:pt>
                <c:pt idx="17">
                  <c:v>45681</c:v>
                </c:pt>
                <c:pt idx="18">
                  <c:v>45684</c:v>
                </c:pt>
                <c:pt idx="19">
                  <c:v>45685</c:v>
                </c:pt>
                <c:pt idx="20">
                  <c:v>45686</c:v>
                </c:pt>
                <c:pt idx="21">
                  <c:v>45687</c:v>
                </c:pt>
                <c:pt idx="22">
                  <c:v>45688</c:v>
                </c:pt>
                <c:pt idx="23">
                  <c:v>45691</c:v>
                </c:pt>
                <c:pt idx="24">
                  <c:v>45692</c:v>
                </c:pt>
                <c:pt idx="25">
                  <c:v>45693</c:v>
                </c:pt>
                <c:pt idx="26">
                  <c:v>45694</c:v>
                </c:pt>
                <c:pt idx="27">
                  <c:v>45695</c:v>
                </c:pt>
                <c:pt idx="28">
                  <c:v>45698</c:v>
                </c:pt>
                <c:pt idx="29">
                  <c:v>45699</c:v>
                </c:pt>
                <c:pt idx="30">
                  <c:v>45700</c:v>
                </c:pt>
                <c:pt idx="31">
                  <c:v>45701</c:v>
                </c:pt>
                <c:pt idx="32">
                  <c:v>45702</c:v>
                </c:pt>
                <c:pt idx="33">
                  <c:v>45705</c:v>
                </c:pt>
                <c:pt idx="34">
                  <c:v>45706</c:v>
                </c:pt>
                <c:pt idx="35">
                  <c:v>45707</c:v>
                </c:pt>
                <c:pt idx="36">
                  <c:v>45708</c:v>
                </c:pt>
                <c:pt idx="37">
                  <c:v>45709</c:v>
                </c:pt>
                <c:pt idx="38">
                  <c:v>45712</c:v>
                </c:pt>
                <c:pt idx="39">
                  <c:v>45713</c:v>
                </c:pt>
                <c:pt idx="40">
                  <c:v>45714</c:v>
                </c:pt>
                <c:pt idx="41">
                  <c:v>45715</c:v>
                </c:pt>
                <c:pt idx="42">
                  <c:v>45716</c:v>
                </c:pt>
                <c:pt idx="43">
                  <c:v>45719</c:v>
                </c:pt>
                <c:pt idx="44">
                  <c:v>45720</c:v>
                </c:pt>
                <c:pt idx="45">
                  <c:v>45721</c:v>
                </c:pt>
                <c:pt idx="46">
                  <c:v>45722</c:v>
                </c:pt>
                <c:pt idx="47">
                  <c:v>45723</c:v>
                </c:pt>
                <c:pt idx="48">
                  <c:v>45726</c:v>
                </c:pt>
                <c:pt idx="49">
                  <c:v>45727</c:v>
                </c:pt>
                <c:pt idx="50">
                  <c:v>45728</c:v>
                </c:pt>
                <c:pt idx="51">
                  <c:v>45729</c:v>
                </c:pt>
                <c:pt idx="52">
                  <c:v>45730</c:v>
                </c:pt>
                <c:pt idx="53">
                  <c:v>45733</c:v>
                </c:pt>
                <c:pt idx="54">
                  <c:v>45734</c:v>
                </c:pt>
                <c:pt idx="55">
                  <c:v>45735</c:v>
                </c:pt>
                <c:pt idx="56">
                  <c:v>45736</c:v>
                </c:pt>
                <c:pt idx="57">
                  <c:v>45737</c:v>
                </c:pt>
                <c:pt idx="58">
                  <c:v>45740</c:v>
                </c:pt>
                <c:pt idx="59">
                  <c:v>45741</c:v>
                </c:pt>
                <c:pt idx="60">
                  <c:v>45742</c:v>
                </c:pt>
                <c:pt idx="61">
                  <c:v>45743</c:v>
                </c:pt>
                <c:pt idx="62">
                  <c:v>45744</c:v>
                </c:pt>
                <c:pt idx="63">
                  <c:v>45747</c:v>
                </c:pt>
                <c:pt idx="64">
                  <c:v>45748</c:v>
                </c:pt>
                <c:pt idx="65">
                  <c:v>45749</c:v>
                </c:pt>
                <c:pt idx="66">
                  <c:v>45750</c:v>
                </c:pt>
                <c:pt idx="67">
                  <c:v>45751</c:v>
                </c:pt>
                <c:pt idx="68">
                  <c:v>45754</c:v>
                </c:pt>
                <c:pt idx="69">
                  <c:v>45755</c:v>
                </c:pt>
                <c:pt idx="70">
                  <c:v>45756</c:v>
                </c:pt>
                <c:pt idx="71">
                  <c:v>45757</c:v>
                </c:pt>
                <c:pt idx="72">
                  <c:v>45758</c:v>
                </c:pt>
                <c:pt idx="73">
                  <c:v>45761</c:v>
                </c:pt>
                <c:pt idx="74">
                  <c:v>45762</c:v>
                </c:pt>
                <c:pt idx="75">
                  <c:v>45763</c:v>
                </c:pt>
                <c:pt idx="76">
                  <c:v>45764</c:v>
                </c:pt>
                <c:pt idx="77">
                  <c:v>45765</c:v>
                </c:pt>
                <c:pt idx="78">
                  <c:v>45768</c:v>
                </c:pt>
                <c:pt idx="79">
                  <c:v>45769</c:v>
                </c:pt>
                <c:pt idx="80">
                  <c:v>45770</c:v>
                </c:pt>
                <c:pt idx="81">
                  <c:v>45771</c:v>
                </c:pt>
                <c:pt idx="82">
                  <c:v>45772</c:v>
                </c:pt>
                <c:pt idx="83">
                  <c:v>45775</c:v>
                </c:pt>
                <c:pt idx="84">
                  <c:v>45776</c:v>
                </c:pt>
                <c:pt idx="85">
                  <c:v>45777</c:v>
                </c:pt>
                <c:pt idx="86">
                  <c:v>45778</c:v>
                </c:pt>
                <c:pt idx="87">
                  <c:v>45779</c:v>
                </c:pt>
                <c:pt idx="88">
                  <c:v>45782</c:v>
                </c:pt>
                <c:pt idx="89">
                  <c:v>45783</c:v>
                </c:pt>
                <c:pt idx="90">
                  <c:v>45784</c:v>
                </c:pt>
                <c:pt idx="91">
                  <c:v>45785</c:v>
                </c:pt>
                <c:pt idx="92">
                  <c:v>45786</c:v>
                </c:pt>
                <c:pt idx="93">
                  <c:v>45789</c:v>
                </c:pt>
                <c:pt idx="94">
                  <c:v>45790</c:v>
                </c:pt>
                <c:pt idx="95">
                  <c:v>45791</c:v>
                </c:pt>
                <c:pt idx="96">
                  <c:v>45792</c:v>
                </c:pt>
                <c:pt idx="97">
                  <c:v>45793</c:v>
                </c:pt>
                <c:pt idx="98">
                  <c:v>45796</c:v>
                </c:pt>
                <c:pt idx="99">
                  <c:v>45797</c:v>
                </c:pt>
                <c:pt idx="100">
                  <c:v>45798</c:v>
                </c:pt>
                <c:pt idx="101">
                  <c:v>45799</c:v>
                </c:pt>
                <c:pt idx="102">
                  <c:v>45800</c:v>
                </c:pt>
                <c:pt idx="103">
                  <c:v>45803</c:v>
                </c:pt>
                <c:pt idx="104">
                  <c:v>45804</c:v>
                </c:pt>
                <c:pt idx="105">
                  <c:v>45805</c:v>
                </c:pt>
                <c:pt idx="106">
                  <c:v>45806</c:v>
                </c:pt>
                <c:pt idx="107">
                  <c:v>45807</c:v>
                </c:pt>
                <c:pt idx="108">
                  <c:v>45810</c:v>
                </c:pt>
                <c:pt idx="109">
                  <c:v>45811</c:v>
                </c:pt>
                <c:pt idx="110">
                  <c:v>45812</c:v>
                </c:pt>
                <c:pt idx="111">
                  <c:v>45813</c:v>
                </c:pt>
                <c:pt idx="112">
                  <c:v>45814</c:v>
                </c:pt>
                <c:pt idx="113">
                  <c:v>45817</c:v>
                </c:pt>
                <c:pt idx="114">
                  <c:v>45818</c:v>
                </c:pt>
                <c:pt idx="115">
                  <c:v>45819</c:v>
                </c:pt>
                <c:pt idx="116">
                  <c:v>45820</c:v>
                </c:pt>
                <c:pt idx="117">
                  <c:v>45821</c:v>
                </c:pt>
                <c:pt idx="118">
                  <c:v>45824</c:v>
                </c:pt>
                <c:pt idx="119">
                  <c:v>45825</c:v>
                </c:pt>
                <c:pt idx="120">
                  <c:v>45826</c:v>
                </c:pt>
                <c:pt idx="121">
                  <c:v>45827</c:v>
                </c:pt>
                <c:pt idx="122">
                  <c:v>45828</c:v>
                </c:pt>
                <c:pt idx="123">
                  <c:v>45831</c:v>
                </c:pt>
                <c:pt idx="124">
                  <c:v>45832</c:v>
                </c:pt>
                <c:pt idx="125">
                  <c:v>45833</c:v>
                </c:pt>
                <c:pt idx="126">
                  <c:v>45834</c:v>
                </c:pt>
                <c:pt idx="127">
                  <c:v>45835</c:v>
                </c:pt>
                <c:pt idx="128">
                  <c:v>45838</c:v>
                </c:pt>
                <c:pt idx="129">
                  <c:v>45839</c:v>
                </c:pt>
                <c:pt idx="130">
                  <c:v>45840</c:v>
                </c:pt>
                <c:pt idx="131">
                  <c:v>45841</c:v>
                </c:pt>
                <c:pt idx="132">
                  <c:v>45842</c:v>
                </c:pt>
                <c:pt idx="133">
                  <c:v>45845</c:v>
                </c:pt>
                <c:pt idx="134">
                  <c:v>45846</c:v>
                </c:pt>
                <c:pt idx="135">
                  <c:v>45847</c:v>
                </c:pt>
                <c:pt idx="136">
                  <c:v>45848</c:v>
                </c:pt>
                <c:pt idx="137">
                  <c:v>45849</c:v>
                </c:pt>
                <c:pt idx="138">
                  <c:v>45852</c:v>
                </c:pt>
                <c:pt idx="139">
                  <c:v>45853</c:v>
                </c:pt>
                <c:pt idx="140">
                  <c:v>45854</c:v>
                </c:pt>
                <c:pt idx="141">
                  <c:v>45855</c:v>
                </c:pt>
                <c:pt idx="142">
                  <c:v>45856</c:v>
                </c:pt>
                <c:pt idx="143">
                  <c:v>45859</c:v>
                </c:pt>
                <c:pt idx="144">
                  <c:v>45860</c:v>
                </c:pt>
                <c:pt idx="145">
                  <c:v>45861</c:v>
                </c:pt>
                <c:pt idx="146">
                  <c:v>45862</c:v>
                </c:pt>
                <c:pt idx="147">
                  <c:v>45863</c:v>
                </c:pt>
                <c:pt idx="148">
                  <c:v>45866</c:v>
                </c:pt>
                <c:pt idx="149">
                  <c:v>45867</c:v>
                </c:pt>
                <c:pt idx="150">
                  <c:v>45868</c:v>
                </c:pt>
                <c:pt idx="151">
                  <c:v>45869</c:v>
                </c:pt>
                <c:pt idx="152">
                  <c:v>45870</c:v>
                </c:pt>
                <c:pt idx="153">
                  <c:v>45873</c:v>
                </c:pt>
                <c:pt idx="154">
                  <c:v>45874</c:v>
                </c:pt>
                <c:pt idx="155">
                  <c:v>45875</c:v>
                </c:pt>
                <c:pt idx="156">
                  <c:v>45876</c:v>
                </c:pt>
                <c:pt idx="157">
                  <c:v>45877</c:v>
                </c:pt>
                <c:pt idx="158">
                  <c:v>45880</c:v>
                </c:pt>
                <c:pt idx="159">
                  <c:v>45881</c:v>
                </c:pt>
                <c:pt idx="160">
                  <c:v>45882</c:v>
                </c:pt>
                <c:pt idx="161">
                  <c:v>45883</c:v>
                </c:pt>
                <c:pt idx="162">
                  <c:v>45884</c:v>
                </c:pt>
                <c:pt idx="163">
                  <c:v>45887</c:v>
                </c:pt>
                <c:pt idx="164">
                  <c:v>45888</c:v>
                </c:pt>
                <c:pt idx="165">
                  <c:v>45889</c:v>
                </c:pt>
                <c:pt idx="166">
                  <c:v>45890</c:v>
                </c:pt>
                <c:pt idx="167">
                  <c:v>45891</c:v>
                </c:pt>
                <c:pt idx="168">
                  <c:v>45894</c:v>
                </c:pt>
                <c:pt idx="169">
                  <c:v>45895</c:v>
                </c:pt>
                <c:pt idx="170">
                  <c:v>45896</c:v>
                </c:pt>
                <c:pt idx="171">
                  <c:v>45897</c:v>
                </c:pt>
                <c:pt idx="172">
                  <c:v>45898</c:v>
                </c:pt>
                <c:pt idx="173">
                  <c:v>45901</c:v>
                </c:pt>
                <c:pt idx="174">
                  <c:v>45902</c:v>
                </c:pt>
                <c:pt idx="175">
                  <c:v>45903</c:v>
                </c:pt>
                <c:pt idx="176">
                  <c:v>45904</c:v>
                </c:pt>
                <c:pt idx="177">
                  <c:v>45905</c:v>
                </c:pt>
                <c:pt idx="178">
                  <c:v>45908</c:v>
                </c:pt>
                <c:pt idx="179">
                  <c:v>45909</c:v>
                </c:pt>
                <c:pt idx="180">
                  <c:v>45910</c:v>
                </c:pt>
                <c:pt idx="181">
                  <c:v>45911</c:v>
                </c:pt>
                <c:pt idx="182">
                  <c:v>45912</c:v>
                </c:pt>
                <c:pt idx="183">
                  <c:v>45915</c:v>
                </c:pt>
                <c:pt idx="184">
                  <c:v>45916</c:v>
                </c:pt>
                <c:pt idx="185">
                  <c:v>45917</c:v>
                </c:pt>
                <c:pt idx="186">
                  <c:v>45918</c:v>
                </c:pt>
                <c:pt idx="187">
                  <c:v>45919</c:v>
                </c:pt>
                <c:pt idx="188">
                  <c:v>45922</c:v>
                </c:pt>
                <c:pt idx="189">
                  <c:v>45923</c:v>
                </c:pt>
                <c:pt idx="190">
                  <c:v>45924</c:v>
                </c:pt>
                <c:pt idx="191">
                  <c:v>45925</c:v>
                </c:pt>
                <c:pt idx="192">
                  <c:v>45926</c:v>
                </c:pt>
                <c:pt idx="193">
                  <c:v>45929</c:v>
                </c:pt>
                <c:pt idx="194">
                  <c:v>45930</c:v>
                </c:pt>
                <c:pt idx="195">
                  <c:v>45931</c:v>
                </c:pt>
                <c:pt idx="196">
                  <c:v>45932</c:v>
                </c:pt>
                <c:pt idx="197">
                  <c:v>45933</c:v>
                </c:pt>
                <c:pt idx="198">
                  <c:v>45936</c:v>
                </c:pt>
                <c:pt idx="199">
                  <c:v>45937</c:v>
                </c:pt>
                <c:pt idx="200">
                  <c:v>45938</c:v>
                </c:pt>
                <c:pt idx="201">
                  <c:v>45939</c:v>
                </c:pt>
                <c:pt idx="202">
                  <c:v>45940</c:v>
                </c:pt>
                <c:pt idx="203">
                  <c:v>45943</c:v>
                </c:pt>
                <c:pt idx="204">
                  <c:v>45944</c:v>
                </c:pt>
                <c:pt idx="205">
                  <c:v>45945</c:v>
                </c:pt>
                <c:pt idx="206">
                  <c:v>45946</c:v>
                </c:pt>
                <c:pt idx="207">
                  <c:v>45947</c:v>
                </c:pt>
                <c:pt idx="208">
                  <c:v>45950</c:v>
                </c:pt>
                <c:pt idx="209">
                  <c:v>45951</c:v>
                </c:pt>
                <c:pt idx="210">
                  <c:v>45952</c:v>
                </c:pt>
                <c:pt idx="211">
                  <c:v>45953</c:v>
                </c:pt>
                <c:pt idx="212">
                  <c:v>45954</c:v>
                </c:pt>
                <c:pt idx="213">
                  <c:v>45957</c:v>
                </c:pt>
                <c:pt idx="214">
                  <c:v>45958</c:v>
                </c:pt>
                <c:pt idx="215">
                  <c:v>45959</c:v>
                </c:pt>
                <c:pt idx="216">
                  <c:v>45960</c:v>
                </c:pt>
                <c:pt idx="217">
                  <c:v>45961</c:v>
                </c:pt>
                <c:pt idx="218">
                  <c:v>45964</c:v>
                </c:pt>
                <c:pt idx="219">
                  <c:v>45965</c:v>
                </c:pt>
                <c:pt idx="220">
                  <c:v>45966</c:v>
                </c:pt>
                <c:pt idx="221">
                  <c:v>45967</c:v>
                </c:pt>
                <c:pt idx="222">
                  <c:v>45968</c:v>
                </c:pt>
                <c:pt idx="223">
                  <c:v>45971</c:v>
                </c:pt>
                <c:pt idx="224">
                  <c:v>45972</c:v>
                </c:pt>
                <c:pt idx="225">
                  <c:v>45973</c:v>
                </c:pt>
                <c:pt idx="226">
                  <c:v>45974</c:v>
                </c:pt>
                <c:pt idx="227">
                  <c:v>45975</c:v>
                </c:pt>
                <c:pt idx="228">
                  <c:v>45978</c:v>
                </c:pt>
                <c:pt idx="229">
                  <c:v>45979</c:v>
                </c:pt>
                <c:pt idx="230">
                  <c:v>45980</c:v>
                </c:pt>
                <c:pt idx="231">
                  <c:v>45981</c:v>
                </c:pt>
                <c:pt idx="232">
                  <c:v>45982</c:v>
                </c:pt>
                <c:pt idx="233">
                  <c:v>45985</c:v>
                </c:pt>
                <c:pt idx="234">
                  <c:v>45986</c:v>
                </c:pt>
                <c:pt idx="235">
                  <c:v>45987</c:v>
                </c:pt>
                <c:pt idx="236">
                  <c:v>45988</c:v>
                </c:pt>
                <c:pt idx="237">
                  <c:v>45989</c:v>
                </c:pt>
                <c:pt idx="238">
                  <c:v>45992</c:v>
                </c:pt>
                <c:pt idx="239">
                  <c:v>45993</c:v>
                </c:pt>
                <c:pt idx="240">
                  <c:v>45994</c:v>
                </c:pt>
                <c:pt idx="241">
                  <c:v>45995</c:v>
                </c:pt>
                <c:pt idx="242">
                  <c:v>45996</c:v>
                </c:pt>
                <c:pt idx="243">
                  <c:v>45999</c:v>
                </c:pt>
                <c:pt idx="244">
                  <c:v>46000</c:v>
                </c:pt>
                <c:pt idx="245">
                  <c:v>46001</c:v>
                </c:pt>
                <c:pt idx="246">
                  <c:v>46002</c:v>
                </c:pt>
                <c:pt idx="247">
                  <c:v>46003</c:v>
                </c:pt>
                <c:pt idx="248">
                  <c:v>46006</c:v>
                </c:pt>
                <c:pt idx="249">
                  <c:v>46007</c:v>
                </c:pt>
                <c:pt idx="250">
                  <c:v>46008</c:v>
                </c:pt>
                <c:pt idx="251">
                  <c:v>46009</c:v>
                </c:pt>
                <c:pt idx="252">
                  <c:v>46010</c:v>
                </c:pt>
                <c:pt idx="253">
                  <c:v>46013</c:v>
                </c:pt>
                <c:pt idx="254">
                  <c:v>46014</c:v>
                </c:pt>
                <c:pt idx="255">
                  <c:v>46015</c:v>
                </c:pt>
                <c:pt idx="256">
                  <c:v>46016</c:v>
                </c:pt>
                <c:pt idx="257">
                  <c:v>46017</c:v>
                </c:pt>
                <c:pt idx="258">
                  <c:v>46020</c:v>
                </c:pt>
                <c:pt idx="259">
                  <c:v>46021</c:v>
                </c:pt>
                <c:pt idx="260">
                  <c:v>46022</c:v>
                </c:pt>
              </c:numCache>
            </c:numRef>
          </c:cat>
          <c:val>
            <c:numRef>
              <c:f>Sheet1!$C$2:$C$262</c:f>
              <c:numCache>
                <c:formatCode>General</c:formatCode>
                <c:ptCount val="261"/>
                <c:pt idx="13" formatCode="&quot;$&quot;#,##0.00_);[Red]\(&quot;$&quot;#,##0.00\)">
                  <c:v>1.02008002565025</c:v>
                </c:pt>
                <c:pt idx="18" formatCode="&quot;$&quot;#,##0.00_);[Red]\(&quot;$&quot;#,##0.00\)">
                  <c:v>1.02650600120501</c:v>
                </c:pt>
                <c:pt idx="23" formatCode="&quot;$&quot;#,##0.00_);[Red]\(&quot;$&quot;#,##0.00\)">
                  <c:v>1.02080756417484</c:v>
                </c:pt>
                <c:pt idx="28" formatCode="&quot;$&quot;#,##0.00_);[Red]\(&quot;$&quot;#,##0.00\)">
                  <c:v>1.0380526244750301</c:v>
                </c:pt>
                <c:pt idx="31" formatCode="&quot;$&quot;#,##0.00_);[Red]\(&quot;$&quot;#,##0.00\)">
                  <c:v>1.0474525887327699</c:v>
                </c:pt>
                <c:pt idx="52" formatCode="&quot;$&quot;#,##0.00_);[Red]\(&quot;$&quot;#,##0.00\)">
                  <c:v>0.99373884046336503</c:v>
                </c:pt>
                <c:pt idx="54" formatCode="&quot;$&quot;#,##0.00_);[Red]\(&quot;$&quot;#,##0.00\)">
                  <c:v>0.99860480766180604</c:v>
                </c:pt>
                <c:pt idx="60" formatCode="&quot;$&quot;#,##0.00_);[Red]\(&quot;$&quot;#,##0.00\)">
                  <c:v>1.0061524171639999</c:v>
                </c:pt>
                <c:pt idx="65" formatCode="&quot;$&quot;#,##0.00_);[Red]\(&quot;$&quot;#,##0.00\)">
                  <c:v>0.99497485019701404</c:v>
                </c:pt>
                <c:pt idx="69" formatCode="&quot;$&quot;#,##0.00_);[Red]\(&quot;$&quot;#,##0.00\)">
                  <c:v>0.88403299896549004</c:v>
                </c:pt>
                <c:pt idx="93" formatCode="&quot;$&quot;#,##0.00_);[Red]\(&quot;$&quot;#,##0.00\)">
                  <c:v>1.0328835202778699</c:v>
                </c:pt>
                <c:pt idx="121" formatCode="&quot;$&quot;#,##0.00_);[Red]\(&quot;$&quot;#,##0.00\)">
                  <c:v>1.0597064972064401</c:v>
                </c:pt>
                <c:pt idx="123" formatCode="&quot;$&quot;#,##0.00_);[Red]\(&quot;$&quot;#,##0.00\)">
                  <c:v>1.06477836094074</c:v>
                </c:pt>
                <c:pt idx="126" formatCode="&quot;$&quot;#,##0.00_);[Red]\(&quot;$&quot;#,##0.00\)">
                  <c:v>1.0885457263009599</c:v>
                </c:pt>
                <c:pt idx="132" formatCode="&quot;$&quot;#,##0.00_);[Red]\(&quot;$&quot;#,##0.00\)">
                  <c:v>1.1090494587998401</c:v>
                </c:pt>
                <c:pt idx="177" formatCode="&quot;$&quot;#,##0.00_);[Red]\(&quot;$&quot;#,##0.00\)">
                  <c:v>1.1488785955678</c:v>
                </c:pt>
                <c:pt idx="185" formatCode="&quot;$&quot;#,##0.00_);[Red]\(&quot;$&quot;#,##0.00\)">
                  <c:v>1.1728314434690501</c:v>
                </c:pt>
                <c:pt idx="195" formatCode="&quot;$&quot;#,##0.00_);[Red]\(&quot;$&quot;#,##0.00\)">
                  <c:v>1.1869861036987099</c:v>
                </c:pt>
                <c:pt idx="207" formatCode="&quot;$&quot;#,##0.00_);[Red]\(&quot;$&quot;#,##0.00\)">
                  <c:v>1.18140395272049</c:v>
                </c:pt>
                <c:pt idx="215" formatCode="&quot;$&quot;#,##0.00_);[Red]\(&quot;$&quot;#,##0.00\)">
                  <c:v>1.21608771560485</c:v>
                </c:pt>
                <c:pt idx="225" formatCode="&quot;$&quot;#,##0.00_);[Red]\(&quot;$&quot;#,##0.00\)">
                  <c:v>1.21325953417562</c:v>
                </c:pt>
                <c:pt idx="244" formatCode="&quot;$&quot;#,##0.00_);[Red]\(&quot;$&quot;#,##0.00\)">
                  <c:v>1.2100394807079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E865-42C1-A9B7-D715A0430FBC}"/>
            </c:ext>
          </c:extLst>
        </c:ser>
        <c:dLbls>
          <c:showLegendKey val="0"/>
          <c:showVal val="0"/>
          <c:showCatName val="0"/>
          <c:showSerName val="0"/>
          <c:showPercent val="0"/>
          <c:showBubbleSize val="0"/>
        </c:dLbls>
        <c:smooth val="0"/>
        <c:axId val="501322496"/>
        <c:axId val="501325856"/>
      </c:lineChart>
      <c:dateAx>
        <c:axId val="501322496"/>
        <c:scaling>
          <c:orientation val="minMax"/>
          <c:max val="46022"/>
        </c:scaling>
        <c:delete val="0"/>
        <c:axPos val="b"/>
        <c:numFmt formatCode="m/d/yyyy"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501325856"/>
        <c:crosses val="autoZero"/>
        <c:auto val="0"/>
        <c:lblOffset val="100"/>
        <c:baseTimeUnit val="days"/>
      </c:dateAx>
      <c:valAx>
        <c:axId val="501325856"/>
        <c:scaling>
          <c:orientation val="minMax"/>
          <c:max val="1.3"/>
          <c:min val="0.85000000000000009"/>
        </c:scaling>
        <c:delete val="0"/>
        <c:axPos val="l"/>
        <c:majorGridlines>
          <c:spPr>
            <a:ln w="6350"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501322496"/>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062120288610458E-2"/>
          <c:y val="3.125E-2"/>
          <c:w val="0.92493194341659546"/>
          <c:h val="0.83755815029144287"/>
        </c:manualLayout>
      </c:layout>
      <c:lineChart>
        <c:grouping val="standard"/>
        <c:varyColors val="0"/>
        <c:ser>
          <c:idx val="0"/>
          <c:order val="0"/>
          <c:tx>
            <c:strRef>
              <c:f>Sheet1!$B$1</c:f>
              <c:strCache>
                <c:ptCount val="1"/>
                <c:pt idx="0">
                  <c:v>Cumulative Return</c:v>
                </c:pt>
              </c:strCache>
            </c:strRef>
          </c:tx>
          <c:spPr>
            <a:ln w="12700" cap="rnd">
              <a:solidFill>
                <a:schemeClr val="bg1">
                  <a:lumMod val="50000"/>
                </a:schemeClr>
              </a:solidFill>
              <a:round/>
            </a:ln>
            <a:effectLst/>
          </c:spPr>
          <c:marker>
            <c:symbol val="none"/>
          </c:marker>
          <c:cat>
            <c:numRef>
              <c:f>Sheet1!$A$2:$A$124</c:f>
              <c:numCache>
                <c:formatCode>m/d/yyyy</c:formatCode>
                <c:ptCount val="123"/>
                <c:pt idx="0">
                  <c:v>46024</c:v>
                </c:pt>
                <c:pt idx="1">
                  <c:v>46027</c:v>
                </c:pt>
                <c:pt idx="2">
                  <c:v>46028</c:v>
                </c:pt>
                <c:pt idx="3">
                  <c:v>46029</c:v>
                </c:pt>
                <c:pt idx="4">
                  <c:v>46030</c:v>
                </c:pt>
                <c:pt idx="5">
                  <c:v>46031</c:v>
                </c:pt>
                <c:pt idx="6">
                  <c:v>46034</c:v>
                </c:pt>
                <c:pt idx="7">
                  <c:v>46035</c:v>
                </c:pt>
                <c:pt idx="8">
                  <c:v>46036</c:v>
                </c:pt>
                <c:pt idx="9">
                  <c:v>46037</c:v>
                </c:pt>
                <c:pt idx="10">
                  <c:v>46038</c:v>
                </c:pt>
                <c:pt idx="11">
                  <c:v>46042</c:v>
                </c:pt>
                <c:pt idx="12">
                  <c:v>46043</c:v>
                </c:pt>
                <c:pt idx="13">
                  <c:v>46044</c:v>
                </c:pt>
                <c:pt idx="14">
                  <c:v>46045</c:v>
                </c:pt>
                <c:pt idx="15">
                  <c:v>46048</c:v>
                </c:pt>
                <c:pt idx="16">
                  <c:v>46049</c:v>
                </c:pt>
                <c:pt idx="17">
                  <c:v>46050</c:v>
                </c:pt>
                <c:pt idx="18">
                  <c:v>46051</c:v>
                </c:pt>
                <c:pt idx="19">
                  <c:v>46052</c:v>
                </c:pt>
                <c:pt idx="20">
                  <c:v>46055</c:v>
                </c:pt>
                <c:pt idx="21">
                  <c:v>46056</c:v>
                </c:pt>
                <c:pt idx="22">
                  <c:v>46057</c:v>
                </c:pt>
                <c:pt idx="23">
                  <c:v>46058</c:v>
                </c:pt>
                <c:pt idx="24">
                  <c:v>46059</c:v>
                </c:pt>
                <c:pt idx="25">
                  <c:v>46062</c:v>
                </c:pt>
                <c:pt idx="26">
                  <c:v>46063</c:v>
                </c:pt>
                <c:pt idx="27">
                  <c:v>46064</c:v>
                </c:pt>
                <c:pt idx="28">
                  <c:v>46065</c:v>
                </c:pt>
                <c:pt idx="29">
                  <c:v>46066</c:v>
                </c:pt>
                <c:pt idx="30">
                  <c:v>46070</c:v>
                </c:pt>
                <c:pt idx="31">
                  <c:v>46071</c:v>
                </c:pt>
                <c:pt idx="32">
                  <c:v>46072</c:v>
                </c:pt>
                <c:pt idx="33">
                  <c:v>46073</c:v>
                </c:pt>
                <c:pt idx="34">
                  <c:v>46076</c:v>
                </c:pt>
                <c:pt idx="35">
                  <c:v>46077</c:v>
                </c:pt>
                <c:pt idx="36">
                  <c:v>46078</c:v>
                </c:pt>
                <c:pt idx="37">
                  <c:v>46079</c:v>
                </c:pt>
                <c:pt idx="38">
                  <c:v>46080</c:v>
                </c:pt>
                <c:pt idx="39">
                  <c:v>46083</c:v>
                </c:pt>
                <c:pt idx="40">
                  <c:v>46084</c:v>
                </c:pt>
                <c:pt idx="41">
                  <c:v>46085</c:v>
                </c:pt>
                <c:pt idx="42">
                  <c:v>46086</c:v>
                </c:pt>
                <c:pt idx="43">
                  <c:v>46087</c:v>
                </c:pt>
                <c:pt idx="44">
                  <c:v>46090</c:v>
                </c:pt>
                <c:pt idx="45">
                  <c:v>46091</c:v>
                </c:pt>
                <c:pt idx="46">
                  <c:v>46092</c:v>
                </c:pt>
                <c:pt idx="47">
                  <c:v>46093</c:v>
                </c:pt>
                <c:pt idx="48">
                  <c:v>46094</c:v>
                </c:pt>
                <c:pt idx="49">
                  <c:v>46097</c:v>
                </c:pt>
                <c:pt idx="50">
                  <c:v>46098</c:v>
                </c:pt>
                <c:pt idx="51">
                  <c:v>46099</c:v>
                </c:pt>
                <c:pt idx="52">
                  <c:v>46100</c:v>
                </c:pt>
                <c:pt idx="53">
                  <c:v>46101</c:v>
                </c:pt>
                <c:pt idx="54">
                  <c:v>46104</c:v>
                </c:pt>
                <c:pt idx="55">
                  <c:v>46105</c:v>
                </c:pt>
                <c:pt idx="56">
                  <c:v>46106</c:v>
                </c:pt>
                <c:pt idx="57">
                  <c:v>46107</c:v>
                </c:pt>
                <c:pt idx="58">
                  <c:v>46108</c:v>
                </c:pt>
                <c:pt idx="59">
                  <c:v>46111</c:v>
                </c:pt>
                <c:pt idx="60">
                  <c:v>46112</c:v>
                </c:pt>
                <c:pt idx="61">
                  <c:v>46113</c:v>
                </c:pt>
                <c:pt idx="62">
                  <c:v>46114</c:v>
                </c:pt>
                <c:pt idx="63">
                  <c:v>46118</c:v>
                </c:pt>
                <c:pt idx="64">
                  <c:v>46119</c:v>
                </c:pt>
                <c:pt idx="65">
                  <c:v>46120</c:v>
                </c:pt>
                <c:pt idx="66">
                  <c:v>46121</c:v>
                </c:pt>
                <c:pt idx="67">
                  <c:v>46122</c:v>
                </c:pt>
                <c:pt idx="68">
                  <c:v>46125</c:v>
                </c:pt>
                <c:pt idx="69">
                  <c:v>46126</c:v>
                </c:pt>
                <c:pt idx="70">
                  <c:v>46127</c:v>
                </c:pt>
                <c:pt idx="71">
                  <c:v>46128</c:v>
                </c:pt>
                <c:pt idx="72">
                  <c:v>46129</c:v>
                </c:pt>
                <c:pt idx="73">
                  <c:v>46132</c:v>
                </c:pt>
                <c:pt idx="74">
                  <c:v>46133</c:v>
                </c:pt>
                <c:pt idx="75">
                  <c:v>46134</c:v>
                </c:pt>
                <c:pt idx="76">
                  <c:v>46135</c:v>
                </c:pt>
                <c:pt idx="77">
                  <c:v>46136</c:v>
                </c:pt>
                <c:pt idx="78">
                  <c:v>46139</c:v>
                </c:pt>
                <c:pt idx="79">
                  <c:v>46140</c:v>
                </c:pt>
                <c:pt idx="80">
                  <c:v>46141</c:v>
                </c:pt>
                <c:pt idx="81">
                  <c:v>46142</c:v>
                </c:pt>
                <c:pt idx="82">
                  <c:v>46143</c:v>
                </c:pt>
                <c:pt idx="83">
                  <c:v>46146</c:v>
                </c:pt>
                <c:pt idx="84">
                  <c:v>46147</c:v>
                </c:pt>
                <c:pt idx="85">
                  <c:v>46148</c:v>
                </c:pt>
                <c:pt idx="86">
                  <c:v>46149</c:v>
                </c:pt>
                <c:pt idx="87">
                  <c:v>46150</c:v>
                </c:pt>
                <c:pt idx="88">
                  <c:v>46153</c:v>
                </c:pt>
                <c:pt idx="89">
                  <c:v>46154</c:v>
                </c:pt>
                <c:pt idx="90">
                  <c:v>46155</c:v>
                </c:pt>
                <c:pt idx="91">
                  <c:v>46156</c:v>
                </c:pt>
                <c:pt idx="92">
                  <c:v>46157</c:v>
                </c:pt>
                <c:pt idx="93">
                  <c:v>46160</c:v>
                </c:pt>
                <c:pt idx="94">
                  <c:v>46161</c:v>
                </c:pt>
                <c:pt idx="95">
                  <c:v>46162</c:v>
                </c:pt>
                <c:pt idx="96">
                  <c:v>46163</c:v>
                </c:pt>
                <c:pt idx="97">
                  <c:v>46164</c:v>
                </c:pt>
                <c:pt idx="98">
                  <c:v>46168</c:v>
                </c:pt>
                <c:pt idx="99">
                  <c:v>46169</c:v>
                </c:pt>
                <c:pt idx="100">
                  <c:v>46170</c:v>
                </c:pt>
                <c:pt idx="101">
                  <c:v>46171</c:v>
                </c:pt>
                <c:pt idx="102">
                  <c:v>46174</c:v>
                </c:pt>
                <c:pt idx="103">
                  <c:v>46175</c:v>
                </c:pt>
                <c:pt idx="104">
                  <c:v>46176</c:v>
                </c:pt>
                <c:pt idx="105">
                  <c:v>46177</c:v>
                </c:pt>
                <c:pt idx="106">
                  <c:v>46178</c:v>
                </c:pt>
                <c:pt idx="107">
                  <c:v>46181</c:v>
                </c:pt>
                <c:pt idx="108">
                  <c:v>46182</c:v>
                </c:pt>
                <c:pt idx="109">
                  <c:v>46183</c:v>
                </c:pt>
                <c:pt idx="110">
                  <c:v>46184</c:v>
                </c:pt>
                <c:pt idx="111">
                  <c:v>46185</c:v>
                </c:pt>
                <c:pt idx="112">
                  <c:v>46188</c:v>
                </c:pt>
                <c:pt idx="113">
                  <c:v>46189</c:v>
                </c:pt>
                <c:pt idx="114">
                  <c:v>46190</c:v>
                </c:pt>
                <c:pt idx="115">
                  <c:v>46191</c:v>
                </c:pt>
                <c:pt idx="116">
                  <c:v>46195</c:v>
                </c:pt>
                <c:pt idx="117">
                  <c:v>46196</c:v>
                </c:pt>
                <c:pt idx="118">
                  <c:v>46197</c:v>
                </c:pt>
                <c:pt idx="119">
                  <c:v>46198</c:v>
                </c:pt>
                <c:pt idx="120">
                  <c:v>46199</c:v>
                </c:pt>
                <c:pt idx="121">
                  <c:v>46202</c:v>
                </c:pt>
                <c:pt idx="122">
                  <c:v>46203</c:v>
                </c:pt>
              </c:numCache>
            </c:numRef>
          </c:cat>
          <c:val>
            <c:numRef>
              <c:f>Sheet1!$B$2:$B$124</c:f>
              <c:numCache>
                <c:formatCode>0.00%</c:formatCode>
                <c:ptCount val="123"/>
                <c:pt idx="0">
                  <c:v>2.1265461512156602E-3</c:v>
                </c:pt>
                <c:pt idx="1">
                  <c:v>8.4967236524795507E-3</c:v>
                </c:pt>
                <c:pt idx="2">
                  <c:v>1.4820581907702499E-2</c:v>
                </c:pt>
                <c:pt idx="3">
                  <c:v>1.1335469274735799E-2</c:v>
                </c:pt>
                <c:pt idx="4">
                  <c:v>1.1413850637185301E-2</c:v>
                </c:pt>
                <c:pt idx="5">
                  <c:v>1.8005440704630601E-2</c:v>
                </c:pt>
                <c:pt idx="6">
                  <c:v>1.9697308654701901E-2</c:v>
                </c:pt>
                <c:pt idx="7">
                  <c:v>1.7738825810397901E-2</c:v>
                </c:pt>
                <c:pt idx="8">
                  <c:v>1.23318915236108E-2</c:v>
                </c:pt>
                <c:pt idx="9">
                  <c:v>1.49699204130231E-2</c:v>
                </c:pt>
                <c:pt idx="10">
                  <c:v>1.4389714367934601E-2</c:v>
                </c:pt>
                <c:pt idx="11">
                  <c:v>-6.5001998954695699E-3</c:v>
                </c:pt>
                <c:pt idx="12">
                  <c:v>5.0300730168710804E-3</c:v>
                </c:pt>
                <c:pt idx="13">
                  <c:v>1.0562167819556E-2</c:v>
                </c:pt>
                <c:pt idx="14">
                  <c:v>1.09835744069411E-2</c:v>
                </c:pt>
                <c:pt idx="15">
                  <c:v>1.60448554264641E-2</c:v>
                </c:pt>
                <c:pt idx="16">
                  <c:v>2.0194271459033301E-2</c:v>
                </c:pt>
                <c:pt idx="17">
                  <c:v>2.0120160665367801E-2</c:v>
                </c:pt>
                <c:pt idx="18">
                  <c:v>1.8815928958759699E-2</c:v>
                </c:pt>
                <c:pt idx="19">
                  <c:v>1.45001578467925E-2</c:v>
                </c:pt>
                <c:pt idx="20">
                  <c:v>2.00160901891566E-2</c:v>
                </c:pt>
                <c:pt idx="21">
                  <c:v>1.14513659414255E-2</c:v>
                </c:pt>
                <c:pt idx="22">
                  <c:v>6.3268148028425798E-3</c:v>
                </c:pt>
                <c:pt idx="23">
                  <c:v>-5.9935133345225796E-3</c:v>
                </c:pt>
                <c:pt idx="24">
                  <c:v>1.36244941429149E-2</c:v>
                </c:pt>
                <c:pt idx="25">
                  <c:v>1.84750718687452E-2</c:v>
                </c:pt>
                <c:pt idx="26">
                  <c:v>1.5168403309887999E-2</c:v>
                </c:pt>
                <c:pt idx="27">
                  <c:v>1.51467876617355E-2</c:v>
                </c:pt>
                <c:pt idx="28">
                  <c:v>-6.6739134933868605E-4</c:v>
                </c:pt>
                <c:pt idx="29">
                  <c:v>-2.1549947094245999E-5</c:v>
                </c:pt>
                <c:pt idx="30">
                  <c:v>1.14214719599381E-3</c:v>
                </c:pt>
                <c:pt idx="31">
                  <c:v>6.75242625795347E-3</c:v>
                </c:pt>
                <c:pt idx="32">
                  <c:v>4.0495504240838399E-3</c:v>
                </c:pt>
                <c:pt idx="33">
                  <c:v>1.10502609810286E-2</c:v>
                </c:pt>
                <c:pt idx="34">
                  <c:v>5.7961473556478204E-4</c:v>
                </c:pt>
                <c:pt idx="35">
                  <c:v>8.2969267344503699E-3</c:v>
                </c:pt>
                <c:pt idx="36">
                  <c:v>1.6530846154073599E-2</c:v>
                </c:pt>
                <c:pt idx="37">
                  <c:v>1.1082388798495201E-2</c:v>
                </c:pt>
                <c:pt idx="38">
                  <c:v>6.7900729643102196E-3</c:v>
                </c:pt>
                <c:pt idx="39">
                  <c:v>7.2744868665226602E-3</c:v>
                </c:pt>
                <c:pt idx="40">
                  <c:v>-2.1986202120763999E-3</c:v>
                </c:pt>
                <c:pt idx="41">
                  <c:v>5.55548437940923E-3</c:v>
                </c:pt>
                <c:pt idx="42">
                  <c:v>-8.6593994726103004E-5</c:v>
                </c:pt>
                <c:pt idx="43">
                  <c:v>-1.3222863574052101E-2</c:v>
                </c:pt>
                <c:pt idx="44">
                  <c:v>-4.9327040485976897E-3</c:v>
                </c:pt>
                <c:pt idx="45">
                  <c:v>-6.9482811124896796E-3</c:v>
                </c:pt>
                <c:pt idx="46">
                  <c:v>-7.7449064433355898E-3</c:v>
                </c:pt>
                <c:pt idx="47">
                  <c:v>-2.2813575546854599E-2</c:v>
                </c:pt>
                <c:pt idx="48">
                  <c:v>-2.8605320931601601E-2</c:v>
                </c:pt>
                <c:pt idx="49">
                  <c:v>-1.86649479269838E-2</c:v>
                </c:pt>
                <c:pt idx="50">
                  <c:v>-1.6180790915908998E-2</c:v>
                </c:pt>
                <c:pt idx="51">
                  <c:v>-2.95638993709453E-2</c:v>
                </c:pt>
                <c:pt idx="52">
                  <c:v>-3.2174465218024001E-2</c:v>
                </c:pt>
                <c:pt idx="53">
                  <c:v>-4.6801294705053099E-2</c:v>
                </c:pt>
                <c:pt idx="54">
                  <c:v>-3.5825932930388701E-2</c:v>
                </c:pt>
                <c:pt idx="55">
                  <c:v>-3.9425365404647902E-2</c:v>
                </c:pt>
                <c:pt idx="56">
                  <c:v>-3.4182355258105E-2</c:v>
                </c:pt>
                <c:pt idx="57">
                  <c:v>-5.0990131372550998E-2</c:v>
                </c:pt>
                <c:pt idx="58">
                  <c:v>-6.6831839127016804E-2</c:v>
                </c:pt>
                <c:pt idx="59">
                  <c:v>-7.0506630715047605E-2</c:v>
                </c:pt>
                <c:pt idx="60">
                  <c:v>-4.3343185207012497E-2</c:v>
                </c:pt>
                <c:pt idx="61">
                  <c:v>-3.6449173168607601E-2</c:v>
                </c:pt>
                <c:pt idx="62">
                  <c:v>-3.5298287731871297E-2</c:v>
                </c:pt>
                <c:pt idx="63">
                  <c:v>-3.0954790773337602E-2</c:v>
                </c:pt>
                <c:pt idx="64">
                  <c:v>-3.02103320827137E-2</c:v>
                </c:pt>
                <c:pt idx="65">
                  <c:v>-5.8864863106917699E-3</c:v>
                </c:pt>
                <c:pt idx="66">
                  <c:v>3.1056890217806598E-4</c:v>
                </c:pt>
                <c:pt idx="67">
                  <c:v>-7.2783632289574697E-4</c:v>
                </c:pt>
                <c:pt idx="68">
                  <c:v>9.4384826209203999E-3</c:v>
                </c:pt>
                <c:pt idx="69">
                  <c:v>2.1359216922227399E-2</c:v>
                </c:pt>
                <c:pt idx="70">
                  <c:v>2.9585909225446901E-2</c:v>
                </c:pt>
                <c:pt idx="71">
                  <c:v>3.2282083551378599E-2</c:v>
                </c:pt>
                <c:pt idx="72">
                  <c:v>4.4714760498289999E-2</c:v>
                </c:pt>
                <c:pt idx="73">
                  <c:v>4.2260431767644303E-2</c:v>
                </c:pt>
                <c:pt idx="74">
                  <c:v>3.56468318456971E-2</c:v>
                </c:pt>
                <c:pt idx="75">
                  <c:v>4.6496901702347299E-2</c:v>
                </c:pt>
                <c:pt idx="76">
                  <c:v>4.2186123870804101E-2</c:v>
                </c:pt>
                <c:pt idx="77">
                  <c:v>5.0539816319551602E-2</c:v>
                </c:pt>
                <c:pt idx="78">
                  <c:v>5.1840565870074198E-2</c:v>
                </c:pt>
                <c:pt idx="79">
                  <c:v>4.6698275445773402E-2</c:v>
                </c:pt>
                <c:pt idx="80">
                  <c:v>4.6282650551510998E-2</c:v>
                </c:pt>
                <c:pt idx="81">
                  <c:v>5.7035548543062697E-2</c:v>
                </c:pt>
                <c:pt idx="82">
                  <c:v>6.0154509178602003E-2</c:v>
                </c:pt>
                <c:pt idx="83">
                  <c:v>5.5910483622204403E-2</c:v>
                </c:pt>
                <c:pt idx="84">
                  <c:v>6.4513774391107295E-2</c:v>
                </c:pt>
                <c:pt idx="85">
                  <c:v>8.0044059129638301E-2</c:v>
                </c:pt>
                <c:pt idx="86">
                  <c:v>7.5943327581205602E-2</c:v>
                </c:pt>
                <c:pt idx="87">
                  <c:v>8.5171172609491502E-2</c:v>
                </c:pt>
                <c:pt idx="88">
                  <c:v>8.7302974845364201E-2</c:v>
                </c:pt>
                <c:pt idx="89">
                  <c:v>8.5597572477301306E-2</c:v>
                </c:pt>
                <c:pt idx="90">
                  <c:v>9.1990088338357798E-2</c:v>
                </c:pt>
                <c:pt idx="91">
                  <c:v>0.100374791686582</c:v>
                </c:pt>
                <c:pt idx="92">
                  <c:v>8.6976506287098396E-2</c:v>
                </c:pt>
                <c:pt idx="93">
                  <c:v>8.6242888271079995E-2</c:v>
                </c:pt>
                <c:pt idx="94">
                  <c:v>7.9059660174416499E-2</c:v>
                </c:pt>
                <c:pt idx="95">
                  <c:v>9.0730861856626502E-2</c:v>
                </c:pt>
                <c:pt idx="96">
                  <c:v>9.2735532544854907E-2</c:v>
                </c:pt>
                <c:pt idx="97">
                  <c:v>9.6871742664723204E-2</c:v>
                </c:pt>
                <c:pt idx="98">
                  <c:v>0.10364125119781201</c:v>
                </c:pt>
                <c:pt idx="99">
                  <c:v>0.10383447801002001</c:v>
                </c:pt>
                <c:pt idx="100">
                  <c:v>0.110192632217631</c:v>
                </c:pt>
                <c:pt idx="101">
                  <c:v>0.112670153421826</c:v>
                </c:pt>
                <c:pt idx="102">
                  <c:v>0.115676502443587</c:v>
                </c:pt>
                <c:pt idx="103">
                  <c:v>0.117152411015308</c:v>
                </c:pt>
                <c:pt idx="104">
                  <c:v>0.108934916860238</c:v>
                </c:pt>
                <c:pt idx="105">
                  <c:v>0.113623081570163</c:v>
                </c:pt>
                <c:pt idx="106">
                  <c:v>8.4327833826255402E-2</c:v>
                </c:pt>
                <c:pt idx="107">
                  <c:v>8.7601060546481604E-2</c:v>
                </c:pt>
                <c:pt idx="108">
                  <c:v>8.4837017027414599E-2</c:v>
                </c:pt>
                <c:pt idx="109">
                  <c:v>6.7290563915467699E-2</c:v>
                </c:pt>
                <c:pt idx="110">
                  <c:v>8.6001568284259394E-2</c:v>
                </c:pt>
                <c:pt idx="111">
                  <c:v>9.1511718933501102E-2</c:v>
                </c:pt>
                <c:pt idx="112">
                  <c:v>0.109808018222846</c:v>
                </c:pt>
                <c:pt idx="113">
                  <c:v>0.103533567163399</c:v>
                </c:pt>
                <c:pt idx="114">
                  <c:v>9.0141326261271401E-2</c:v>
                </c:pt>
                <c:pt idx="115">
                  <c:v>0.101980262745102</c:v>
                </c:pt>
                <c:pt idx="116">
                  <c:v>9.7959489384515694E-2</c:v>
                </c:pt>
                <c:pt idx="117">
                  <c:v>8.2201354630791201E-2</c:v>
                </c:pt>
                <c:pt idx="118">
                  <c:v>8.1144525435713294E-2</c:v>
                </c:pt>
                <c:pt idx="119">
                  <c:v>8.1086497042986497E-2</c:v>
                </c:pt>
                <c:pt idx="120">
                  <c:v>8.0604605100429799E-2</c:v>
                </c:pt>
                <c:pt idx="121">
                  <c:v>9.3307418856114904E-2</c:v>
                </c:pt>
                <c:pt idx="122">
                  <c:v>0.10207423029462601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200A-4449-BAF8-649B45EE4E96}"/>
            </c:ext>
          </c:extLst>
        </c:ser>
        <c:ser>
          <c:idx val="1"/>
          <c:order val="1"/>
          <c:tx>
            <c:strRef>
              <c:f>Sheet1!$C$1</c:f>
              <c:strCache>
                <c:ptCount val="1"/>
                <c:pt idx="0">
                  <c:v>dots</c:v>
                </c:pt>
              </c:strCache>
            </c:strRef>
          </c:tx>
          <c:spPr>
            <a:ln w="28575" cap="rnd">
              <a:noFill/>
              <a:round/>
            </a:ln>
            <a:effectLst/>
          </c:spPr>
          <c:marker>
            <c:symbol val="circle"/>
            <c:size val="7"/>
            <c:spPr>
              <a:solidFill>
                <a:schemeClr val="accent3"/>
              </a:solidFill>
              <a:ln w="9525">
                <a:noFill/>
              </a:ln>
              <a:effectLst/>
            </c:spPr>
          </c:marker>
          <c:cat>
            <c:numRef>
              <c:f>Sheet1!$A$2:$A$124</c:f>
              <c:numCache>
                <c:formatCode>m/d/yyyy</c:formatCode>
                <c:ptCount val="123"/>
                <c:pt idx="0">
                  <c:v>46024</c:v>
                </c:pt>
                <c:pt idx="1">
                  <c:v>46027</c:v>
                </c:pt>
                <c:pt idx="2">
                  <c:v>46028</c:v>
                </c:pt>
                <c:pt idx="3">
                  <c:v>46029</c:v>
                </c:pt>
                <c:pt idx="4">
                  <c:v>46030</c:v>
                </c:pt>
                <c:pt idx="5">
                  <c:v>46031</c:v>
                </c:pt>
                <c:pt idx="6">
                  <c:v>46034</c:v>
                </c:pt>
                <c:pt idx="7">
                  <c:v>46035</c:v>
                </c:pt>
                <c:pt idx="8">
                  <c:v>46036</c:v>
                </c:pt>
                <c:pt idx="9">
                  <c:v>46037</c:v>
                </c:pt>
                <c:pt idx="10">
                  <c:v>46038</c:v>
                </c:pt>
                <c:pt idx="11">
                  <c:v>46042</c:v>
                </c:pt>
                <c:pt idx="12">
                  <c:v>46043</c:v>
                </c:pt>
                <c:pt idx="13">
                  <c:v>46044</c:v>
                </c:pt>
                <c:pt idx="14">
                  <c:v>46045</c:v>
                </c:pt>
                <c:pt idx="15">
                  <c:v>46048</c:v>
                </c:pt>
                <c:pt idx="16">
                  <c:v>46049</c:v>
                </c:pt>
                <c:pt idx="17">
                  <c:v>46050</c:v>
                </c:pt>
                <c:pt idx="18">
                  <c:v>46051</c:v>
                </c:pt>
                <c:pt idx="19">
                  <c:v>46052</c:v>
                </c:pt>
                <c:pt idx="20">
                  <c:v>46055</c:v>
                </c:pt>
                <c:pt idx="21">
                  <c:v>46056</c:v>
                </c:pt>
                <c:pt idx="22">
                  <c:v>46057</c:v>
                </c:pt>
                <c:pt idx="23">
                  <c:v>46058</c:v>
                </c:pt>
                <c:pt idx="24">
                  <c:v>46059</c:v>
                </c:pt>
                <c:pt idx="25">
                  <c:v>46062</c:v>
                </c:pt>
                <c:pt idx="26">
                  <c:v>46063</c:v>
                </c:pt>
                <c:pt idx="27">
                  <c:v>46064</c:v>
                </c:pt>
                <c:pt idx="28">
                  <c:v>46065</c:v>
                </c:pt>
                <c:pt idx="29">
                  <c:v>46066</c:v>
                </c:pt>
                <c:pt idx="30">
                  <c:v>46070</c:v>
                </c:pt>
                <c:pt idx="31">
                  <c:v>46071</c:v>
                </c:pt>
                <c:pt idx="32">
                  <c:v>46072</c:v>
                </c:pt>
                <c:pt idx="33">
                  <c:v>46073</c:v>
                </c:pt>
                <c:pt idx="34">
                  <c:v>46076</c:v>
                </c:pt>
                <c:pt idx="35">
                  <c:v>46077</c:v>
                </c:pt>
                <c:pt idx="36">
                  <c:v>46078</c:v>
                </c:pt>
                <c:pt idx="37">
                  <c:v>46079</c:v>
                </c:pt>
                <c:pt idx="38">
                  <c:v>46080</c:v>
                </c:pt>
                <c:pt idx="39">
                  <c:v>46083</c:v>
                </c:pt>
                <c:pt idx="40">
                  <c:v>46084</c:v>
                </c:pt>
                <c:pt idx="41">
                  <c:v>46085</c:v>
                </c:pt>
                <c:pt idx="42">
                  <c:v>46086</c:v>
                </c:pt>
                <c:pt idx="43">
                  <c:v>46087</c:v>
                </c:pt>
                <c:pt idx="44">
                  <c:v>46090</c:v>
                </c:pt>
                <c:pt idx="45">
                  <c:v>46091</c:v>
                </c:pt>
                <c:pt idx="46">
                  <c:v>46092</c:v>
                </c:pt>
                <c:pt idx="47">
                  <c:v>46093</c:v>
                </c:pt>
                <c:pt idx="48">
                  <c:v>46094</c:v>
                </c:pt>
                <c:pt idx="49">
                  <c:v>46097</c:v>
                </c:pt>
                <c:pt idx="50">
                  <c:v>46098</c:v>
                </c:pt>
                <c:pt idx="51">
                  <c:v>46099</c:v>
                </c:pt>
                <c:pt idx="52">
                  <c:v>46100</c:v>
                </c:pt>
                <c:pt idx="53">
                  <c:v>46101</c:v>
                </c:pt>
                <c:pt idx="54">
                  <c:v>46104</c:v>
                </c:pt>
                <c:pt idx="55">
                  <c:v>46105</c:v>
                </c:pt>
                <c:pt idx="56">
                  <c:v>46106</c:v>
                </c:pt>
                <c:pt idx="57">
                  <c:v>46107</c:v>
                </c:pt>
                <c:pt idx="58">
                  <c:v>46108</c:v>
                </c:pt>
                <c:pt idx="59">
                  <c:v>46111</c:v>
                </c:pt>
                <c:pt idx="60">
                  <c:v>46112</c:v>
                </c:pt>
                <c:pt idx="61">
                  <c:v>46113</c:v>
                </c:pt>
                <c:pt idx="62">
                  <c:v>46114</c:v>
                </c:pt>
                <c:pt idx="63">
                  <c:v>46118</c:v>
                </c:pt>
                <c:pt idx="64">
                  <c:v>46119</c:v>
                </c:pt>
                <c:pt idx="65">
                  <c:v>46120</c:v>
                </c:pt>
                <c:pt idx="66">
                  <c:v>46121</c:v>
                </c:pt>
                <c:pt idx="67">
                  <c:v>46122</c:v>
                </c:pt>
                <c:pt idx="68">
                  <c:v>46125</c:v>
                </c:pt>
                <c:pt idx="69">
                  <c:v>46126</c:v>
                </c:pt>
                <c:pt idx="70">
                  <c:v>46127</c:v>
                </c:pt>
                <c:pt idx="71">
                  <c:v>46128</c:v>
                </c:pt>
                <c:pt idx="72">
                  <c:v>46129</c:v>
                </c:pt>
                <c:pt idx="73">
                  <c:v>46132</c:v>
                </c:pt>
                <c:pt idx="74">
                  <c:v>46133</c:v>
                </c:pt>
                <c:pt idx="75">
                  <c:v>46134</c:v>
                </c:pt>
                <c:pt idx="76">
                  <c:v>46135</c:v>
                </c:pt>
                <c:pt idx="77">
                  <c:v>46136</c:v>
                </c:pt>
                <c:pt idx="78">
                  <c:v>46139</c:v>
                </c:pt>
                <c:pt idx="79">
                  <c:v>46140</c:v>
                </c:pt>
                <c:pt idx="80">
                  <c:v>46141</c:v>
                </c:pt>
                <c:pt idx="81">
                  <c:v>46142</c:v>
                </c:pt>
                <c:pt idx="82">
                  <c:v>46143</c:v>
                </c:pt>
                <c:pt idx="83">
                  <c:v>46146</c:v>
                </c:pt>
                <c:pt idx="84">
                  <c:v>46147</c:v>
                </c:pt>
                <c:pt idx="85">
                  <c:v>46148</c:v>
                </c:pt>
                <c:pt idx="86">
                  <c:v>46149</c:v>
                </c:pt>
                <c:pt idx="87">
                  <c:v>46150</c:v>
                </c:pt>
                <c:pt idx="88">
                  <c:v>46153</c:v>
                </c:pt>
                <c:pt idx="89">
                  <c:v>46154</c:v>
                </c:pt>
                <c:pt idx="90">
                  <c:v>46155</c:v>
                </c:pt>
                <c:pt idx="91">
                  <c:v>46156</c:v>
                </c:pt>
                <c:pt idx="92">
                  <c:v>46157</c:v>
                </c:pt>
                <c:pt idx="93">
                  <c:v>46160</c:v>
                </c:pt>
                <c:pt idx="94">
                  <c:v>46161</c:v>
                </c:pt>
                <c:pt idx="95">
                  <c:v>46162</c:v>
                </c:pt>
                <c:pt idx="96">
                  <c:v>46163</c:v>
                </c:pt>
                <c:pt idx="97">
                  <c:v>46164</c:v>
                </c:pt>
                <c:pt idx="98">
                  <c:v>46168</c:v>
                </c:pt>
                <c:pt idx="99">
                  <c:v>46169</c:v>
                </c:pt>
                <c:pt idx="100">
                  <c:v>46170</c:v>
                </c:pt>
                <c:pt idx="101">
                  <c:v>46171</c:v>
                </c:pt>
                <c:pt idx="102">
                  <c:v>46174</c:v>
                </c:pt>
                <c:pt idx="103">
                  <c:v>46175</c:v>
                </c:pt>
                <c:pt idx="104">
                  <c:v>46176</c:v>
                </c:pt>
                <c:pt idx="105">
                  <c:v>46177</c:v>
                </c:pt>
                <c:pt idx="106">
                  <c:v>46178</c:v>
                </c:pt>
                <c:pt idx="107">
                  <c:v>46181</c:v>
                </c:pt>
                <c:pt idx="108">
                  <c:v>46182</c:v>
                </c:pt>
                <c:pt idx="109">
                  <c:v>46183</c:v>
                </c:pt>
                <c:pt idx="110">
                  <c:v>46184</c:v>
                </c:pt>
                <c:pt idx="111">
                  <c:v>46185</c:v>
                </c:pt>
                <c:pt idx="112">
                  <c:v>46188</c:v>
                </c:pt>
                <c:pt idx="113">
                  <c:v>46189</c:v>
                </c:pt>
                <c:pt idx="114">
                  <c:v>46190</c:v>
                </c:pt>
                <c:pt idx="115">
                  <c:v>46191</c:v>
                </c:pt>
                <c:pt idx="116">
                  <c:v>46195</c:v>
                </c:pt>
                <c:pt idx="117">
                  <c:v>46196</c:v>
                </c:pt>
                <c:pt idx="118">
                  <c:v>46197</c:v>
                </c:pt>
                <c:pt idx="119">
                  <c:v>46198</c:v>
                </c:pt>
                <c:pt idx="120">
                  <c:v>46199</c:v>
                </c:pt>
                <c:pt idx="121">
                  <c:v>46202</c:v>
                </c:pt>
                <c:pt idx="122">
                  <c:v>46203</c:v>
                </c:pt>
              </c:numCache>
            </c:numRef>
          </c:cat>
          <c:val>
            <c:numRef>
              <c:f>Sheet1!$C$2:$C$124</c:f>
              <c:numCache>
                <c:formatCode>0.00%</c:formatCode>
                <c:ptCount val="123"/>
                <c:pt idx="1">
                  <c:v>8.4967236524795507E-3</c:v>
                </c:pt>
                <c:pt idx="16">
                  <c:v>2.0194271459033301E-2</c:v>
                </c:pt>
                <c:pt idx="19">
                  <c:v>1.45001578467925E-2</c:v>
                </c:pt>
                <c:pt idx="33">
                  <c:v>1.10502609810286E-2</c:v>
                </c:pt>
                <c:pt idx="38">
                  <c:v>6.7900729643102196E-3</c:v>
                </c:pt>
                <c:pt idx="44">
                  <c:v>-4.9327040485976897E-3</c:v>
                </c:pt>
                <c:pt idx="59">
                  <c:v>-7.0506630715047605E-2</c:v>
                </c:pt>
                <c:pt idx="65">
                  <c:v>-5.8864863106917699E-3</c:v>
                </c:pt>
                <c:pt idx="89">
                  <c:v>8.5597572477301306E-2</c:v>
                </c:pt>
                <c:pt idx="97">
                  <c:v>9.6871742664723204E-2</c:v>
                </c:pt>
                <c:pt idx="103">
                  <c:v>0.117152411015308</c:v>
                </c:pt>
                <c:pt idx="109">
                  <c:v>6.7290563915467699E-2</c:v>
                </c:pt>
                <c:pt idx="115">
                  <c:v>0.101980262745102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200A-4449-BAF8-649B45EE4E96}"/>
            </c:ext>
          </c:extLst>
        </c:ser>
        <c:dLbls>
          <c:showLegendKey val="0"/>
          <c:showVal val="0"/>
          <c:showCatName val="0"/>
          <c:showSerName val="0"/>
          <c:showPercent val="0"/>
          <c:showBubbleSize val="0"/>
        </c:dLbls>
        <c:smooth val="0"/>
        <c:axId val="1287616751"/>
        <c:axId val="1287620111"/>
      </c:lineChart>
      <c:dateAx>
        <c:axId val="1287616751"/>
        <c:scaling>
          <c:orientation val="minMax"/>
        </c:scaling>
        <c:delete val="0"/>
        <c:axPos val="b"/>
        <c:numFmt formatCode="m/d/yyyy" sourceLinked="1"/>
        <c:majorTickMark val="none"/>
        <c:minorTickMark val="none"/>
        <c:tickLblPos val="none"/>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1287620111"/>
        <c:crosses val="autoZero"/>
        <c:auto val="0"/>
        <c:lblOffset val="100"/>
        <c:baseTimeUnit val="days"/>
      </c:dateAx>
      <c:valAx>
        <c:axId val="1287620111"/>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j-lt"/>
                <a:ea typeface="+mn-ea"/>
                <a:cs typeface="+mn-cs"/>
              </a:defRPr>
            </a:pPr>
            <a:endParaRPr lang="en-US"/>
          </a:p>
        </c:txPr>
        <c:crossAx val="1287616751"/>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395080864429474E-2"/>
          <c:y val="4.6651586890220642E-2"/>
          <c:w val="0.900826096534729"/>
          <c:h val="0.85795527696609497"/>
        </c:manualLayout>
      </c:layout>
      <c:lineChart>
        <c:grouping val="standard"/>
        <c:varyColors val="0"/>
        <c:ser>
          <c:idx val="0"/>
          <c:order val="0"/>
          <c:tx>
            <c:strRef>
              <c:f>Sheet1!$B$1</c:f>
              <c:strCache>
                <c:ptCount val="1"/>
                <c:pt idx="0">
                  <c:v>Asian Currency Crisis (7/2/1997) 30.1%</c:v>
                </c:pt>
              </c:strCache>
            </c:strRef>
          </c:tx>
          <c:spPr>
            <a:ln w="9525" cap="rnd">
              <a:solidFill>
                <a:srgbClr val="0B555C"/>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Sheet1!$B$2:$B$254</c:f>
              <c:numCache>
                <c:formatCode>0.0%</c:formatCode>
                <c:ptCount val="253"/>
                <c:pt idx="0">
                  <c:v>0</c:v>
                </c:pt>
                <c:pt idx="1">
                  <c:v>1.18E-2</c:v>
                </c:pt>
                <c:pt idx="2">
                  <c:v>2.4143959999999999E-2</c:v>
                </c:pt>
                <c:pt idx="3">
                  <c:v>2.0764284931999999E-2</c:v>
                </c:pt>
                <c:pt idx="4">
                  <c:v>2.8011711355017298E-2</c:v>
                </c:pt>
                <c:pt idx="5">
                  <c:v>1.8451202439415702E-2</c:v>
                </c:pt>
                <c:pt idx="6">
                  <c:v>2.4460064533808199E-2</c:v>
                </c:pt>
                <c:pt idx="7">
                  <c:v>2.9172580830663802E-2</c:v>
                </c:pt>
                <c:pt idx="8">
                  <c:v>3.1745512282740397E-2</c:v>
                </c:pt>
                <c:pt idx="9">
                  <c:v>3.9586778176089202E-2</c:v>
                </c:pt>
                <c:pt idx="10">
                  <c:v>5.1542026125114299E-2</c:v>
                </c:pt>
                <c:pt idx="11">
                  <c:v>4.5968853386651097E-2</c:v>
                </c:pt>
                <c:pt idx="12">
                  <c:v>3.1429886324576599E-2</c:v>
                </c:pt>
                <c:pt idx="13">
                  <c:v>2.75104527565431E-2</c:v>
                </c:pt>
                <c:pt idx="14">
                  <c:v>4.8163412856949701E-2</c:v>
                </c:pt>
                <c:pt idx="15">
                  <c:v>5.1412719436806399E-2</c:v>
                </c:pt>
                <c:pt idx="16">
                  <c:v>5.4882381410947798E-2</c:v>
                </c:pt>
                <c:pt idx="17">
                  <c:v>5.3827499029536902E-2</c:v>
                </c:pt>
                <c:pt idx="18">
                  <c:v>5.1614461281574799E-2</c:v>
                </c:pt>
                <c:pt idx="19">
                  <c:v>5.7398340818623397E-2</c:v>
                </c:pt>
                <c:pt idx="20">
                  <c:v>6.9135462401710202E-2</c:v>
                </c:pt>
                <c:pt idx="21">
                  <c:v>7.1273733326513697E-2</c:v>
                </c:pt>
                <c:pt idx="22">
                  <c:v>6.5381727793217798E-2</c:v>
                </c:pt>
                <c:pt idx="23">
                  <c:v>6.8790949322156097E-2</c:v>
                </c:pt>
                <c:pt idx="24">
                  <c:v>7.2638596739715802E-2</c:v>
                </c:pt>
                <c:pt idx="25">
                  <c:v>8.0790650074937798E-2</c:v>
                </c:pt>
                <c:pt idx="26">
                  <c:v>7.2684720199375899E-2</c:v>
                </c:pt>
                <c:pt idx="27">
                  <c:v>5.3483663707807098E-2</c:v>
                </c:pt>
                <c:pt idx="28">
                  <c:v>5.5379934302481199E-2</c:v>
                </c:pt>
                <c:pt idx="29">
                  <c:v>4.5775976900328801E-2</c:v>
                </c:pt>
                <c:pt idx="30">
                  <c:v>4.3266114555768002E-2</c:v>
                </c:pt>
                <c:pt idx="31">
                  <c:v>4.6187259676523998E-2</c:v>
                </c:pt>
                <c:pt idx="32">
                  <c:v>2.4949658305090602E-2</c:v>
                </c:pt>
                <c:pt idx="33">
                  <c:v>3.3456740469022701E-2</c:v>
                </c:pt>
                <c:pt idx="34">
                  <c:v>4.7925134835589099E-2</c:v>
                </c:pt>
                <c:pt idx="35">
                  <c:v>6.2386501696320297E-2</c:v>
                </c:pt>
                <c:pt idx="36">
                  <c:v>4.9531625025794897E-2</c:v>
                </c:pt>
                <c:pt idx="37">
                  <c:v>4.6802842800727898E-2</c:v>
                </c:pt>
                <c:pt idx="38">
                  <c:v>4.5756039957927097E-2</c:v>
                </c:pt>
                <c:pt idx="39">
                  <c:v>3.9586079322175401E-2</c:v>
                </c:pt>
                <c:pt idx="40">
                  <c:v>4.1665251480819801E-2</c:v>
                </c:pt>
                <c:pt idx="41">
                  <c:v>3.3436095994121298E-2</c:v>
                </c:pt>
                <c:pt idx="42">
                  <c:v>3.1472567411732398E-2</c:v>
                </c:pt>
                <c:pt idx="43">
                  <c:v>5.6846792570061103E-2</c:v>
                </c:pt>
                <c:pt idx="44">
                  <c:v>5.8960486155201101E-2</c:v>
                </c:pt>
                <c:pt idx="45">
                  <c:v>6.2137367613666498E-2</c:v>
                </c:pt>
                <c:pt idx="46">
                  <c:v>6.2562222560711894E-2</c:v>
                </c:pt>
                <c:pt idx="47">
                  <c:v>6.6174934117418302E-2</c:v>
                </c:pt>
                <c:pt idx="48">
                  <c:v>6.9266841426358597E-2</c:v>
                </c:pt>
                <c:pt idx="49">
                  <c:v>5.6435639329242199E-2</c:v>
                </c:pt>
                <c:pt idx="50">
                  <c:v>4.9991381929333799E-2</c:v>
                </c:pt>
                <c:pt idx="51">
                  <c:v>6.2696277650678797E-2</c:v>
                </c:pt>
                <c:pt idx="52">
                  <c:v>5.9508188817726702E-2</c:v>
                </c:pt>
                <c:pt idx="53">
                  <c:v>8.3559024703889095E-2</c:v>
                </c:pt>
                <c:pt idx="54">
                  <c:v>8.2908889289066798E-2</c:v>
                </c:pt>
                <c:pt idx="55">
                  <c:v>8.6915652179436295E-2</c:v>
                </c:pt>
                <c:pt idx="56">
                  <c:v>9.0393782266410705E-2</c:v>
                </c:pt>
                <c:pt idx="57">
                  <c:v>9.6063829934196002E-2</c:v>
                </c:pt>
                <c:pt idx="58">
                  <c:v>9.3214063976367001E-2</c:v>
                </c:pt>
                <c:pt idx="59">
                  <c:v>8.6654779592508793E-2</c:v>
                </c:pt>
                <c:pt idx="60">
                  <c:v>8.0134850914953801E-2</c:v>
                </c:pt>
                <c:pt idx="61">
                  <c:v>8.7263740930992401E-2</c:v>
                </c:pt>
                <c:pt idx="62">
                  <c:v>9.5418218987974895E-2</c:v>
                </c:pt>
                <c:pt idx="63">
                  <c:v>9.0927004290124194E-2</c:v>
                </c:pt>
                <c:pt idx="64">
                  <c:v>9.7908937117581002E-2</c:v>
                </c:pt>
                <c:pt idx="65">
                  <c:v>0.104167018059151</c:v>
                </c:pt>
                <c:pt idx="66">
                  <c:v>0.109687853149447</c:v>
                </c:pt>
                <c:pt idx="67">
                  <c:v>0.117455668121493</c:v>
                </c:pt>
                <c:pt idx="68">
                  <c:v>0.127736260268211</c:v>
                </c:pt>
                <c:pt idx="69">
                  <c:v>0.121082616332628</c:v>
                </c:pt>
                <c:pt idx="70">
                  <c:v>0.119064667623229</c:v>
                </c:pt>
                <c:pt idx="71">
                  <c:v>0.116155099487409</c:v>
                </c:pt>
                <c:pt idx="72">
                  <c:v>0.117494485606794</c:v>
                </c:pt>
                <c:pt idx="73">
                  <c:v>0.118053232849597</c:v>
                </c:pt>
                <c:pt idx="74">
                  <c:v>0.114587267827763</c:v>
                </c:pt>
                <c:pt idx="75">
                  <c:v>0.103107018969137</c:v>
                </c:pt>
                <c:pt idx="76">
                  <c:v>8.8876938424435406E-2</c:v>
                </c:pt>
                <c:pt idx="77">
                  <c:v>0.101072360134789</c:v>
                </c:pt>
                <c:pt idx="78">
                  <c:v>0.11946026854904</c:v>
                </c:pt>
                <c:pt idx="79">
                  <c:v>0.116325779797103</c:v>
                </c:pt>
                <c:pt idx="80">
                  <c:v>9.5897018026815703E-2</c:v>
                </c:pt>
                <c:pt idx="81">
                  <c:v>8.7239431584403795E-2</c:v>
                </c:pt>
                <c:pt idx="82">
                  <c:v>1.5916524872466899E-2</c:v>
                </c:pt>
                <c:pt idx="83">
                  <c:v>5.78738773496996E-2</c:v>
                </c:pt>
                <c:pt idx="84">
                  <c:v>5.8825963839314301E-2</c:v>
                </c:pt>
                <c:pt idx="85">
                  <c:v>4.1990631014269302E-2</c:v>
                </c:pt>
                <c:pt idx="86">
                  <c:v>5.4390319523339101E-2</c:v>
                </c:pt>
                <c:pt idx="87">
                  <c:v>7.8957613968232906E-2</c:v>
                </c:pt>
                <c:pt idx="88">
                  <c:v>8.1655008003153298E-2</c:v>
                </c:pt>
                <c:pt idx="89">
                  <c:v>8.5548966031964602E-2</c:v>
                </c:pt>
                <c:pt idx="90">
                  <c:v>8.0229776098407896E-2</c:v>
                </c:pt>
                <c:pt idx="91">
                  <c:v>6.6618880919567997E-2</c:v>
                </c:pt>
                <c:pt idx="92">
                  <c:v>6.1179124626878197E-2</c:v>
                </c:pt>
                <c:pt idx="93">
                  <c:v>6.1921950014117003E-2</c:v>
                </c:pt>
                <c:pt idx="94">
                  <c:v>4.1320664183843302E-2</c:v>
                </c:pt>
                <c:pt idx="95">
                  <c:v>5.0276021895824301E-2</c:v>
                </c:pt>
                <c:pt idx="96">
                  <c:v>6.3194416965142802E-2</c:v>
                </c:pt>
                <c:pt idx="97">
                  <c:v>8.2969833120694503E-2</c:v>
                </c:pt>
                <c:pt idx="98">
                  <c:v>7.4522668422353E-2</c:v>
                </c:pt>
                <c:pt idx="99">
                  <c:v>7.96803772307801E-2</c:v>
                </c:pt>
                <c:pt idx="100">
                  <c:v>9.4687934474287902E-2</c:v>
                </c:pt>
                <c:pt idx="101">
                  <c:v>9.7643591897368404E-2</c:v>
                </c:pt>
                <c:pt idx="102">
                  <c:v>7.9422708271872103E-2</c:v>
                </c:pt>
                <c:pt idx="103">
                  <c:v>8.3416572292477995E-2</c:v>
                </c:pt>
                <c:pt idx="104">
                  <c:v>8.5583405437062998E-2</c:v>
                </c:pt>
                <c:pt idx="105">
                  <c:v>8.9708622377723896E-2</c:v>
                </c:pt>
                <c:pt idx="106">
                  <c:v>0.10943234844276099</c:v>
                </c:pt>
                <c:pt idx="107">
                  <c:v>0.105993108162588</c:v>
                </c:pt>
                <c:pt idx="108">
                  <c:v>0.11207607025748299</c:v>
                </c:pt>
                <c:pt idx="109">
                  <c:v>0.110074333331019</c:v>
                </c:pt>
                <c:pt idx="110">
                  <c:v>0.121064069230996</c:v>
                </c:pt>
                <c:pt idx="111">
                  <c:v>0.121736707672535</c:v>
                </c:pt>
                <c:pt idx="112">
                  <c:v>0.113660203377292</c:v>
                </c:pt>
                <c:pt idx="113">
                  <c:v>0.105085019811287</c:v>
                </c:pt>
                <c:pt idx="114">
                  <c:v>8.7845693502231106E-2</c:v>
                </c:pt>
                <c:pt idx="115">
                  <c:v>8.4799725560424893E-2</c:v>
                </c:pt>
                <c:pt idx="116">
                  <c:v>9.2284843666791794E-2</c:v>
                </c:pt>
                <c:pt idx="117">
                  <c:v>9.9057009697525802E-2</c:v>
                </c:pt>
                <c:pt idx="118">
                  <c:v>9.7628235584919204E-2</c:v>
                </c:pt>
                <c:pt idx="119">
                  <c:v>8.5993376287718998E-2</c:v>
                </c:pt>
                <c:pt idx="120">
                  <c:v>7.8825820004220004E-2</c:v>
                </c:pt>
                <c:pt idx="121">
                  <c:v>8.5298774924245299E-2</c:v>
                </c:pt>
                <c:pt idx="122">
                  <c:v>7.2383719502646701E-2</c:v>
                </c:pt>
                <c:pt idx="123">
                  <c:v>6.6378370673431802E-2</c:v>
                </c:pt>
                <c:pt idx="124">
                  <c:v>7.0110694970788798E-2</c:v>
                </c:pt>
                <c:pt idx="125">
                  <c:v>8.7553499298812704E-2</c:v>
                </c:pt>
                <c:pt idx="126">
                  <c:v>0.106911951586332</c:v>
                </c:pt>
                <c:pt idx="127">
                  <c:v>0.10934715787982199</c:v>
                </c:pt>
                <c:pt idx="128">
                  <c:v>0.112009591058733</c:v>
                </c:pt>
                <c:pt idx="129">
                  <c:v>0.114678414077274</c:v>
                </c:pt>
                <c:pt idx="130">
                  <c:v>0.103308694253686</c:v>
                </c:pt>
                <c:pt idx="131">
                  <c:v>9.9336782954372496E-2</c:v>
                </c:pt>
                <c:pt idx="132">
                  <c:v>9.0542088690737502E-2</c:v>
                </c:pt>
                <c:pt idx="133">
                  <c:v>5.82620428654919E-2</c:v>
                </c:pt>
                <c:pt idx="134">
                  <c:v>6.6304834391269593E-2</c:v>
                </c:pt>
                <c:pt idx="135">
                  <c:v>8.2512667874016898E-2</c:v>
                </c:pt>
                <c:pt idx="136">
                  <c:v>8.9332497681623199E-2</c:v>
                </c:pt>
                <c:pt idx="137">
                  <c:v>8.29054359453016E-2</c:v>
                </c:pt>
                <c:pt idx="138">
                  <c:v>9.4817395740699903E-2</c:v>
                </c:pt>
                <c:pt idx="139">
                  <c:v>0.11288188277042099</c:v>
                </c:pt>
                <c:pt idx="140">
                  <c:v>0.105759438720691</c:v>
                </c:pt>
                <c:pt idx="141">
                  <c:v>9.71345150986693E-2</c:v>
                </c:pt>
                <c:pt idx="142">
                  <c:v>9.1209988717136495E-2</c:v>
                </c:pt>
                <c:pt idx="143">
                  <c:v>8.8700205743086999E-2</c:v>
                </c:pt>
                <c:pt idx="144">
                  <c:v>9.9478337779943499E-2</c:v>
                </c:pt>
                <c:pt idx="145">
                  <c:v>0.11080296465907701</c:v>
                </c:pt>
                <c:pt idx="146">
                  <c:v>0.119689388376349</c:v>
                </c:pt>
                <c:pt idx="147">
                  <c:v>0.11543456870051901</c:v>
                </c:pt>
                <c:pt idx="148">
                  <c:v>0.13718554279018</c:v>
                </c:pt>
                <c:pt idx="149">
                  <c:v>0.143440063275526</c:v>
                </c:pt>
                <c:pt idx="150">
                  <c:v>0.14618431942738699</c:v>
                </c:pt>
                <c:pt idx="151">
                  <c:v>0.14469427981213101</c:v>
                </c:pt>
                <c:pt idx="152">
                  <c:v>0.153508425766685</c:v>
                </c:pt>
                <c:pt idx="153">
                  <c:v>0.15270096986864801</c:v>
                </c:pt>
                <c:pt idx="154">
                  <c:v>0.16226838791855799</c:v>
                </c:pt>
                <c:pt idx="155">
                  <c:v>0.16436047101681101</c:v>
                </c:pt>
                <c:pt idx="156">
                  <c:v>0.168785040806675</c:v>
                </c:pt>
                <c:pt idx="157">
                  <c:v>0.16609683521282001</c:v>
                </c:pt>
                <c:pt idx="158">
                  <c:v>0.16807919983268199</c:v>
                </c:pt>
                <c:pt idx="159">
                  <c:v>0.17765744927131</c:v>
                </c:pt>
                <c:pt idx="160">
                  <c:v>0.17518436862784001</c:v>
                </c:pt>
                <c:pt idx="161">
                  <c:v>0.17988510610235101</c:v>
                </c:pt>
                <c:pt idx="162">
                  <c:v>0.185312577590422</c:v>
                </c:pt>
                <c:pt idx="163">
                  <c:v>0.17677832703177099</c:v>
                </c:pt>
                <c:pt idx="164">
                  <c:v>0.19042895562534001</c:v>
                </c:pt>
                <c:pt idx="165">
                  <c:v>0.197333443567967</c:v>
                </c:pt>
                <c:pt idx="166">
                  <c:v>0.19817157697846399</c:v>
                </c:pt>
                <c:pt idx="167">
                  <c:v>0.19649413677069399</c:v>
                </c:pt>
                <c:pt idx="168">
                  <c:v>0.200801515663069</c:v>
                </c:pt>
                <c:pt idx="169">
                  <c:v>0.195998309600417</c:v>
                </c:pt>
                <c:pt idx="170">
                  <c:v>0.18391872667345199</c:v>
                </c:pt>
                <c:pt idx="171">
                  <c:v>0.20605800686224601</c:v>
                </c:pt>
                <c:pt idx="172">
                  <c:v>0.20243983284165901</c:v>
                </c:pt>
                <c:pt idx="173">
                  <c:v>0.215546427019633</c:v>
                </c:pt>
                <c:pt idx="174">
                  <c:v>0.22186726844013499</c:v>
                </c:pt>
                <c:pt idx="175">
                  <c:v>0.22370006934279599</c:v>
                </c:pt>
                <c:pt idx="176">
                  <c:v>0.223088219308124</c:v>
                </c:pt>
                <c:pt idx="177">
                  <c:v>0.234096013281897</c:v>
                </c:pt>
                <c:pt idx="178">
                  <c:v>0.23557692849783601</c:v>
                </c:pt>
                <c:pt idx="179">
                  <c:v>0.24175481314032499</c:v>
                </c:pt>
                <c:pt idx="180">
                  <c:v>0.24697018335551399</c:v>
                </c:pt>
                <c:pt idx="181">
                  <c:v>0.25432730743731202</c:v>
                </c:pt>
                <c:pt idx="182">
                  <c:v>0.25043889278425602</c:v>
                </c:pt>
                <c:pt idx="183">
                  <c:v>0.261317711151479</c:v>
                </c:pt>
                <c:pt idx="184">
                  <c:v>0.25854281218694602</c:v>
                </c:pt>
                <c:pt idx="185">
                  <c:v>0.25803939506207102</c:v>
                </c:pt>
                <c:pt idx="186">
                  <c:v>0.25325884536083498</c:v>
                </c:pt>
                <c:pt idx="187">
                  <c:v>0.25075232767011302</c:v>
                </c:pt>
                <c:pt idx="188">
                  <c:v>0.26063327105870698</c:v>
                </c:pt>
                <c:pt idx="189">
                  <c:v>0.26844919733927097</c:v>
                </c:pt>
                <c:pt idx="190">
                  <c:v>0.27935786043638899</c:v>
                </c:pt>
                <c:pt idx="191">
                  <c:v>0.28204451194330499</c:v>
                </c:pt>
                <c:pt idx="192">
                  <c:v>0.278454787309864</c:v>
                </c:pt>
                <c:pt idx="193">
                  <c:v>0.265286703000572</c:v>
                </c:pt>
                <c:pt idx="194">
                  <c:v>0.25933985549646998</c:v>
                </c:pt>
                <c:pt idx="195">
                  <c:v>0.26991831028264002</c:v>
                </c:pt>
                <c:pt idx="196">
                  <c:v>0.26991831028264002</c:v>
                </c:pt>
                <c:pt idx="197">
                  <c:v>0.27868074662358999</c:v>
                </c:pt>
                <c:pt idx="198">
                  <c:v>0.28366760153542198</c:v>
                </c:pt>
                <c:pt idx="199">
                  <c:v>0.27262806016221702</c:v>
                </c:pt>
                <c:pt idx="200">
                  <c:v>0.28700875724205099</c:v>
                </c:pt>
                <c:pt idx="201">
                  <c:v>0.28932537300508598</c:v>
                </c:pt>
                <c:pt idx="202">
                  <c:v>0.29267761897489902</c:v>
                </c:pt>
                <c:pt idx="203">
                  <c:v>0.29668491959372201</c:v>
                </c:pt>
                <c:pt idx="204">
                  <c:v>0.28229171698623201</c:v>
                </c:pt>
                <c:pt idx="205">
                  <c:v>0.26998171650316399</c:v>
                </c:pt>
                <c:pt idx="206">
                  <c:v>0.24305810411329701</c:v>
                </c:pt>
                <c:pt idx="207">
                  <c:v>0.24517130289028899</c:v>
                </c:pt>
                <c:pt idx="208">
                  <c:v>0.25662687887688002</c:v>
                </c:pt>
                <c:pt idx="209">
                  <c:v>0.275350619372146</c:v>
                </c:pt>
                <c:pt idx="210">
                  <c:v>0.28325779321225297</c:v>
                </c:pt>
                <c:pt idx="211">
                  <c:v>0.28543933146071399</c:v>
                </c:pt>
                <c:pt idx="212">
                  <c:v>0.27811232727138802</c:v>
                </c:pt>
                <c:pt idx="213">
                  <c:v>0.26775961742048898</c:v>
                </c:pt>
                <c:pt idx="214">
                  <c:v>0.25749076451938402</c:v>
                </c:pt>
                <c:pt idx="215">
                  <c:v>0.27119741385264501</c:v>
                </c:pt>
                <c:pt idx="216">
                  <c:v>0.26827365980078399</c:v>
                </c:pt>
                <c:pt idx="217">
                  <c:v>0.27524916492968798</c:v>
                </c:pt>
                <c:pt idx="218">
                  <c:v>0.27894738750798398</c:v>
                </c:pt>
                <c:pt idx="219">
                  <c:v>0.27690107168797101</c:v>
                </c:pt>
                <c:pt idx="220">
                  <c:v>0.267196623543143</c:v>
                </c:pt>
                <c:pt idx="221">
                  <c:v>0.26187439772426102</c:v>
                </c:pt>
                <c:pt idx="222">
                  <c:v>0.26692189531515798</c:v>
                </c:pt>
                <c:pt idx="223">
                  <c:v>0.27312981260220298</c:v>
                </c:pt>
                <c:pt idx="224">
                  <c:v>0.26880117123935499</c:v>
                </c:pt>
                <c:pt idx="225">
                  <c:v>0.26207652503178702</c:v>
                </c:pt>
                <c:pt idx="226">
                  <c:v>0.24339779246131599</c:v>
                </c:pt>
                <c:pt idx="227">
                  <c:v>0.239170239966948</c:v>
                </c:pt>
                <c:pt idx="228">
                  <c:v>0.24635742735875599</c:v>
                </c:pt>
                <c:pt idx="229">
                  <c:v>0.24137199764932099</c:v>
                </c:pt>
                <c:pt idx="230">
                  <c:v>0.23752374445660801</c:v>
                </c:pt>
                <c:pt idx="231">
                  <c:v>0.23999879194552201</c:v>
                </c:pt>
                <c:pt idx="232">
                  <c:v>0.23057480112673501</c:v>
                </c:pt>
                <c:pt idx="233">
                  <c:v>0.24300360661811499</c:v>
                </c:pt>
                <c:pt idx="234">
                  <c:v>0.26127575963540201</c:v>
                </c:pt>
                <c:pt idx="235">
                  <c:v>0.264933459338344</c:v>
                </c:pt>
                <c:pt idx="236">
                  <c:v>0.26834877967855802</c:v>
                </c:pt>
                <c:pt idx="237">
                  <c:v>0.259724007976743</c:v>
                </c:pt>
                <c:pt idx="238">
                  <c:v>0.24158398226187799</c:v>
                </c:pt>
                <c:pt idx="239">
                  <c:v>0.242949724642366</c:v>
                </c:pt>
                <c:pt idx="240">
                  <c:v>0.219333679874161</c:v>
                </c:pt>
                <c:pt idx="241">
                  <c:v>0.23164895004089001</c:v>
                </c:pt>
                <c:pt idx="242">
                  <c:v>0.25197115771656498</c:v>
                </c:pt>
                <c:pt idx="243">
                  <c:v>0.25046879232730501</c:v>
                </c:pt>
                <c:pt idx="244">
                  <c:v>0.24546691715799601</c:v>
                </c:pt>
                <c:pt idx="245">
                  <c:v>0.249826051368049</c:v>
                </c:pt>
                <c:pt idx="246">
                  <c:v>0.26694866827179098</c:v>
                </c:pt>
                <c:pt idx="247">
                  <c:v>0.28151857795691698</c:v>
                </c:pt>
                <c:pt idx="248">
                  <c:v>0.27767402222304599</c:v>
                </c:pt>
                <c:pt idx="249">
                  <c:v>0.28163481169193799</c:v>
                </c:pt>
                <c:pt idx="250">
                  <c:v>0.28894013011858199</c:v>
                </c:pt>
                <c:pt idx="251">
                  <c:v>0.28662003788436902</c:v>
                </c:pt>
                <c:pt idx="252">
                  <c:v>0.30141616832003898</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74BD-4A4F-B699-EB742E69FF13}"/>
            </c:ext>
          </c:extLst>
        </c:ser>
        <c:ser>
          <c:idx val="1"/>
          <c:order val="1"/>
          <c:tx>
            <c:strRef>
              <c:f>Sheet1!$C$1</c:f>
              <c:strCache>
                <c:ptCount val="1"/>
                <c:pt idx="0">
                  <c:v>Iraq Disarmament Crisis (2/18/1998) 16.8%</c:v>
                </c:pt>
              </c:strCache>
            </c:strRef>
          </c:tx>
          <c:spPr>
            <a:ln w="9525" cap="rnd">
              <a:solidFill>
                <a:srgbClr val="0E6D75"/>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Sheet1!$C$2:$C$254</c:f>
              <c:numCache>
                <c:formatCode>0.0%</c:formatCode>
                <c:ptCount val="253"/>
                <c:pt idx="0">
                  <c:v>0</c:v>
                </c:pt>
                <c:pt idx="1">
                  <c:v>8.1999999999999903E-3</c:v>
                </c:pt>
                <c:pt idx="2">
                  <c:v>6.0827800000000697E-3</c:v>
                </c:pt>
                <c:pt idx="3">
                  <c:v>1.0107111120000199E-2</c:v>
                </c:pt>
                <c:pt idx="4">
                  <c:v>1.47536038311522E-2</c:v>
                </c:pt>
                <c:pt idx="5">
                  <c:v>7.4473778835679703E-3</c:v>
                </c:pt>
                <c:pt idx="6">
                  <c:v>1.9133767467017299E-2</c:v>
                </c:pt>
                <c:pt idx="7">
                  <c:v>2.5044743318326099E-2</c:v>
                </c:pt>
                <c:pt idx="8">
                  <c:v>2.5762274638648799E-2</c:v>
                </c:pt>
                <c:pt idx="9">
                  <c:v>2.43262074541548E-2</c:v>
                </c:pt>
                <c:pt idx="10">
                  <c:v>2.80137818009898E-2</c:v>
                </c:pt>
                <c:pt idx="11">
                  <c:v>2.39017266737858E-2</c:v>
                </c:pt>
                <c:pt idx="12">
                  <c:v>1.3560319234380501E-2</c:v>
                </c:pt>
                <c:pt idx="13">
                  <c:v>3.2513897204063301E-2</c:v>
                </c:pt>
                <c:pt idx="14">
                  <c:v>2.9416355512451101E-2</c:v>
                </c:pt>
                <c:pt idx="15">
                  <c:v>4.0636993787536803E-2</c:v>
                </c:pt>
                <c:pt idx="16">
                  <c:v>4.6048306155232102E-2</c:v>
                </c:pt>
                <c:pt idx="17">
                  <c:v>4.7617378614465099E-2</c:v>
                </c:pt>
                <c:pt idx="18">
                  <c:v>4.7093569925158001E-2</c:v>
                </c:pt>
                <c:pt idx="19">
                  <c:v>5.6517412054484198E-2</c:v>
                </c:pt>
                <c:pt idx="20">
                  <c:v>5.7785232948949702E-2</c:v>
                </c:pt>
                <c:pt idx="21">
                  <c:v>6.3074159113694295E-2</c:v>
                </c:pt>
                <c:pt idx="22">
                  <c:v>6.7539070581971797E-2</c:v>
                </c:pt>
                <c:pt idx="23">
                  <c:v>7.3837551098405493E-2</c:v>
                </c:pt>
                <c:pt idx="24">
                  <c:v>7.0508654690000505E-2</c:v>
                </c:pt>
                <c:pt idx="25">
                  <c:v>7.9822079985803401E-2</c:v>
                </c:pt>
                <c:pt idx="26">
                  <c:v>7.74464714098346E-2</c:v>
                </c:pt>
                <c:pt idx="27">
                  <c:v>7.7015492821270695E-2</c:v>
                </c:pt>
                <c:pt idx="28">
                  <c:v>7.2922833948549898E-2</c:v>
                </c:pt>
                <c:pt idx="29">
                  <c:v>7.0776988280652806E-2</c:v>
                </c:pt>
                <c:pt idx="30">
                  <c:v>7.9236126488070102E-2</c:v>
                </c:pt>
                <c:pt idx="31">
                  <c:v>8.5927390472296097E-2</c:v>
                </c:pt>
                <c:pt idx="32">
                  <c:v>9.5266366030357902E-2</c:v>
                </c:pt>
                <c:pt idx="33">
                  <c:v>9.7566425399021606E-2</c:v>
                </c:pt>
                <c:pt idx="34">
                  <c:v>9.44932394079043E-2</c:v>
                </c:pt>
                <c:pt idx="35">
                  <c:v>8.3219959042002897E-2</c:v>
                </c:pt>
                <c:pt idx="36">
                  <c:v>7.81288252345054E-2</c:v>
                </c:pt>
                <c:pt idx="37">
                  <c:v>8.7185107366475098E-2</c:v>
                </c:pt>
                <c:pt idx="38">
                  <c:v>8.7185107366475098E-2</c:v>
                </c:pt>
                <c:pt idx="39">
                  <c:v>9.4686684607303798E-2</c:v>
                </c:pt>
                <c:pt idx="40">
                  <c:v>9.8955962677272205E-2</c:v>
                </c:pt>
                <c:pt idx="41">
                  <c:v>8.9504941398247606E-2</c:v>
                </c:pt>
                <c:pt idx="42">
                  <c:v>0.101816347236048</c:v>
                </c:pt>
                <c:pt idx="43">
                  <c:v>0.103799616661073</c:v>
                </c:pt>
                <c:pt idx="44">
                  <c:v>0.106669495664391</c:v>
                </c:pt>
                <c:pt idx="45">
                  <c:v>0.11010017110095099</c:v>
                </c:pt>
                <c:pt idx="46">
                  <c:v>9.7778059201730799E-2</c:v>
                </c:pt>
                <c:pt idx="47">
                  <c:v>8.7239389833394104E-2</c:v>
                </c:pt>
                <c:pt idx="48">
                  <c:v>6.4189914768926201E-2</c:v>
                </c:pt>
                <c:pt idx="49">
                  <c:v>6.5999037624033405E-2</c:v>
                </c:pt>
                <c:pt idx="50">
                  <c:v>7.5806228770174594E-2</c:v>
                </c:pt>
                <c:pt idx="51">
                  <c:v>9.1835741578850202E-2</c:v>
                </c:pt>
                <c:pt idx="52">
                  <c:v>9.8605123176639206E-2</c:v>
                </c:pt>
                <c:pt idx="53">
                  <c:v>0.10047275188604</c:v>
                </c:pt>
                <c:pt idx="54">
                  <c:v>9.4200057200288997E-2</c:v>
                </c:pt>
                <c:pt idx="55">
                  <c:v>8.5337036736966604E-2</c:v>
                </c:pt>
                <c:pt idx="56">
                  <c:v>7.6545806739397093E-2</c:v>
                </c:pt>
                <c:pt idx="57">
                  <c:v>8.8280156032856494E-2</c:v>
                </c:pt>
                <c:pt idx="58">
                  <c:v>8.5777111673980902E-2</c:v>
                </c:pt>
                <c:pt idx="59">
                  <c:v>9.1748885788187906E-2</c:v>
                </c:pt>
                <c:pt idx="60">
                  <c:v>9.4914957556973406E-2</c:v>
                </c:pt>
                <c:pt idx="61">
                  <c:v>9.3163093624882204E-2</c:v>
                </c:pt>
                <c:pt idx="62">
                  <c:v>8.4855054113333106E-2</c:v>
                </c:pt>
                <c:pt idx="63">
                  <c:v>8.0298662886057096E-2</c:v>
                </c:pt>
                <c:pt idx="64">
                  <c:v>8.4619857537601401E-2</c:v>
                </c:pt>
                <c:pt idx="65">
                  <c:v>8.99344948395355E-2</c:v>
                </c:pt>
                <c:pt idx="66">
                  <c:v>8.62287175570811E-2</c:v>
                </c:pt>
                <c:pt idx="67">
                  <c:v>8.0471705354028505E-2</c:v>
                </c:pt>
                <c:pt idx="68">
                  <c:v>6.4480724114788904E-2</c:v>
                </c:pt>
                <c:pt idx="69">
                  <c:v>6.0861489652798598E-2</c:v>
                </c:pt>
                <c:pt idx="70">
                  <c:v>6.7014486292784795E-2</c:v>
                </c:pt>
                <c:pt idx="71">
                  <c:v>6.2746428347613806E-2</c:v>
                </c:pt>
                <c:pt idx="72">
                  <c:v>5.9451914419736303E-2</c:v>
                </c:pt>
                <c:pt idx="73">
                  <c:v>6.1570818248575701E-2</c:v>
                </c:pt>
                <c:pt idx="74">
                  <c:v>5.3502880029886499E-2</c:v>
                </c:pt>
                <c:pt idx="75">
                  <c:v>6.4143259118188301E-2</c:v>
                </c:pt>
                <c:pt idx="76">
                  <c:v>7.9786165027225603E-2</c:v>
                </c:pt>
                <c:pt idx="77">
                  <c:v>8.29175449058044E-2</c:v>
                </c:pt>
                <c:pt idx="78">
                  <c:v>8.5841422277050106E-2</c:v>
                </c:pt>
                <c:pt idx="79">
                  <c:v>7.8457700605566005E-2</c:v>
                </c:pt>
                <c:pt idx="80">
                  <c:v>6.2927909716845795E-2</c:v>
                </c:pt>
                <c:pt idx="81">
                  <c:v>6.4097130417534398E-2</c:v>
                </c:pt>
                <c:pt idx="82">
                  <c:v>4.38792849396012E-2</c:v>
                </c:pt>
                <c:pt idx="83">
                  <c:v>5.4422465717491202E-2</c:v>
                </c:pt>
                <c:pt idx="84">
                  <c:v>7.1820436401829807E-2</c:v>
                </c:pt>
                <c:pt idx="85">
                  <c:v>7.0534251878147505E-2</c:v>
                </c:pt>
                <c:pt idx="86">
                  <c:v>6.6252114870634995E-2</c:v>
                </c:pt>
                <c:pt idx="87">
                  <c:v>6.99839972726823E-2</c:v>
                </c:pt>
                <c:pt idx="88">
                  <c:v>8.4642778035318098E-2</c:v>
                </c:pt>
                <c:pt idx="89">
                  <c:v>9.7116169982724307E-2</c:v>
                </c:pt>
                <c:pt idx="90">
                  <c:v>9.3824821472776196E-2</c:v>
                </c:pt>
                <c:pt idx="91">
                  <c:v>9.7215678419341894E-2</c:v>
                </c:pt>
                <c:pt idx="92">
                  <c:v>0.103469807786332</c:v>
                </c:pt>
                <c:pt idx="93">
                  <c:v>0.101483562132317</c:v>
                </c:pt>
                <c:pt idx="94">
                  <c:v>0.114150623096838</c:v>
                </c:pt>
                <c:pt idx="95">
                  <c:v>0.112256567037574</c:v>
                </c:pt>
                <c:pt idx="96">
                  <c:v>0.121933199170801</c:v>
                </c:pt>
                <c:pt idx="97">
                  <c:v>0.120250299372044</c:v>
                </c:pt>
                <c:pt idx="98">
                  <c:v>0.13055660212626699</c:v>
                </c:pt>
                <c:pt idx="99">
                  <c:v>0.125016874775849</c:v>
                </c:pt>
                <c:pt idx="100">
                  <c:v>0.12872943046260901</c:v>
                </c:pt>
                <c:pt idx="101">
                  <c:v>0.13008390577916401</c:v>
                </c:pt>
                <c:pt idx="102">
                  <c:v>0.13968961897828699</c:v>
                </c:pt>
                <c:pt idx="103">
                  <c:v>0.13900580520690001</c:v>
                </c:pt>
                <c:pt idx="104">
                  <c:v>0.14663714410178599</c:v>
                </c:pt>
                <c:pt idx="105">
                  <c:v>0.14915974581881</c:v>
                </c:pt>
                <c:pt idx="106">
                  <c:v>0.14789567009840901</c:v>
                </c:pt>
                <c:pt idx="107">
                  <c:v>0.129873708077864</c:v>
                </c:pt>
                <c:pt idx="108">
                  <c:v>0.12693603643686199</c:v>
                </c:pt>
                <c:pt idx="109">
                  <c:v>0.104059234897193</c:v>
                </c:pt>
                <c:pt idx="110">
                  <c:v>0.102623957891827</c:v>
                </c:pt>
                <c:pt idx="111">
                  <c:v>0.105049730599189</c:v>
                </c:pt>
                <c:pt idx="112">
                  <c:v>8.8694994586321102E-2</c:v>
                </c:pt>
                <c:pt idx="113">
                  <c:v>8.3904736610141306E-2</c:v>
                </c:pt>
                <c:pt idx="114">
                  <c:v>9.9946526711971198E-2</c:v>
                </c:pt>
                <c:pt idx="115">
                  <c:v>7.9597515967799695E-2</c:v>
                </c:pt>
                <c:pt idx="116">
                  <c:v>7.0420937082073407E-2</c:v>
                </c:pt>
                <c:pt idx="117">
                  <c:v>3.2635078003076197E-2</c:v>
                </c:pt>
                <c:pt idx="118">
                  <c:v>3.7798253393091397E-2</c:v>
                </c:pt>
                <c:pt idx="119">
                  <c:v>4.9110254355076099E-2</c:v>
                </c:pt>
                <c:pt idx="120">
                  <c:v>5.3411606397932E-2</c:v>
                </c:pt>
                <c:pt idx="121">
                  <c:v>4.7407160241463603E-2</c:v>
                </c:pt>
                <c:pt idx="122">
                  <c:v>3.0229682813503599E-2</c:v>
                </c:pt>
                <c:pt idx="123">
                  <c:v>4.6301265865394299E-2</c:v>
                </c:pt>
                <c:pt idx="124">
                  <c:v>3.7407705105538598E-2</c:v>
                </c:pt>
                <c:pt idx="125">
                  <c:v>2.7656072677546599E-2</c:v>
                </c:pt>
                <c:pt idx="126">
                  <c:v>4.3379210589513197E-2</c:v>
                </c:pt>
                <c:pt idx="127">
                  <c:v>6.0386291722122301E-2</c:v>
                </c:pt>
                <c:pt idx="128">
                  <c:v>5.5720592038545097E-2</c:v>
                </c:pt>
                <c:pt idx="129">
                  <c:v>4.8858408190294501E-2</c:v>
                </c:pt>
                <c:pt idx="130">
                  <c:v>3.6901422336925303E-2</c:v>
                </c:pt>
                <c:pt idx="131">
                  <c:v>4.1049028026272999E-2</c:v>
                </c:pt>
                <c:pt idx="132">
                  <c:v>4.3443440790733402E-2</c:v>
                </c:pt>
                <c:pt idx="133">
                  <c:v>3.2382940318351497E-2</c:v>
                </c:pt>
                <c:pt idx="134">
                  <c:v>-7.7767560600323603E-3</c:v>
                </c:pt>
                <c:pt idx="135">
                  <c:v>-2.4346884233829899E-2</c:v>
                </c:pt>
                <c:pt idx="136">
                  <c:v>-8.9520512367010099E-2</c:v>
                </c:pt>
                <c:pt idx="137">
                  <c:v>-5.6925346709748997E-2</c:v>
                </c:pt>
                <c:pt idx="138">
                  <c:v>-5.6925346709748997E-2</c:v>
                </c:pt>
                <c:pt idx="139">
                  <c:v>-6.7016245499954802E-2</c:v>
                </c:pt>
                <c:pt idx="140">
                  <c:v>-7.4106922034155101E-2</c:v>
                </c:pt>
                <c:pt idx="141">
                  <c:v>-2.82752146748457E-2</c:v>
                </c:pt>
                <c:pt idx="142">
                  <c:v>-4.5280398418035897E-2</c:v>
                </c:pt>
                <c:pt idx="143">
                  <c:v>-6.9148388457585003E-2</c:v>
                </c:pt>
                <c:pt idx="144">
                  <c:v>-4.4108480107094103E-2</c:v>
                </c:pt>
                <c:pt idx="145">
                  <c:v>-2.4417114797300399E-2</c:v>
                </c:pt>
                <c:pt idx="146">
                  <c:v>-1.7295359735320599E-2</c:v>
                </c:pt>
                <c:pt idx="147">
                  <c:v>-8.8440998290444401E-3</c:v>
                </c:pt>
                <c:pt idx="148">
                  <c:v>-3.1938032303027698E-2</c:v>
                </c:pt>
                <c:pt idx="149">
                  <c:v>-2.7872172038700401E-2</c:v>
                </c:pt>
                <c:pt idx="150">
                  <c:v>-2.5830703599981599E-2</c:v>
                </c:pt>
                <c:pt idx="151">
                  <c:v>-1.89141015955414E-2</c:v>
                </c:pt>
                <c:pt idx="152">
                  <c:v>1.2971190102603501E-2</c:v>
                </c:pt>
                <c:pt idx="153">
                  <c:v>-7.5921250564793298E-3</c:v>
                </c:pt>
                <c:pt idx="154">
                  <c:v>-6.5997171815359596E-3</c:v>
                </c:pt>
                <c:pt idx="155">
                  <c:v>-3.0234761633894901E-3</c:v>
                </c:pt>
                <c:pt idx="156">
                  <c:v>-4.0204526872260598E-3</c:v>
                </c:pt>
                <c:pt idx="157">
                  <c:v>-2.9517529098433099E-2</c:v>
                </c:pt>
                <c:pt idx="158">
                  <c:v>-6.1155257649824102E-2</c:v>
                </c:pt>
                <c:pt idx="159">
                  <c:v>-4.78236623084516E-2</c:v>
                </c:pt>
                <c:pt idx="160">
                  <c:v>-6.5915012724590993E-2</c:v>
                </c:pt>
                <c:pt idx="161">
                  <c:v>-7.09590716558781E-2</c:v>
                </c:pt>
                <c:pt idx="162">
                  <c:v>-8.7588904273237997E-2</c:v>
                </c:pt>
                <c:pt idx="163">
                  <c:v>-0.10273492846230201</c:v>
                </c:pt>
                <c:pt idx="164">
                  <c:v>-7.8957404066553202E-2</c:v>
                </c:pt>
                <c:pt idx="165">
                  <c:v>-6.3668096974057994E-2</c:v>
                </c:pt>
                <c:pt idx="166">
                  <c:v>-6.9473354772818796E-2</c:v>
                </c:pt>
                <c:pt idx="167">
                  <c:v>-5.69112450622518E-2</c:v>
                </c:pt>
                <c:pt idx="168">
                  <c:v>-1.8527532736285501E-2</c:v>
                </c:pt>
                <c:pt idx="169">
                  <c:v>-8.4183663234692601E-3</c:v>
                </c:pt>
                <c:pt idx="170">
                  <c:v>-8.9080600586433106E-5</c:v>
                </c:pt>
                <c:pt idx="171">
                  <c:v>2.7106699737318202E-3</c:v>
                </c:pt>
                <c:pt idx="172">
                  <c:v>8.7269339935742707E-3</c:v>
                </c:pt>
                <c:pt idx="173">
                  <c:v>1.7603731012717699E-2</c:v>
                </c:pt>
                <c:pt idx="174">
                  <c:v>1.1599868999742699E-2</c:v>
                </c:pt>
                <c:pt idx="175">
                  <c:v>1.5848588449541599E-2</c:v>
                </c:pt>
                <c:pt idx="176">
                  <c:v>1.05661757896041E-2</c:v>
                </c:pt>
                <c:pt idx="177">
                  <c:v>1.3092591229078E-2</c:v>
                </c:pt>
                <c:pt idx="178">
                  <c:v>2.93020726887432E-2</c:v>
                </c:pt>
                <c:pt idx="179">
                  <c:v>4.19624881828147E-2</c:v>
                </c:pt>
                <c:pt idx="180">
                  <c:v>5.67583555150106E-2</c:v>
                </c:pt>
                <c:pt idx="181">
                  <c:v>5.5912948830598497E-2</c:v>
                </c:pt>
                <c:pt idx="182">
                  <c:v>6.5416165370073803E-2</c:v>
                </c:pt>
                <c:pt idx="183">
                  <c:v>7.9266575519884697E-2</c:v>
                </c:pt>
                <c:pt idx="184">
                  <c:v>8.6821441548523795E-2</c:v>
                </c:pt>
                <c:pt idx="185">
                  <c:v>7.8018187871980796E-2</c:v>
                </c:pt>
                <c:pt idx="186">
                  <c:v>7.6616764227747297E-2</c:v>
                </c:pt>
                <c:pt idx="187">
                  <c:v>6.9403431907421306E-2</c:v>
                </c:pt>
                <c:pt idx="188">
                  <c:v>6.6622982984461995E-2</c:v>
                </c:pt>
                <c:pt idx="189">
                  <c:v>7.2596071689175104E-2</c:v>
                </c:pt>
                <c:pt idx="190">
                  <c:v>8.0962321048350799E-2</c:v>
                </c:pt>
                <c:pt idx="191">
                  <c:v>8.4637592939915199E-2</c:v>
                </c:pt>
                <c:pt idx="192">
                  <c:v>9.0386172182496796E-2</c:v>
                </c:pt>
                <c:pt idx="193">
                  <c:v>9.7800798153337795E-2</c:v>
                </c:pt>
                <c:pt idx="194">
                  <c:v>0.106583204538564</c:v>
                </c:pt>
                <c:pt idx="195">
                  <c:v>0.129157501911151</c:v>
                </c:pt>
                <c:pt idx="196">
                  <c:v>0.12452795615331499</c:v>
                </c:pt>
                <c:pt idx="197">
                  <c:v>0.12925097356915899</c:v>
                </c:pt>
                <c:pt idx="198">
                  <c:v>0.13557477902114701</c:v>
                </c:pt>
                <c:pt idx="199">
                  <c:v>0.109570116581562</c:v>
                </c:pt>
                <c:pt idx="200">
                  <c:v>0.11933433360748</c:v>
                </c:pt>
                <c:pt idx="201">
                  <c:v>0.117207598373626</c:v>
                </c:pt>
                <c:pt idx="202">
                  <c:v>9.9332276799647595E-2</c:v>
                </c:pt>
                <c:pt idx="203">
                  <c:v>0.12164872201868</c:v>
                </c:pt>
                <c:pt idx="204">
                  <c:v>0.13185572538904999</c:v>
                </c:pt>
                <c:pt idx="205">
                  <c:v>0.12710193134241601</c:v>
                </c:pt>
                <c:pt idx="206">
                  <c:v>0.128341743466893</c:v>
                </c:pt>
                <c:pt idx="207">
                  <c:v>0.11107811479184999</c:v>
                </c:pt>
                <c:pt idx="208">
                  <c:v>0.110744791357412</c:v>
                </c:pt>
                <c:pt idx="209">
                  <c:v>8.7419150738906604E-2</c:v>
                </c:pt>
                <c:pt idx="210">
                  <c:v>0.105796534386394</c:v>
                </c:pt>
                <c:pt idx="211">
                  <c:v>0.105022476812324</c:v>
                </c:pt>
                <c:pt idx="212">
                  <c:v>0.121929320707552</c:v>
                </c:pt>
                <c:pt idx="213">
                  <c:v>0.12978282595250501</c:v>
                </c:pt>
                <c:pt idx="214">
                  <c:v>0.145260850668054</c:v>
                </c:pt>
                <c:pt idx="215">
                  <c:v>0.14537537675312101</c:v>
                </c:pt>
                <c:pt idx="216">
                  <c:v>0.16771019659980699</c:v>
                </c:pt>
                <c:pt idx="217">
                  <c:v>0.167243112521167</c:v>
                </c:pt>
                <c:pt idx="218">
                  <c:v>0.16934415012370499</c:v>
                </c:pt>
                <c:pt idx="219">
                  <c:v>0.18290854226514</c:v>
                </c:pt>
                <c:pt idx="220">
                  <c:v>0.17723058126226701</c:v>
                </c:pt>
                <c:pt idx="221">
                  <c:v>0.18252811887794801</c:v>
                </c:pt>
                <c:pt idx="222">
                  <c:v>0.180636073887743</c:v>
                </c:pt>
                <c:pt idx="223">
                  <c:v>0.193859197915286</c:v>
                </c:pt>
                <c:pt idx="224">
                  <c:v>0.219288398830881</c:v>
                </c:pt>
                <c:pt idx="225">
                  <c:v>0.21867875463146599</c:v>
                </c:pt>
                <c:pt idx="226">
                  <c:v>0.22440654477823399</c:v>
                </c:pt>
                <c:pt idx="227">
                  <c:v>0.21828451205434299</c:v>
                </c:pt>
                <c:pt idx="228">
                  <c:v>0.19598990548374801</c:v>
                </c:pt>
                <c:pt idx="229">
                  <c:v>0.18977075797523299</c:v>
                </c:pt>
                <c:pt idx="230">
                  <c:v>0.17025851754443899</c:v>
                </c:pt>
                <c:pt idx="231">
                  <c:v>0.197174463447961</c:v>
                </c:pt>
                <c:pt idx="232">
                  <c:v>0.20699129404823399</c:v>
                </c:pt>
                <c:pt idx="233">
                  <c:v>0.21012947141276</c:v>
                </c:pt>
                <c:pt idx="234">
                  <c:v>0.18834714092732999</c:v>
                </c:pt>
                <c:pt idx="235">
                  <c:v>0.180741719225395</c:v>
                </c:pt>
                <c:pt idx="236">
                  <c:v>0.18888883708804999</c:v>
                </c:pt>
                <c:pt idx="237">
                  <c:v>0.20565216969099201</c:v>
                </c:pt>
                <c:pt idx="238">
                  <c:v>0.196971474069217</c:v>
                </c:pt>
                <c:pt idx="239">
                  <c:v>0.21672150339135901</c:v>
                </c:pt>
                <c:pt idx="240">
                  <c:v>0.22852370197425501</c:v>
                </c:pt>
                <c:pt idx="241">
                  <c:v>0.22397816427695</c:v>
                </c:pt>
                <c:pt idx="242">
                  <c:v>0.213329554247741</c:v>
                </c:pt>
                <c:pt idx="243">
                  <c:v>0.22449218614682001</c:v>
                </c:pt>
                <c:pt idx="244">
                  <c:v>0.20122683461003099</c:v>
                </c:pt>
                <c:pt idx="245">
                  <c:v>0.19041579309854001</c:v>
                </c:pt>
                <c:pt idx="246">
                  <c:v>0.19351087416059601</c:v>
                </c:pt>
                <c:pt idx="247">
                  <c:v>0.16689558166681501</c:v>
                </c:pt>
                <c:pt idx="248">
                  <c:v>0.170279578853649</c:v>
                </c:pt>
                <c:pt idx="249">
                  <c:v>0.19965359628287499</c:v>
                </c:pt>
                <c:pt idx="250">
                  <c:v>0.176980143313129</c:v>
                </c:pt>
                <c:pt idx="251">
                  <c:v>0.18474821225899499</c:v>
                </c:pt>
                <c:pt idx="252">
                  <c:v>0.16780631282369199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74BD-4A4F-B699-EB742E69FF13}"/>
            </c:ext>
          </c:extLst>
        </c:ser>
        <c:ser>
          <c:idx val="2"/>
          <c:order val="2"/>
          <c:tx>
            <c:strRef>
              <c:f>Sheet1!$D$1</c:f>
              <c:strCache>
                <c:ptCount val="1"/>
                <c:pt idx="0">
                  <c:v>Russian Financial Crisis (8/17/1998) 24.8%</c:v>
                </c:pt>
              </c:strCache>
            </c:strRef>
          </c:tx>
          <c:spPr>
            <a:ln w="9525" cap="rnd">
              <a:solidFill>
                <a:srgbClr val="0D5F67"/>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Sheet1!$D$2:$D$254</c:f>
              <c:numCache>
                <c:formatCode>0.0%</c:formatCode>
                <c:ptCount val="253"/>
                <c:pt idx="0">
                  <c:v>0</c:v>
                </c:pt>
                <c:pt idx="1">
                  <c:v>1.53000000000001E-2</c:v>
                </c:pt>
                <c:pt idx="2">
                  <c:v>3.1849390000000102E-2</c:v>
                </c:pt>
                <c:pt idx="3">
                  <c:v>2.7309252684000199E-2</c:v>
                </c:pt>
                <c:pt idx="4">
                  <c:v>2.0631742541554299E-2</c:v>
                </c:pt>
                <c:pt idx="5">
                  <c:v>8.9965406765806204E-3</c:v>
                </c:pt>
                <c:pt idx="6">
                  <c:v>1.3032526839287E-2</c:v>
                </c:pt>
                <c:pt idx="7">
                  <c:v>1.53625016510173E-2</c:v>
                </c:pt>
                <c:pt idx="8">
                  <c:v>4.5996591335164504E-3</c:v>
                </c:pt>
                <c:pt idx="9">
                  <c:v>-3.4479267606777303E-2</c:v>
                </c:pt>
                <c:pt idx="10">
                  <c:v>-5.0603463837744202E-2</c:v>
                </c:pt>
                <c:pt idx="11">
                  <c:v>-0.114023152453383</c:v>
                </c:pt>
                <c:pt idx="12">
                  <c:v>-8.2305181311213907E-2</c:v>
                </c:pt>
                <c:pt idx="13">
                  <c:v>-8.2305181311213907E-2</c:v>
                </c:pt>
                <c:pt idx="14">
                  <c:v>-9.2124515871184004E-2</c:v>
                </c:pt>
                <c:pt idx="15">
                  <c:v>-9.9024369550562999E-2</c:v>
                </c:pt>
                <c:pt idx="16">
                  <c:v>-5.4426075843315803E-2</c:v>
                </c:pt>
                <c:pt idx="17">
                  <c:v>-7.0973619516057698E-2</c:v>
                </c:pt>
                <c:pt idx="18">
                  <c:v>-9.4199279028156294E-2</c:v>
                </c:pt>
                <c:pt idx="19">
                  <c:v>-6.9833239634013805E-2</c:v>
                </c:pt>
                <c:pt idx="20">
                  <c:v>-5.0671804370474499E-2</c:v>
                </c:pt>
                <c:pt idx="21">
                  <c:v>-4.3741708542378903E-2</c:v>
                </c:pt>
                <c:pt idx="22">
                  <c:v>-3.5517887235843398E-2</c:v>
                </c:pt>
                <c:pt idx="23">
                  <c:v>-5.7990320463248299E-2</c:v>
                </c:pt>
                <c:pt idx="24">
                  <c:v>-5.4033879809193899E-2</c:v>
                </c:pt>
                <c:pt idx="25">
                  <c:v>-5.2047350956793199E-2</c:v>
                </c:pt>
                <c:pt idx="26">
                  <c:v>-4.53168871485864E-2</c:v>
                </c:pt>
                <c:pt idx="27">
                  <c:v>-1.42896859809155E-2</c:v>
                </c:pt>
                <c:pt idx="28">
                  <c:v>-3.4299605355502902E-2</c:v>
                </c:pt>
                <c:pt idx="29">
                  <c:v>-3.3333904960858501E-2</c:v>
                </c:pt>
                <c:pt idx="30">
                  <c:v>-2.9853907018717599E-2</c:v>
                </c:pt>
                <c:pt idx="31">
                  <c:v>-3.0824053111698901E-2</c:v>
                </c:pt>
                <c:pt idx="32">
                  <c:v>-5.5634957352039403E-2</c:v>
                </c:pt>
                <c:pt idx="33">
                  <c:v>-8.6421257742362895E-2</c:v>
                </c:pt>
                <c:pt idx="34">
                  <c:v>-7.3448439602304405E-2</c:v>
                </c:pt>
                <c:pt idx="35">
                  <c:v>-9.10529192498606E-2</c:v>
                </c:pt>
                <c:pt idx="36">
                  <c:v>-9.5961233485911304E-2</c:v>
                </c:pt>
                <c:pt idx="37">
                  <c:v>-0.112143527406514</c:v>
                </c:pt>
                <c:pt idx="38">
                  <c:v>-0.12688194485156501</c:v>
                </c:pt>
                <c:pt idx="39">
                  <c:v>-0.103744316390132</c:v>
                </c:pt>
                <c:pt idx="40">
                  <c:v>-8.88664720422081E-2</c:v>
                </c:pt>
                <c:pt idx="41">
                  <c:v>-9.4515499915546405E-2</c:v>
                </c:pt>
                <c:pt idx="42">
                  <c:v>-8.2291459164406305E-2</c:v>
                </c:pt>
                <c:pt idx="43">
                  <c:v>-4.49407215523977E-2</c:v>
                </c:pt>
                <c:pt idx="44">
                  <c:v>-3.5103610984387398E-2</c:v>
                </c:pt>
                <c:pt idx="45">
                  <c:v>-2.69984813166563E-2</c:v>
                </c:pt>
                <c:pt idx="46">
                  <c:v>-2.4274077064343001E-2</c:v>
                </c:pt>
                <c:pt idx="47">
                  <c:v>-1.8419721526729101E-2</c:v>
                </c:pt>
                <c:pt idx="48">
                  <c:v>-9.7818150761643796E-3</c:v>
                </c:pt>
                <c:pt idx="49">
                  <c:v>-1.5624102367215001E-2</c:v>
                </c:pt>
                <c:pt idx="50">
                  <c:v>-1.14897235971573E-2</c:v>
                </c:pt>
                <c:pt idx="51">
                  <c:v>-1.6629977034452001E-2</c:v>
                </c:pt>
                <c:pt idx="52">
                  <c:v>-1.41715519770382E-2</c:v>
                </c:pt>
                <c:pt idx="53">
                  <c:v>1.60170319132913E-3</c:v>
                </c:pt>
                <c:pt idx="54">
                  <c:v>1.39214041405824E-2</c:v>
                </c:pt>
                <c:pt idx="55">
                  <c:v>2.8319088079378701E-2</c:v>
                </c:pt>
                <c:pt idx="56">
                  <c:v>2.7496432808915099E-2</c:v>
                </c:pt>
                <c:pt idx="57">
                  <c:v>3.6743900704195198E-2</c:v>
                </c:pt>
                <c:pt idx="58">
                  <c:v>5.0221571413349597E-2</c:v>
                </c:pt>
                <c:pt idx="59">
                  <c:v>5.7573122413243E-2</c:v>
                </c:pt>
                <c:pt idx="60">
                  <c:v>4.9006780121695799E-2</c:v>
                </c:pt>
                <c:pt idx="61">
                  <c:v>4.7643071307537498E-2</c:v>
                </c:pt>
                <c:pt idx="62">
                  <c:v>4.0623862729776999E-2</c:v>
                </c:pt>
                <c:pt idx="63">
                  <c:v>3.7918240686679601E-2</c:v>
                </c:pt>
                <c:pt idx="64">
                  <c:v>4.3730582834525099E-2</c:v>
                </c:pt>
                <c:pt idx="65">
                  <c:v>5.1871681380634402E-2</c:v>
                </c:pt>
                <c:pt idx="66">
                  <c:v>5.5448045097328501E-2</c:v>
                </c:pt>
                <c:pt idx="67">
                  <c:v>6.1041919736344298E-2</c:v>
                </c:pt>
                <c:pt idx="68">
                  <c:v>6.8257004790551301E-2</c:v>
                </c:pt>
                <c:pt idx="69">
                  <c:v>7.6803060828875697E-2</c:v>
                </c:pt>
                <c:pt idx="70">
                  <c:v>9.8769843269784802E-2</c:v>
                </c:pt>
                <c:pt idx="71">
                  <c:v>9.4264886912378595E-2</c:v>
                </c:pt>
                <c:pt idx="72">
                  <c:v>9.8860799437410399E-2</c:v>
                </c:pt>
                <c:pt idx="73">
                  <c:v>0.10501441991426</c:v>
                </c:pt>
                <c:pt idx="74">
                  <c:v>7.9709589698223393E-2</c:v>
                </c:pt>
                <c:pt idx="75">
                  <c:v>8.9211034087567601E-2</c:v>
                </c:pt>
                <c:pt idx="76">
                  <c:v>8.7141533122801207E-2</c:v>
                </c:pt>
                <c:pt idx="77">
                  <c:v>6.9747268592836406E-2</c:v>
                </c:pt>
                <c:pt idx="78">
                  <c:v>9.14631381452711E-2</c:v>
                </c:pt>
                <c:pt idx="79">
                  <c:v>0.101395452702393</c:v>
                </c:pt>
                <c:pt idx="80">
                  <c:v>9.6769591801043206E-2</c:v>
                </c:pt>
                <c:pt idx="81">
                  <c:v>9.7976038352024494E-2</c:v>
                </c:pt>
                <c:pt idx="82">
                  <c:v>8.1177004965238497E-2</c:v>
                </c:pt>
                <c:pt idx="83">
                  <c:v>8.0852651863748903E-2</c:v>
                </c:pt>
                <c:pt idx="84">
                  <c:v>5.8154746174610097E-2</c:v>
                </c:pt>
                <c:pt idx="85">
                  <c:v>7.60375613849609E-2</c:v>
                </c:pt>
                <c:pt idx="86">
                  <c:v>7.5284335091991395E-2</c:v>
                </c:pt>
                <c:pt idx="87">
                  <c:v>9.17361854188989E-2</c:v>
                </c:pt>
                <c:pt idx="88">
                  <c:v>9.9378338716831202E-2</c:v>
                </c:pt>
                <c:pt idx="89">
                  <c:v>0.114439821957252</c:v>
                </c:pt>
                <c:pt idx="90">
                  <c:v>0.11455126593944701</c:v>
                </c:pt>
                <c:pt idx="91">
                  <c:v>0.13628501562526699</c:v>
                </c:pt>
                <c:pt idx="92">
                  <c:v>0.135830501619017</c:v>
                </c:pt>
                <c:pt idx="93">
                  <c:v>0.137874996521931</c:v>
                </c:pt>
                <c:pt idx="94">
                  <c:v>0.15107434648158599</c:v>
                </c:pt>
                <c:pt idx="95">
                  <c:v>0.14554918961847399</c:v>
                </c:pt>
                <c:pt idx="96">
                  <c:v>0.15070416097175701</c:v>
                </c:pt>
                <c:pt idx="97">
                  <c:v>0.148863034314202</c:v>
                </c:pt>
                <c:pt idx="98">
                  <c:v>0.16173030029852101</c:v>
                </c:pt>
                <c:pt idx="99">
                  <c:v>0.18647515569487999</c:v>
                </c:pt>
                <c:pt idx="100">
                  <c:v>0.185881918117032</c:v>
                </c:pt>
                <c:pt idx="101">
                  <c:v>0.19145556313218201</c:v>
                </c:pt>
                <c:pt idx="102">
                  <c:v>0.18549828531652099</c:v>
                </c:pt>
                <c:pt idx="103">
                  <c:v>0.163803666695229</c:v>
                </c:pt>
                <c:pt idx="104">
                  <c:v>0.15775188762841399</c:v>
                </c:pt>
                <c:pt idx="105">
                  <c:v>0.138764756671308</c:v>
                </c:pt>
                <c:pt idx="106">
                  <c:v>0.16495634607474799</c:v>
                </c:pt>
                <c:pt idx="107">
                  <c:v>0.17450898811256099</c:v>
                </c:pt>
                <c:pt idx="108">
                  <c:v>0.17756271148165401</c:v>
                </c:pt>
                <c:pt idx="109">
                  <c:v>0.15636658267498399</c:v>
                </c:pt>
                <c:pt idx="110">
                  <c:v>0.14896583654586401</c:v>
                </c:pt>
                <c:pt idx="111">
                  <c:v>0.15689370081803</c:v>
                </c:pt>
                <c:pt idx="112">
                  <c:v>0.17320590199956401</c:v>
                </c:pt>
                <c:pt idx="113">
                  <c:v>0.16475881950516799</c:v>
                </c:pt>
                <c:pt idx="114">
                  <c:v>0.183977340027003</c:v>
                </c:pt>
                <c:pt idx="115">
                  <c:v>0.19546192022526501</c:v>
                </c:pt>
                <c:pt idx="116">
                  <c:v>0.191038711120431</c:v>
                </c:pt>
                <c:pt idx="117">
                  <c:v>0.18067667433368301</c:v>
                </c:pt>
                <c:pt idx="118">
                  <c:v>0.191538899737553</c:v>
                </c:pt>
                <c:pt idx="119">
                  <c:v>0.16889966064254</c:v>
                </c:pt>
                <c:pt idx="120">
                  <c:v>0.15837956369675699</c:v>
                </c:pt>
                <c:pt idx="121">
                  <c:v>0.161391350562368</c:v>
                </c:pt>
                <c:pt idx="122">
                  <c:v>0.13549232344482801</c:v>
                </c:pt>
                <c:pt idx="123">
                  <c:v>0.13878525118281701</c:v>
                </c:pt>
                <c:pt idx="124">
                  <c:v>0.167368760987506</c:v>
                </c:pt>
                <c:pt idx="125">
                  <c:v>0.145305491404842</c:v>
                </c:pt>
                <c:pt idx="126">
                  <c:v>0.15286450764811399</c:v>
                </c:pt>
                <c:pt idx="127">
                  <c:v>0.13637854518874601</c:v>
                </c:pt>
                <c:pt idx="128">
                  <c:v>0.14706050351352001</c:v>
                </c:pt>
                <c:pt idx="129">
                  <c:v>0.15015756687300699</c:v>
                </c:pt>
                <c:pt idx="130">
                  <c:v>0.17822141150470799</c:v>
                </c:pt>
                <c:pt idx="131">
                  <c:v>0.17951745505736399</c:v>
                </c:pt>
                <c:pt idx="132">
                  <c:v>0.16430167988712399</c:v>
                </c:pt>
                <c:pt idx="133">
                  <c:v>0.15650085863188001</c:v>
                </c:pt>
                <c:pt idx="134">
                  <c:v>0.15106530459631001</c:v>
                </c:pt>
                <c:pt idx="135">
                  <c:v>0.151180411126769</c:v>
                </c:pt>
                <c:pt idx="136">
                  <c:v>0.14346750237222</c:v>
                </c:pt>
                <c:pt idx="137">
                  <c:v>0.143810542622932</c:v>
                </c:pt>
                <c:pt idx="138">
                  <c:v>0.15936636600260401</c:v>
                </c:pt>
                <c:pt idx="139">
                  <c:v>0.18324931314225701</c:v>
                </c:pt>
                <c:pt idx="140">
                  <c:v>0.19129540847162499</c:v>
                </c:pt>
                <c:pt idx="141">
                  <c:v>0.18879368811383401</c:v>
                </c:pt>
                <c:pt idx="142">
                  <c:v>0.19521317402964899</c:v>
                </c:pt>
                <c:pt idx="143">
                  <c:v>0.204177272834871</c:v>
                </c:pt>
                <c:pt idx="144">
                  <c:v>0.20056474101636701</c:v>
                </c:pt>
                <c:pt idx="145">
                  <c:v>0.21221021900422599</c:v>
                </c:pt>
                <c:pt idx="146">
                  <c:v>0.21075556674142101</c:v>
                </c:pt>
                <c:pt idx="147">
                  <c:v>0.20445963779436499</c:v>
                </c:pt>
                <c:pt idx="148">
                  <c:v>0.220117613085692</c:v>
                </c:pt>
                <c:pt idx="149">
                  <c:v>0.204256084115578</c:v>
                </c:pt>
                <c:pt idx="150">
                  <c:v>0.20052289025482001</c:v>
                </c:pt>
                <c:pt idx="151">
                  <c:v>0.16906919053014299</c:v>
                </c:pt>
                <c:pt idx="152">
                  <c:v>0.17538216415900601</c:v>
                </c:pt>
                <c:pt idx="153">
                  <c:v>0.19653904311386799</c:v>
                </c:pt>
                <c:pt idx="154">
                  <c:v>0.190795655706922</c:v>
                </c:pt>
                <c:pt idx="155">
                  <c:v>0.21461156882106</c:v>
                </c:pt>
                <c:pt idx="156">
                  <c:v>0.20708097709437001</c:v>
                </c:pt>
                <c:pt idx="157">
                  <c:v>0.19645866449593899</c:v>
                </c:pt>
                <c:pt idx="158">
                  <c:v>0.20315883301711701</c:v>
                </c:pt>
                <c:pt idx="159">
                  <c:v>0.22589853496114001</c:v>
                </c:pt>
                <c:pt idx="160">
                  <c:v>0.22295637847723301</c:v>
                </c:pt>
                <c:pt idx="161">
                  <c:v>0.22833738654253299</c:v>
                </c:pt>
                <c:pt idx="162">
                  <c:v>0.24406010509027801</c:v>
                </c:pt>
                <c:pt idx="163">
                  <c:v>0.24965837556318399</c:v>
                </c:pt>
                <c:pt idx="164">
                  <c:v>0.26078033510569598</c:v>
                </c:pt>
                <c:pt idx="165">
                  <c:v>0.25661975999984699</c:v>
                </c:pt>
                <c:pt idx="166">
                  <c:v>0.23902708335985001</c:v>
                </c:pt>
                <c:pt idx="167">
                  <c:v>0.23456658585975401</c:v>
                </c:pt>
                <c:pt idx="168">
                  <c:v>0.23197399602944899</c:v>
                </c:pt>
                <c:pt idx="169">
                  <c:v>0.20191383052633</c:v>
                </c:pt>
                <c:pt idx="170">
                  <c:v>0.21874062415369899</c:v>
                </c:pt>
                <c:pt idx="171">
                  <c:v>0.249574761944788</c:v>
                </c:pt>
                <c:pt idx="172">
                  <c:v>0.26669393618343101</c:v>
                </c:pt>
                <c:pt idx="173">
                  <c:v>0.26834063830047</c:v>
                </c:pt>
                <c:pt idx="174">
                  <c:v>0.27404817117282199</c:v>
                </c:pt>
                <c:pt idx="175">
                  <c:v>0.27544962416111202</c:v>
                </c:pt>
                <c:pt idx="176">
                  <c:v>0.26448075739332699</c:v>
                </c:pt>
                <c:pt idx="177">
                  <c:v>0.25904349013653499</c:v>
                </c:pt>
                <c:pt idx="178">
                  <c:v>0.25337779443092101</c:v>
                </c:pt>
                <c:pt idx="179">
                  <c:v>0.26741562572854699</c:v>
                </c:pt>
                <c:pt idx="180">
                  <c:v>0.248784616030338</c:v>
                </c:pt>
                <c:pt idx="181">
                  <c:v>0.26202173296025899</c:v>
                </c:pt>
                <c:pt idx="182">
                  <c:v>0.24763468520451201</c:v>
                </c:pt>
                <c:pt idx="183">
                  <c:v>0.258863397371353</c:v>
                </c:pt>
                <c:pt idx="184">
                  <c:v>0.25898928371108998</c:v>
                </c:pt>
                <c:pt idx="185">
                  <c:v>0.274223054043994</c:v>
                </c:pt>
                <c:pt idx="186">
                  <c:v>0.28250550389528001</c:v>
                </c:pt>
                <c:pt idx="187">
                  <c:v>0.28571176765501799</c:v>
                </c:pt>
                <c:pt idx="188">
                  <c:v>0.25845467818073198</c:v>
                </c:pt>
                <c:pt idx="189">
                  <c:v>0.260719896601457</c:v>
                </c:pt>
                <c:pt idx="190">
                  <c:v>0.25592916099437102</c:v>
                </c:pt>
                <c:pt idx="191">
                  <c:v>0.26647896594672399</c:v>
                </c:pt>
                <c:pt idx="192">
                  <c:v>0.26217293746250497</c:v>
                </c:pt>
                <c:pt idx="193">
                  <c:v>0.25535720360020803</c:v>
                </c:pt>
                <c:pt idx="194">
                  <c:v>0.231630952452164</c:v>
                </c:pt>
                <c:pt idx="195">
                  <c:v>0.209707921498515</c:v>
                </c:pt>
                <c:pt idx="196">
                  <c:v>0.226885773983794</c:v>
                </c:pt>
                <c:pt idx="197">
                  <c:v>0.20921861883842699</c:v>
                </c:pt>
                <c:pt idx="198">
                  <c:v>0.227598741844772</c:v>
                </c:pt>
                <c:pt idx="199">
                  <c:v>0.21802347165838201</c:v>
                </c:pt>
                <c:pt idx="200">
                  <c:v>0.21985050686586999</c:v>
                </c:pt>
                <c:pt idx="201">
                  <c:v>0.22155829757548201</c:v>
                </c:pt>
                <c:pt idx="202">
                  <c:v>0.24660024267578001</c:v>
                </c:pt>
                <c:pt idx="203">
                  <c:v>0.255700424447313</c:v>
                </c:pt>
                <c:pt idx="204">
                  <c:v>0.240506449311501</c:v>
                </c:pt>
                <c:pt idx="205">
                  <c:v>0.24273936092026099</c:v>
                </c:pt>
                <c:pt idx="206">
                  <c:v>0.22807503646140201</c:v>
                </c:pt>
                <c:pt idx="207">
                  <c:v>0.21849605117700299</c:v>
                </c:pt>
                <c:pt idx="208">
                  <c:v>0.21289096934158899</c:v>
                </c:pt>
                <c:pt idx="209">
                  <c:v>0.21944058057603399</c:v>
                </c:pt>
                <c:pt idx="210">
                  <c:v>0.24712188175510999</c:v>
                </c:pt>
                <c:pt idx="211">
                  <c:v>0.256350583680097</c:v>
                </c:pt>
                <c:pt idx="212">
                  <c:v>0.25936582508092998</c:v>
                </c:pt>
                <c:pt idx="213">
                  <c:v>0.26742576636144699</c:v>
                </c:pt>
                <c:pt idx="214">
                  <c:v>0.25589219188755802</c:v>
                </c:pt>
                <c:pt idx="215">
                  <c:v>0.25438512125729301</c:v>
                </c:pt>
                <c:pt idx="216">
                  <c:v>0.2383289917052</c:v>
                </c:pt>
                <c:pt idx="217">
                  <c:v>0.237833660108518</c:v>
                </c:pt>
                <c:pt idx="218">
                  <c:v>0.25330658085987401</c:v>
                </c:pt>
                <c:pt idx="219">
                  <c:v>0.27198084891468599</c:v>
                </c:pt>
                <c:pt idx="220">
                  <c:v>0.29207814632753798</c:v>
                </c:pt>
                <c:pt idx="221">
                  <c:v>0.29957219957623799</c:v>
                </c:pt>
                <c:pt idx="222">
                  <c:v>0.30931899107305999</c:v>
                </c:pt>
                <c:pt idx="223">
                  <c:v>0.30853339967841598</c:v>
                </c:pt>
                <c:pt idx="224">
                  <c:v>0.31180473317761198</c:v>
                </c:pt>
                <c:pt idx="225">
                  <c:v>0.312460635544201</c:v>
                </c:pt>
                <c:pt idx="226">
                  <c:v>0.31981041510324798</c:v>
                </c:pt>
                <c:pt idx="227">
                  <c:v>0.31690683219002103</c:v>
                </c:pt>
                <c:pt idx="228">
                  <c:v>0.31203427691091801</c:v>
                </c:pt>
                <c:pt idx="229">
                  <c:v>0.31820083801239901</c:v>
                </c:pt>
                <c:pt idx="230">
                  <c:v>0.32940554513550502</c:v>
                </c:pt>
                <c:pt idx="231">
                  <c:v>0.33605257286118201</c:v>
                </c:pt>
                <c:pt idx="232">
                  <c:v>0.32536415227829302</c:v>
                </c:pt>
                <c:pt idx="233">
                  <c:v>0.29633867734339803</c:v>
                </c:pt>
                <c:pt idx="234">
                  <c:v>0.30009805950769403</c:v>
                </c:pt>
                <c:pt idx="235">
                  <c:v>0.28319678473409399</c:v>
                </c:pt>
                <c:pt idx="236">
                  <c:v>0.27934719437989203</c:v>
                </c:pt>
                <c:pt idx="237">
                  <c:v>0.266809591874969</c:v>
                </c:pt>
                <c:pt idx="238">
                  <c:v>0.28150458314071802</c:v>
                </c:pt>
                <c:pt idx="239">
                  <c:v>0.28368314093205799</c:v>
                </c:pt>
                <c:pt idx="240">
                  <c:v>0.26147542259393303</c:v>
                </c:pt>
                <c:pt idx="241">
                  <c:v>0.25239279955125699</c:v>
                </c:pt>
                <c:pt idx="242">
                  <c:v>0.249261817552379</c:v>
                </c:pt>
                <c:pt idx="243">
                  <c:v>0.239642501557225</c:v>
                </c:pt>
                <c:pt idx="244">
                  <c:v>0.221915613784957</c:v>
                </c:pt>
                <c:pt idx="245">
                  <c:v>0.22985806527455899</c:v>
                </c:pt>
                <c:pt idx="246">
                  <c:v>0.21768247042834099</c:v>
                </c:pt>
                <c:pt idx="247">
                  <c:v>0.21293350879367101</c:v>
                </c:pt>
                <c:pt idx="248">
                  <c:v>0.19910606679342299</c:v>
                </c:pt>
                <c:pt idx="249">
                  <c:v>0.21877140628883501</c:v>
                </c:pt>
                <c:pt idx="250">
                  <c:v>0.217187003460659</c:v>
                </c:pt>
                <c:pt idx="251">
                  <c:v>0.244208554937486</c:v>
                </c:pt>
                <c:pt idx="252">
                  <c:v>0.24756791803581699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74BD-4A4F-B699-EB742E69FF13}"/>
            </c:ext>
          </c:extLst>
        </c:ser>
        <c:ser>
          <c:idx val="3"/>
          <c:order val="3"/>
          <c:tx>
            <c:strRef>
              <c:f>Sheet1!$E$1</c:f>
              <c:strCache>
                <c:ptCount val="1"/>
                <c:pt idx="0">
                  <c:v>Kosovo Bombings (3/24/1999) 29.3%</c:v>
                </c:pt>
              </c:strCache>
            </c:strRef>
          </c:tx>
          <c:spPr>
            <a:ln w="9525" cap="rnd">
              <a:solidFill>
                <a:srgbClr val="0C5A61"/>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Sheet1!$E$2:$E$254</c:f>
              <c:numCache>
                <c:formatCode>0.0%</c:formatCode>
                <c:ptCount val="253"/>
                <c:pt idx="0">
                  <c:v>0</c:v>
                </c:pt>
                <c:pt idx="1">
                  <c:v>5.4000000000000697E-3</c:v>
                </c:pt>
                <c:pt idx="2">
                  <c:v>2.3497199999999999E-2</c:v>
                </c:pt>
                <c:pt idx="3">
                  <c:v>1.8584413439999899E-2</c:v>
                </c:pt>
                <c:pt idx="4">
                  <c:v>3.8956101708799998E-2</c:v>
                </c:pt>
                <c:pt idx="5">
                  <c:v>3.2514573878205603E-2</c:v>
                </c:pt>
                <c:pt idx="6">
                  <c:v>2.3428445628077301E-2</c:v>
                </c:pt>
                <c:pt idx="7">
                  <c:v>2.9159644923594699E-2</c:v>
                </c:pt>
                <c:pt idx="8">
                  <c:v>4.86107622126506E-2</c:v>
                </c:pt>
                <c:pt idx="9">
                  <c:v>4.6094096383340298E-2</c:v>
                </c:pt>
                <c:pt idx="10">
                  <c:v>5.0696910407426903E-2</c:v>
                </c:pt>
                <c:pt idx="11">
                  <c:v>6.4145830860641698E-2</c:v>
                </c:pt>
                <c:pt idx="12">
                  <c:v>6.8934487099514594E-2</c:v>
                </c:pt>
                <c:pt idx="13">
                  <c:v>7.8448004034700203E-2</c:v>
                </c:pt>
                <c:pt idx="14">
                  <c:v>7.4889125621385694E-2</c:v>
                </c:pt>
                <c:pt idx="15">
                  <c:v>5.9840677862686299E-2</c:v>
                </c:pt>
                <c:pt idx="16">
                  <c:v>5.6025251422380698E-2</c:v>
                </c:pt>
                <c:pt idx="17">
                  <c:v>5.38075983943938E-2</c:v>
                </c:pt>
                <c:pt idx="18">
                  <c:v>2.8094692993570598E-2</c:v>
                </c:pt>
                <c:pt idx="19">
                  <c:v>4.2488018695480599E-2</c:v>
                </c:pt>
                <c:pt idx="20">
                  <c:v>6.8862965568476306E-2</c:v>
                </c:pt>
                <c:pt idx="21">
                  <c:v>8.3506388196764397E-2</c:v>
                </c:pt>
                <c:pt idx="22">
                  <c:v>8.4914946501420299E-2</c:v>
                </c:pt>
                <c:pt idx="23">
                  <c:v>8.9797063760676601E-2</c:v>
                </c:pt>
                <c:pt idx="24">
                  <c:v>9.0995840530813596E-2</c:v>
                </c:pt>
                <c:pt idx="25">
                  <c:v>8.16132763022486E-2</c:v>
                </c:pt>
                <c:pt idx="26">
                  <c:v>7.6962339214148995E-2</c:v>
                </c:pt>
                <c:pt idx="27">
                  <c:v>7.2116008687685307E-2</c:v>
                </c:pt>
                <c:pt idx="28">
                  <c:v>8.41237079849875E-2</c:v>
                </c:pt>
                <c:pt idx="29">
                  <c:v>6.8187089477608195E-2</c:v>
                </c:pt>
                <c:pt idx="30">
                  <c:v>7.9509872626070802E-2</c:v>
                </c:pt>
                <c:pt idx="31">
                  <c:v>6.72034600781337E-2</c:v>
                </c:pt>
                <c:pt idx="32">
                  <c:v>7.6808291218836797E-2</c:v>
                </c:pt>
                <c:pt idx="33">
                  <c:v>7.6915972047958595E-2</c:v>
                </c:pt>
                <c:pt idx="34">
                  <c:v>8.9946655309738999E-2</c:v>
                </c:pt>
                <c:pt idx="35">
                  <c:v>9.7031308569252198E-2</c:v>
                </c:pt>
                <c:pt idx="36">
                  <c:v>9.9773886840675202E-2</c:v>
                </c:pt>
                <c:pt idx="37">
                  <c:v>7.6458680439652996E-2</c:v>
                </c:pt>
                <c:pt idx="38">
                  <c:v>7.8396306064444393E-2</c:v>
                </c:pt>
                <c:pt idx="39">
                  <c:v>7.42984001013995E-2</c:v>
                </c:pt>
                <c:pt idx="40">
                  <c:v>8.3322506662251203E-2</c:v>
                </c:pt>
                <c:pt idx="41">
                  <c:v>7.9639210139599501E-2</c:v>
                </c:pt>
                <c:pt idx="42">
                  <c:v>7.3809158404845698E-2</c:v>
                </c:pt>
                <c:pt idx="43">
                  <c:v>5.3514165310994101E-2</c:v>
                </c:pt>
                <c:pt idx="44">
                  <c:v>3.47616131684583E-2</c:v>
                </c:pt>
                <c:pt idx="45">
                  <c:v>4.9455228075450303E-2</c:v>
                </c:pt>
                <c:pt idx="46">
                  <c:v>3.4343072791163803E-2</c:v>
                </c:pt>
                <c:pt idx="47">
                  <c:v>5.0065087497589603E-2</c:v>
                </c:pt>
                <c:pt idx="48">
                  <c:v>4.1874579815108302E-2</c:v>
                </c:pt>
                <c:pt idx="49">
                  <c:v>4.3437391684831003E-2</c:v>
                </c:pt>
                <c:pt idx="50">
                  <c:v>4.4898204033189802E-2</c:v>
                </c:pt>
                <c:pt idx="51">
                  <c:v>6.6318617215870096E-2</c:v>
                </c:pt>
                <c:pt idx="52">
                  <c:v>7.4102743121545994E-2</c:v>
                </c:pt>
                <c:pt idx="53">
                  <c:v>6.1106099929775198E-2</c:v>
                </c:pt>
                <c:pt idx="54">
                  <c:v>6.3016090909648895E-2</c:v>
                </c:pt>
                <c:pt idx="55">
                  <c:v>5.0472501036914898E-2</c:v>
                </c:pt>
                <c:pt idx="56">
                  <c:v>4.2278815528827E-2</c:v>
                </c:pt>
                <c:pt idx="57">
                  <c:v>3.7484332977394397E-2</c:v>
                </c:pt>
                <c:pt idx="58">
                  <c:v>4.3086748375472397E-2</c:v>
                </c:pt>
                <c:pt idx="59">
                  <c:v>6.6764817563595494E-2</c:v>
                </c:pt>
                <c:pt idx="60">
                  <c:v>7.4658877213566094E-2</c:v>
                </c:pt>
                <c:pt idx="61">
                  <c:v>7.7238058518878605E-2</c:v>
                </c:pt>
                <c:pt idx="62">
                  <c:v>8.4132382093399197E-2</c:v>
                </c:pt>
                <c:pt idx="63">
                  <c:v>7.4266777416349197E-2</c:v>
                </c:pt>
                <c:pt idx="64">
                  <c:v>7.2977657283449696E-2</c:v>
                </c:pt>
                <c:pt idx="65">
                  <c:v>5.9243543270221598E-2</c:v>
                </c:pt>
                <c:pt idx="66">
                  <c:v>5.8819845852913701E-2</c:v>
                </c:pt>
                <c:pt idx="67">
                  <c:v>7.2055093926075106E-2</c:v>
                </c:pt>
                <c:pt idx="68">
                  <c:v>8.8028714825573603E-2</c:v>
                </c:pt>
                <c:pt idx="69">
                  <c:v>0.10521956851981799</c:v>
                </c:pt>
                <c:pt idx="70">
                  <c:v>0.111629842017233</c:v>
                </c:pt>
                <c:pt idx="71">
                  <c:v>0.119967065832362</c:v>
                </c:pt>
                <c:pt idx="72">
                  <c:v>0.119295085592863</c:v>
                </c:pt>
                <c:pt idx="73">
                  <c:v>0.122093323306845</c:v>
                </c:pt>
                <c:pt idx="74">
                  <c:v>0.122654369968498</c:v>
                </c:pt>
                <c:pt idx="75">
                  <c:v>0.12894123444032199</c:v>
                </c:pt>
                <c:pt idx="76">
                  <c:v>0.126457563724553</c:v>
                </c:pt>
                <c:pt idx="77">
                  <c:v>0.122289670738772</c:v>
                </c:pt>
                <c:pt idx="78">
                  <c:v>0.127564432191244</c:v>
                </c:pt>
                <c:pt idx="79">
                  <c:v>0.13714872986487001</c:v>
                </c:pt>
                <c:pt idx="80">
                  <c:v>0.14283447351419401</c:v>
                </c:pt>
                <c:pt idx="81">
                  <c:v>0.133691797726081</c:v>
                </c:pt>
                <c:pt idx="82">
                  <c:v>0.108863947355879</c:v>
                </c:pt>
                <c:pt idx="83">
                  <c:v>0.112079652803211</c:v>
                </c:pt>
                <c:pt idx="84">
                  <c:v>9.7622617316769605E-2</c:v>
                </c:pt>
                <c:pt idx="85">
                  <c:v>9.4329749464819201E-2</c:v>
                </c:pt>
                <c:pt idx="86">
                  <c:v>8.3605317920063996E-2</c:v>
                </c:pt>
                <c:pt idx="87">
                  <c:v>9.6175139607936902E-2</c:v>
                </c:pt>
                <c:pt idx="88">
                  <c:v>9.8038637345270394E-2</c:v>
                </c:pt>
                <c:pt idx="89">
                  <c:v>7.9042568919197101E-2</c:v>
                </c:pt>
                <c:pt idx="90">
                  <c:v>7.1273462422978898E-2</c:v>
                </c:pt>
                <c:pt idx="91">
                  <c:v>6.8595278766921494E-2</c:v>
                </c:pt>
                <c:pt idx="92">
                  <c:v>6.0367095120416298E-2</c:v>
                </c:pt>
                <c:pt idx="93">
                  <c:v>4.5203845660194399E-2</c:v>
                </c:pt>
                <c:pt idx="94">
                  <c:v>5.1997670656985601E-2</c:v>
                </c:pt>
                <c:pt idx="95">
                  <c:v>4.1582893717481403E-2</c:v>
                </c:pt>
                <c:pt idx="96">
                  <c:v>3.75207204319832E-2</c:v>
                </c:pt>
                <c:pt idx="97">
                  <c:v>2.5692984219058499E-2</c:v>
                </c:pt>
                <c:pt idx="98">
                  <c:v>4.2514349160251097E-2</c:v>
                </c:pt>
                <c:pt idx="99">
                  <c:v>4.1159080506342899E-2</c:v>
                </c:pt>
                <c:pt idx="100">
                  <c:v>6.4272812093583598E-2</c:v>
                </c:pt>
                <c:pt idx="101">
                  <c:v>6.7146348686236298E-2</c:v>
                </c:pt>
                <c:pt idx="102">
                  <c:v>7.7817812173098605E-2</c:v>
                </c:pt>
                <c:pt idx="103">
                  <c:v>6.9949742144234994E-2</c:v>
                </c:pt>
                <c:pt idx="104">
                  <c:v>6.1818124103938797E-2</c:v>
                </c:pt>
                <c:pt idx="105">
                  <c:v>7.1480669033284802E-2</c:v>
                </c:pt>
                <c:pt idx="106">
                  <c:v>9.0553024942077204E-2</c:v>
                </c:pt>
                <c:pt idx="107">
                  <c:v>9.2516020386973E-2</c:v>
                </c:pt>
                <c:pt idx="108">
                  <c:v>0.105735464233655</c:v>
                </c:pt>
                <c:pt idx="109">
                  <c:v>9.2798359302121505E-2</c:v>
                </c:pt>
                <c:pt idx="110">
                  <c:v>8.2198215216890996E-2</c:v>
                </c:pt>
                <c:pt idx="111">
                  <c:v>6.3151526629073598E-2</c:v>
                </c:pt>
                <c:pt idx="112">
                  <c:v>6.1237853881141301E-2</c:v>
                </c:pt>
                <c:pt idx="113">
                  <c:v>6.9515509141414397E-2</c:v>
                </c:pt>
                <c:pt idx="114">
                  <c:v>6.0531578864626602E-2</c:v>
                </c:pt>
                <c:pt idx="115">
                  <c:v>9.0862782020154895E-2</c:v>
                </c:pt>
                <c:pt idx="116">
                  <c:v>8.7372021117690296E-2</c:v>
                </c:pt>
                <c:pt idx="117">
                  <c:v>8.1608949405766601E-2</c:v>
                </c:pt>
                <c:pt idx="118">
                  <c:v>8.5178258938805707E-2</c:v>
                </c:pt>
                <c:pt idx="119">
                  <c:v>9.0170078929924194E-2</c:v>
                </c:pt>
                <c:pt idx="120">
                  <c:v>8.3411024440558798E-2</c:v>
                </c:pt>
                <c:pt idx="121">
                  <c:v>7.7993969318356005E-2</c:v>
                </c:pt>
                <c:pt idx="122">
                  <c:v>6.4411245304944797E-2</c:v>
                </c:pt>
                <c:pt idx="123">
                  <c:v>6.2495305063395797E-2</c:v>
                </c:pt>
                <c:pt idx="124">
                  <c:v>7.5670246846181802E-2</c:v>
                </c:pt>
                <c:pt idx="125">
                  <c:v>7.5885380895551094E-2</c:v>
                </c:pt>
                <c:pt idx="126">
                  <c:v>5.5335970120446103E-2</c:v>
                </c:pt>
                <c:pt idx="127">
                  <c:v>5.8607511627819499E-2</c:v>
                </c:pt>
                <c:pt idx="128">
                  <c:v>3.4047817358054101E-2</c:v>
                </c:pt>
                <c:pt idx="129">
                  <c:v>3.2289936068545397E-2</c:v>
                </c:pt>
                <c:pt idx="130">
                  <c:v>3.6728782793640002E-2</c:v>
                </c:pt>
                <c:pt idx="131">
                  <c:v>3.46553252280528E-2</c:v>
                </c:pt>
                <c:pt idx="132">
                  <c:v>2.6688479223796701E-2</c:v>
                </c:pt>
                <c:pt idx="133">
                  <c:v>3.6339350928500401E-2</c:v>
                </c:pt>
                <c:pt idx="134">
                  <c:v>3.4888475837200603E-2</c:v>
                </c:pt>
                <c:pt idx="135">
                  <c:v>5.23780910788492E-2</c:v>
                </c:pt>
                <c:pt idx="136">
                  <c:v>5.1641426415093901E-2</c:v>
                </c:pt>
                <c:pt idx="137">
                  <c:v>7.0991628661131595E-2</c:v>
                </c:pt>
                <c:pt idx="138">
                  <c:v>6.6172166332156598E-2</c:v>
                </c:pt>
                <c:pt idx="139">
                  <c:v>7.8113294595076904E-2</c:v>
                </c:pt>
                <c:pt idx="140">
                  <c:v>8.0592955172645406E-2</c:v>
                </c:pt>
                <c:pt idx="141">
                  <c:v>6.2114815639193098E-2</c:v>
                </c:pt>
                <c:pt idx="142">
                  <c:v>4.0660096363281301E-2</c:v>
                </c:pt>
                <c:pt idx="143">
                  <c:v>4.0764162372917599E-2</c:v>
                </c:pt>
                <c:pt idx="144">
                  <c:v>1.3392064902509901E-2</c:v>
                </c:pt>
                <c:pt idx="145">
                  <c:v>1.45067961739027E-2</c:v>
                </c:pt>
                <c:pt idx="146">
                  <c:v>2.2419949184059099E-2</c:v>
                </c:pt>
                <c:pt idx="147">
                  <c:v>4.1641444228719397E-2</c:v>
                </c:pt>
                <c:pt idx="148">
                  <c:v>4.0183146206799199E-2</c:v>
                </c:pt>
                <c:pt idx="149">
                  <c:v>5.4017582051349801E-2</c:v>
                </c:pt>
                <c:pt idx="150">
                  <c:v>4.9696109964939297E-2</c:v>
                </c:pt>
                <c:pt idx="151">
                  <c:v>4.0878662641233902E-2</c:v>
                </c:pt>
                <c:pt idx="152">
                  <c:v>5.0350658471269197E-2</c:v>
                </c:pt>
                <c:pt idx="153">
                  <c:v>8.5432370464209706E-2</c:v>
                </c:pt>
                <c:pt idx="154">
                  <c:v>0.104210350473241</c:v>
                </c:pt>
                <c:pt idx="155">
                  <c:v>0.100235193211537</c:v>
                </c:pt>
                <c:pt idx="156">
                  <c:v>9.6824464112581096E-2</c:v>
                </c:pt>
                <c:pt idx="157">
                  <c:v>0.10461191780777999</c:v>
                </c:pt>
                <c:pt idx="158">
                  <c:v>0.11212327884887301</c:v>
                </c:pt>
                <c:pt idx="159">
                  <c:v>0.121131477407549</c:v>
                </c:pt>
                <c:pt idx="160">
                  <c:v>0.12797037941973499</c:v>
                </c:pt>
                <c:pt idx="161">
                  <c:v>0.119397804536145</c:v>
                </c:pt>
                <c:pt idx="162">
                  <c:v>0.125666432241548</c:v>
                </c:pt>
                <c:pt idx="163">
                  <c:v>0.130056531327289</c:v>
                </c:pt>
                <c:pt idx="164">
                  <c:v>0.14282617013128801</c:v>
                </c:pt>
                <c:pt idx="165">
                  <c:v>0.14328330059934</c:v>
                </c:pt>
                <c:pt idx="166">
                  <c:v>0.16477702665060801</c:v>
                </c:pt>
                <c:pt idx="167">
                  <c:v>0.15767188678803901</c:v>
                </c:pt>
                <c:pt idx="168">
                  <c:v>0.17086934629742301</c:v>
                </c:pt>
                <c:pt idx="169">
                  <c:v>0.169815563885755</c:v>
                </c:pt>
                <c:pt idx="170">
                  <c:v>0.17016650855492099</c:v>
                </c:pt>
                <c:pt idx="171">
                  <c:v>0.15542241054712899</c:v>
                </c:pt>
                <c:pt idx="172">
                  <c:v>0.16570567000099801</c:v>
                </c:pt>
                <c:pt idx="173">
                  <c:v>0.16827022247500001</c:v>
                </c:pt>
                <c:pt idx="174">
                  <c:v>0.16114377411790301</c:v>
                </c:pt>
                <c:pt idx="175">
                  <c:v>0.146281133809194</c:v>
                </c:pt>
                <c:pt idx="176">
                  <c:v>0.152471051931764</c:v>
                </c:pt>
                <c:pt idx="177">
                  <c:v>0.165839716134172</c:v>
                </c:pt>
                <c:pt idx="178">
                  <c:v>0.18460973556393201</c:v>
                </c:pt>
                <c:pt idx="179">
                  <c:v>0.179871296621676</c:v>
                </c:pt>
                <c:pt idx="180">
                  <c:v>0.175033824305528</c:v>
                </c:pt>
                <c:pt idx="181">
                  <c:v>0.174328804010944</c:v>
                </c:pt>
                <c:pt idx="182">
                  <c:v>0.17808665618378</c:v>
                </c:pt>
                <c:pt idx="183">
                  <c:v>0.18433051546155399</c:v>
                </c:pt>
                <c:pt idx="184">
                  <c:v>0.185277979873923</c:v>
                </c:pt>
                <c:pt idx="185">
                  <c:v>0.16998789393354899</c:v>
                </c:pt>
                <c:pt idx="186">
                  <c:v>0.176539826139577</c:v>
                </c:pt>
                <c:pt idx="187">
                  <c:v>0.18371671907902801</c:v>
                </c:pt>
                <c:pt idx="188">
                  <c:v>0.18679438254863401</c:v>
                </c:pt>
                <c:pt idx="189">
                  <c:v>0.18620098535735899</c:v>
                </c:pt>
                <c:pt idx="190">
                  <c:v>0.20351951974357699</c:v>
                </c:pt>
                <c:pt idx="191">
                  <c:v>0.20785219001465399</c:v>
                </c:pt>
                <c:pt idx="192">
                  <c:v>0.22391662414184901</c:v>
                </c:pt>
                <c:pt idx="193">
                  <c:v>0.22171357421839299</c:v>
                </c:pt>
                <c:pt idx="194">
                  <c:v>0.224401344081674</c:v>
                </c:pt>
                <c:pt idx="195">
                  <c:v>0.232482392952613</c:v>
                </c:pt>
                <c:pt idx="196">
                  <c:v>0.23359162710626999</c:v>
                </c:pt>
                <c:pt idx="197">
                  <c:v>0.240129662729933</c:v>
                </c:pt>
                <c:pt idx="198">
                  <c:v>0.23157276805709701</c:v>
                </c:pt>
                <c:pt idx="199">
                  <c:v>0.18181722822759</c:v>
                </c:pt>
                <c:pt idx="200">
                  <c:v>0.18098995616783101</c:v>
                </c:pt>
                <c:pt idx="201">
                  <c:v>0.17248682848342201</c:v>
                </c:pt>
                <c:pt idx="202">
                  <c:v>0.210358153043437</c:v>
                </c:pt>
                <c:pt idx="203">
                  <c:v>0.231781492352306</c:v>
                </c:pt>
                <c:pt idx="204">
                  <c:v>0.210964385131552</c:v>
                </c:pt>
                <c:pt idx="205">
                  <c:v>0.202850923751171</c:v>
                </c:pt>
                <c:pt idx="206">
                  <c:v>0.22221682362356401</c:v>
                </c:pt>
                <c:pt idx="207">
                  <c:v>0.236394538777598</c:v>
                </c:pt>
                <c:pt idx="208">
                  <c:v>0.23355083133840901</c:v>
                </c:pt>
                <c:pt idx="209">
                  <c:v>0.23922516516256601</c:v>
                </c:pt>
                <c:pt idx="210">
                  <c:v>0.23488787708449699</c:v>
                </c:pt>
                <c:pt idx="211">
                  <c:v>0.23797509677720799</c:v>
                </c:pt>
                <c:pt idx="212">
                  <c:v>0.206159136790034</c:v>
                </c:pt>
                <c:pt idx="213">
                  <c:v>0.212310548387663</c:v>
                </c:pt>
                <c:pt idx="214">
                  <c:v>0.20734007513927399</c:v>
                </c:pt>
                <c:pt idx="215">
                  <c:v>0.20226924682368899</c:v>
                </c:pt>
                <c:pt idx="216">
                  <c:v>0.16872593483730799</c:v>
                </c:pt>
                <c:pt idx="217">
                  <c:v>0.186373696453351</c:v>
                </c:pt>
                <c:pt idx="218">
                  <c:v>0.20191519187689</c:v>
                </c:pt>
                <c:pt idx="219">
                  <c:v>0.203958447703081</c:v>
                </c:pt>
                <c:pt idx="220">
                  <c:v>0.222138220263397</c:v>
                </c:pt>
                <c:pt idx="221">
                  <c:v>0.221893792619345</c:v>
                </c:pt>
                <c:pt idx="222">
                  <c:v>0.22653698903129799</c:v>
                </c:pt>
                <c:pt idx="223">
                  <c:v>0.24186870139418901</c:v>
                </c:pt>
                <c:pt idx="224">
                  <c:v>0.21926669102881499</c:v>
                </c:pt>
                <c:pt idx="225">
                  <c:v>0.226460364505885</c:v>
                </c:pt>
                <c:pt idx="226">
                  <c:v>0.205365246236384</c:v>
                </c:pt>
                <c:pt idx="227">
                  <c:v>0.20849919587659799</c:v>
                </c:pt>
                <c:pt idx="228">
                  <c:v>0.217321240006498</c:v>
                </c:pt>
                <c:pt idx="229">
                  <c:v>0.21050424106246099</c:v>
                </c:pt>
                <c:pt idx="230">
                  <c:v>0.21595151014724201</c:v>
                </c:pt>
                <c:pt idx="231">
                  <c:v>0.183607199977326</c:v>
                </c:pt>
                <c:pt idx="232">
                  <c:v>0.18538261077729201</c:v>
                </c:pt>
                <c:pt idx="233">
                  <c:v>0.200199893412008</c:v>
                </c:pt>
                <c:pt idx="234">
                  <c:v>0.200199893412008</c:v>
                </c:pt>
                <c:pt idx="235">
                  <c:v>0.187717814520523</c:v>
                </c:pt>
                <c:pt idx="236">
                  <c:v>0.196982013473783</c:v>
                </c:pt>
                <c:pt idx="237">
                  <c:v>0.220203464535175</c:v>
                </c:pt>
                <c:pt idx="238">
                  <c:v>0.237530353731574</c:v>
                </c:pt>
                <c:pt idx="239">
                  <c:v>0.23678783551933499</c:v>
                </c:pt>
                <c:pt idx="240">
                  <c:v>0.26634706478824799</c:v>
                </c:pt>
                <c:pt idx="241">
                  <c:v>0.25760927004120898</c:v>
                </c:pt>
                <c:pt idx="242">
                  <c:v>0.23006762702730599</c:v>
                </c:pt>
                <c:pt idx="243">
                  <c:v>0.23892411394190299</c:v>
                </c:pt>
                <c:pt idx="244">
                  <c:v>0.26927775473347898</c:v>
                </c:pt>
                <c:pt idx="245">
                  <c:v>0.26381986038812499</c:v>
                </c:pt>
                <c:pt idx="246">
                  <c:v>0.24574723638457499</c:v>
                </c:pt>
                <c:pt idx="247">
                  <c:v>0.21709504994772999</c:v>
                </c:pt>
                <c:pt idx="248">
                  <c:v>0.22780548638727</c:v>
                </c:pt>
                <c:pt idx="249">
                  <c:v>0.28060112230192202</c:v>
                </c:pt>
                <c:pt idx="250">
                  <c:v>0.288796969484655</c:v>
                </c:pt>
                <c:pt idx="251">
                  <c:v>0.26740293979120899</c:v>
                </c:pt>
                <c:pt idx="252">
                  <c:v>0.29275099858703402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74BD-4A4F-B699-EB742E69FF13}"/>
            </c:ext>
          </c:extLst>
        </c:ser>
        <c:ser>
          <c:idx val="4"/>
          <c:order val="4"/>
          <c:tx>
            <c:strRef>
              <c:f>Sheet1!$F$1</c:f>
              <c:strCache>
                <c:ptCount val="1"/>
                <c:pt idx="0">
                  <c:v>9 11 - World Trade Center Attack (9/11/2001) -14.8%</c:v>
                </c:pt>
              </c:strCache>
            </c:strRef>
          </c:tx>
          <c:spPr>
            <a:ln w="9525" cap="rnd">
              <a:solidFill>
                <a:schemeClr val="bg1">
                  <a:lumMod val="50000"/>
                </a:schemeClr>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Sheet1!$F$2:$F$254</c:f>
              <c:numCache>
                <c:formatCode>0.0%</c:formatCode>
                <c:ptCount val="253"/>
                <c:pt idx="0">
                  <c:v>0</c:v>
                </c:pt>
                <c:pt idx="1">
                  <c:v>-5.0099999999999999E-2</c:v>
                </c:pt>
                <c:pt idx="2">
                  <c:v>-5.7699200000000103E-2</c:v>
                </c:pt>
                <c:pt idx="3">
                  <c:v>-7.3247163200000007E-2</c:v>
                </c:pt>
                <c:pt idx="4">
                  <c:v>-0.10132777415504</c:v>
                </c:pt>
                <c:pt idx="5">
                  <c:v>-0.11876201533643201</c:v>
                </c:pt>
                <c:pt idx="6">
                  <c:v>-8.4834352926884904E-2</c:v>
                </c:pt>
                <c:pt idx="7">
                  <c:v>-7.7879094009129193E-2</c:v>
                </c:pt>
                <c:pt idx="8">
                  <c:v>-8.3872879898069796E-2</c:v>
                </c:pt>
                <c:pt idx="9">
                  <c:v>-7.3612256152928102E-2</c:v>
                </c:pt>
                <c:pt idx="10">
                  <c:v>-5.2583254367599599E-2</c:v>
                </c:pt>
                <c:pt idx="11">
                  <c:v>-5.6751888048382201E-2</c:v>
                </c:pt>
                <c:pt idx="12">
                  <c:v>-4.5621560327352997E-2</c:v>
                </c:pt>
                <c:pt idx="13">
                  <c:v>-2.3766294058849401E-2</c:v>
                </c:pt>
                <c:pt idx="14">
                  <c:v>-2.4742527764790599E-2</c:v>
                </c:pt>
                <c:pt idx="15">
                  <c:v>-2.4254899028673099E-2</c:v>
                </c:pt>
                <c:pt idx="16">
                  <c:v>-3.1963285326346499E-2</c:v>
                </c:pt>
                <c:pt idx="17">
                  <c:v>-3.6803468899714802E-2</c:v>
                </c:pt>
                <c:pt idx="18">
                  <c:v>-1.3975711112638E-2</c:v>
                </c:pt>
                <c:pt idx="19">
                  <c:v>3.27971394289106E-3</c:v>
                </c:pt>
                <c:pt idx="20">
                  <c:v>-2.3386524551891599E-3</c:v>
                </c:pt>
                <c:pt idx="21">
                  <c:v>-3.03701539847057E-3</c:v>
                </c:pt>
                <c:pt idx="22">
                  <c:v>4.8389921798814902E-3</c:v>
                </c:pt>
                <c:pt idx="23">
                  <c:v>-1.5458755462152101E-2</c:v>
                </c:pt>
                <c:pt idx="24">
                  <c:v>-2.2448998298370899E-2</c:v>
                </c:pt>
                <c:pt idx="25">
                  <c:v>-1.7072467789011801E-2</c:v>
                </c:pt>
                <c:pt idx="26">
                  <c:v>-2.1319692994047298E-3</c:v>
                </c:pt>
                <c:pt idx="27">
                  <c:v>-7.0215226498376903E-3</c:v>
                </c:pt>
                <c:pt idx="28">
                  <c:v>-6.2271398679576402E-3</c:v>
                </c:pt>
                <c:pt idx="29">
                  <c:v>7.9838120319304408E-3</c:v>
                </c:pt>
                <c:pt idx="30">
                  <c:v>1.22173440424644E-2</c:v>
                </c:pt>
                <c:pt idx="31">
                  <c:v>-1.1367320073725E-2</c:v>
                </c:pt>
                <c:pt idx="32">
                  <c:v>-2.8767255240427302E-2</c:v>
                </c:pt>
                <c:pt idx="33">
                  <c:v>-2.69219130253842E-2</c:v>
                </c:pt>
                <c:pt idx="34">
                  <c:v>-6.3899653902198504E-3</c:v>
                </c:pt>
                <c:pt idx="35">
                  <c:v>-4.5021063244612396E-3</c:v>
                </c:pt>
                <c:pt idx="36">
                  <c:v>9.7335135550988792E-3</c:v>
                </c:pt>
                <c:pt idx="37">
                  <c:v>2.4374649501647701E-2</c:v>
                </c:pt>
                <c:pt idx="38">
                  <c:v>2.2223462737694301E-2</c:v>
                </c:pt>
                <c:pt idx="39">
                  <c:v>2.30412415078842E-2</c:v>
                </c:pt>
                <c:pt idx="40">
                  <c:v>2.3859674501090399E-2</c:v>
                </c:pt>
                <c:pt idx="41">
                  <c:v>2.32453586963897E-2</c:v>
                </c:pt>
                <c:pt idx="42">
                  <c:v>4.2380046904012099E-2</c:v>
                </c:pt>
                <c:pt idx="43">
                  <c:v>4.6132615072866499E-2</c:v>
                </c:pt>
                <c:pt idx="44">
                  <c:v>4.6237228334373701E-2</c:v>
                </c:pt>
                <c:pt idx="45">
                  <c:v>4.3726258986371197E-2</c:v>
                </c:pt>
                <c:pt idx="46">
                  <c:v>5.5833483590613103E-2</c:v>
                </c:pt>
                <c:pt idx="47">
                  <c:v>4.7492399070247202E-2</c:v>
                </c:pt>
                <c:pt idx="48">
                  <c:v>4.2569184794617E-2</c:v>
                </c:pt>
                <c:pt idx="49">
                  <c:v>5.4871501175193502E-2</c:v>
                </c:pt>
                <c:pt idx="50">
                  <c:v>6.2572063133772504E-2</c:v>
                </c:pt>
                <c:pt idx="51">
                  <c:v>5.6727916786536901E-2</c:v>
                </c:pt>
                <c:pt idx="52">
                  <c:v>3.8023832659415099E-2</c:v>
                </c:pt>
                <c:pt idx="53">
                  <c:v>5.0064909118264299E-2</c:v>
                </c:pt>
                <c:pt idx="54">
                  <c:v>4.8699824736410498E-2</c:v>
                </c:pt>
                <c:pt idx="55">
                  <c:v>3.97858762261512E-2</c:v>
                </c:pt>
                <c:pt idx="56">
                  <c:v>5.4862771431430299E-2</c:v>
                </c:pt>
                <c:pt idx="57">
                  <c:v>7.9335587728639495E-2</c:v>
                </c:pt>
                <c:pt idx="58">
                  <c:v>7.8148318582137902E-2</c:v>
                </c:pt>
                <c:pt idx="59">
                  <c:v>7.0277835856488405E-2</c:v>
                </c:pt>
                <c:pt idx="60">
                  <c:v>5.41166405350555E-2</c:v>
                </c:pt>
                <c:pt idx="61">
                  <c:v>5.2113818918038797E-2</c:v>
                </c:pt>
                <c:pt idx="62">
                  <c:v>5.2639875827497698E-2</c:v>
                </c:pt>
                <c:pt idx="63">
                  <c:v>3.6850277690085198E-2</c:v>
                </c:pt>
                <c:pt idx="64">
                  <c:v>4.0064513550924601E-2</c:v>
                </c:pt>
                <c:pt idx="65">
                  <c:v>5.1089197394564197E-2</c:v>
                </c:pt>
                <c:pt idx="66">
                  <c:v>6.0023455572417998E-2</c:v>
                </c:pt>
                <c:pt idx="67">
                  <c:v>6.4687558776936396E-2</c:v>
                </c:pt>
                <c:pt idx="68">
                  <c:v>5.4892433236188601E-2</c:v>
                </c:pt>
                <c:pt idx="69">
                  <c:v>6.10108093489585E-2</c:v>
                </c:pt>
                <c:pt idx="70">
                  <c:v>6.1329112591763199E-2</c:v>
                </c:pt>
                <c:pt idx="71">
                  <c:v>6.6635758154721905E-2</c:v>
                </c:pt>
                <c:pt idx="72">
                  <c:v>7.4102208461804805E-2</c:v>
                </c:pt>
                <c:pt idx="73">
                  <c:v>7.8613437737344402E-2</c:v>
                </c:pt>
                <c:pt idx="74">
                  <c:v>6.7503719328649806E-2</c:v>
                </c:pt>
                <c:pt idx="75">
                  <c:v>7.2200735693695797E-2</c:v>
                </c:pt>
                <c:pt idx="76">
                  <c:v>8.29227430506327E-2</c:v>
                </c:pt>
                <c:pt idx="77">
                  <c:v>9.0611494526292399E-2</c:v>
                </c:pt>
                <c:pt idx="78">
                  <c:v>8.3195336363513603E-2</c:v>
                </c:pt>
                <c:pt idx="79">
                  <c:v>8.0812306623514005E-2</c:v>
                </c:pt>
                <c:pt idx="80">
                  <c:v>7.60567324743706E-2</c:v>
                </c:pt>
                <c:pt idx="81">
                  <c:v>7.7025183533597302E-2</c:v>
                </c:pt>
                <c:pt idx="82">
                  <c:v>6.7870469473561901E-2</c:v>
                </c:pt>
                <c:pt idx="83">
                  <c:v>5.8900357529984002E-2</c:v>
                </c:pt>
                <c:pt idx="84">
                  <c:v>6.61008799611877E-2</c:v>
                </c:pt>
                <c:pt idx="85">
                  <c:v>4.8830045705816602E-2</c:v>
                </c:pt>
                <c:pt idx="86">
                  <c:v>6.01574101994393E-2</c:v>
                </c:pt>
                <c:pt idx="87">
                  <c:v>4.8813725910305202E-2</c:v>
                </c:pt>
                <c:pt idx="88">
                  <c:v>4.0423216103022699E-2</c:v>
                </c:pt>
                <c:pt idx="89">
                  <c:v>5.0099152012780902E-2</c:v>
                </c:pt>
                <c:pt idx="90">
                  <c:v>5.44045585360333E-2</c:v>
                </c:pt>
                <c:pt idx="91">
                  <c:v>5.54589630945692E-2</c:v>
                </c:pt>
                <c:pt idx="92">
                  <c:v>5.6092238472425802E-2</c:v>
                </c:pt>
                <c:pt idx="93">
                  <c:v>2.9373104839073499E-2</c:v>
                </c:pt>
                <c:pt idx="94">
                  <c:v>4.0284459750367499E-2</c:v>
                </c:pt>
                <c:pt idx="95">
                  <c:v>5.4432328402972602E-2</c:v>
                </c:pt>
                <c:pt idx="96">
                  <c:v>4.6945858871311398E-2</c:v>
                </c:pt>
                <c:pt idx="97">
                  <c:v>2.2237936601948501E-2</c:v>
                </c:pt>
                <c:pt idx="98">
                  <c:v>1.8762327617502E-2</c:v>
                </c:pt>
                <c:pt idx="99">
                  <c:v>1.09178576948472E-2</c:v>
                </c:pt>
                <c:pt idx="100">
                  <c:v>6.8741862640677703E-3</c:v>
                </c:pt>
                <c:pt idx="101">
                  <c:v>2.2984173244292801E-2</c:v>
                </c:pt>
                <c:pt idx="102">
                  <c:v>3.6692161165766499E-2</c:v>
                </c:pt>
                <c:pt idx="103">
                  <c:v>3.38930923306189E-2</c:v>
                </c:pt>
                <c:pt idx="104">
                  <c:v>4.4232023253925098E-2</c:v>
                </c:pt>
                <c:pt idx="105">
                  <c:v>4.1830289600441002E-2</c:v>
                </c:pt>
                <c:pt idx="106">
                  <c:v>3.02659733858761E-2</c:v>
                </c:pt>
                <c:pt idx="107">
                  <c:v>1.03818400995288E-2</c:v>
                </c:pt>
                <c:pt idx="108">
                  <c:v>2.3920956756862601E-2</c:v>
                </c:pt>
                <c:pt idx="109">
                  <c:v>8.4597503098340406E-3</c:v>
                </c:pt>
                <c:pt idx="110">
                  <c:v>1.6124044412188801E-2</c:v>
                </c:pt>
                <c:pt idx="111">
                  <c:v>3.3093315953872403E-2</c:v>
                </c:pt>
                <c:pt idx="112">
                  <c:v>3.43330279330172E-2</c:v>
                </c:pt>
                <c:pt idx="113">
                  <c:v>3.52639276581568E-2</c:v>
                </c:pt>
                <c:pt idx="114">
                  <c:v>3.2158135875182299E-2</c:v>
                </c:pt>
                <c:pt idx="115">
                  <c:v>5.5175262305198897E-2</c:v>
                </c:pt>
                <c:pt idx="116">
                  <c:v>7.6173250025072206E-2</c:v>
                </c:pt>
                <c:pt idx="117">
                  <c:v>7.0469531799939297E-2</c:v>
                </c:pt>
                <c:pt idx="118">
                  <c:v>8.5456105245138594E-2</c:v>
                </c:pt>
                <c:pt idx="119">
                  <c:v>8.1005735213633495E-2</c:v>
                </c:pt>
                <c:pt idx="120">
                  <c:v>8.8897077080693193E-2</c:v>
                </c:pt>
                <c:pt idx="121">
                  <c:v>9.2163768311935207E-2</c:v>
                </c:pt>
                <c:pt idx="122">
                  <c:v>8.9214926137492795E-2</c:v>
                </c:pt>
                <c:pt idx="123">
                  <c:v>7.9411991802255305E-2</c:v>
                </c:pt>
                <c:pt idx="124">
                  <c:v>7.8980227005534406E-2</c:v>
                </c:pt>
                <c:pt idx="125">
                  <c:v>9.0525315434493603E-2</c:v>
                </c:pt>
                <c:pt idx="126">
                  <c:v>9.1615840749927901E-2</c:v>
                </c:pt>
                <c:pt idx="127">
                  <c:v>9.5436496192552706E-2</c:v>
                </c:pt>
                <c:pt idx="128">
                  <c:v>7.9114492399283698E-2</c:v>
                </c:pt>
                <c:pt idx="129">
                  <c:v>8.25676587749615E-2</c:v>
                </c:pt>
                <c:pt idx="130">
                  <c:v>7.8129131373984306E-2</c:v>
                </c:pt>
                <c:pt idx="131">
                  <c:v>6.2604071882199006E-2</c:v>
                </c:pt>
                <c:pt idx="132">
                  <c:v>6.9085956720680297E-2</c:v>
                </c:pt>
                <c:pt idx="133">
                  <c:v>7.5072838078316106E-2</c:v>
                </c:pt>
                <c:pt idx="134">
                  <c:v>7.8298056592550805E-2</c:v>
                </c:pt>
                <c:pt idx="135">
                  <c:v>7.7111928730298998E-2</c:v>
                </c:pt>
                <c:pt idx="136">
                  <c:v>6.73102101788534E-2</c:v>
                </c:pt>
                <c:pt idx="137">
                  <c:v>5.6957301140118502E-2</c:v>
                </c:pt>
                <c:pt idx="138">
                  <c:v>5.8331345631600799E-2</c:v>
                </c:pt>
                <c:pt idx="139">
                  <c:v>5.5685517267521897E-2</c:v>
                </c:pt>
                <c:pt idx="140">
                  <c:v>5.94859851296849E-2</c:v>
                </c:pt>
                <c:pt idx="141">
                  <c:v>5.3235017817419697E-2</c:v>
                </c:pt>
                <c:pt idx="142">
                  <c:v>6.5452544024101805E-2</c:v>
                </c:pt>
                <c:pt idx="143">
                  <c:v>4.1906042801169302E-2</c:v>
                </c:pt>
                <c:pt idx="144">
                  <c:v>5.0762244164979098E-2</c:v>
                </c:pt>
                <c:pt idx="145">
                  <c:v>4.3827213353490303E-2</c:v>
                </c:pt>
                <c:pt idx="146">
                  <c:v>6.7522091096614306E-2</c:v>
                </c:pt>
                <c:pt idx="147">
                  <c:v>6.5066790287092099E-2</c:v>
                </c:pt>
                <c:pt idx="148">
                  <c:v>6.3682203459718895E-2</c:v>
                </c:pt>
                <c:pt idx="149">
                  <c:v>6.4533149222486499E-2</c:v>
                </c:pt>
                <c:pt idx="150">
                  <c:v>4.8671605299071399E-2</c:v>
                </c:pt>
                <c:pt idx="151">
                  <c:v>4.3323380112046297E-2</c:v>
                </c:pt>
                <c:pt idx="152">
                  <c:v>3.6541778141318003E-2</c:v>
                </c:pt>
                <c:pt idx="153">
                  <c:v>3.55052363631767E-2</c:v>
                </c:pt>
                <c:pt idx="154">
                  <c:v>2.1008163054092099E-2</c:v>
                </c:pt>
                <c:pt idx="155">
                  <c:v>1.2125392035521499E-2</c:v>
                </c:pt>
                <c:pt idx="156">
                  <c:v>2.4372109279151299E-2</c:v>
                </c:pt>
                <c:pt idx="157">
                  <c:v>3.20549000987451E-2</c:v>
                </c:pt>
                <c:pt idx="158">
                  <c:v>2.99907902985477E-2</c:v>
                </c:pt>
                <c:pt idx="159">
                  <c:v>2.02058777907115E-2</c:v>
                </c:pt>
                <c:pt idx="160">
                  <c:v>1.6381308149204801E-3</c:v>
                </c:pt>
                <c:pt idx="161">
                  <c:v>-1.9677664560132598E-3</c:v>
                </c:pt>
                <c:pt idx="162">
                  <c:v>3.3661984281507101E-2</c:v>
                </c:pt>
                <c:pt idx="163">
                  <c:v>1.8983984104709702E-2</c:v>
                </c:pt>
                <c:pt idx="164">
                  <c:v>2.4764435622133302E-3</c:v>
                </c:pt>
                <c:pt idx="165">
                  <c:v>2.0120028968908299E-2</c:v>
                </c:pt>
                <c:pt idx="166">
                  <c:v>4.2664681609121201E-2</c:v>
                </c:pt>
                <c:pt idx="167">
                  <c:v>3.8702555819006397E-2</c:v>
                </c:pt>
                <c:pt idx="168">
                  <c:v>4.24418850199548E-2</c:v>
                </c:pt>
                <c:pt idx="169">
                  <c:v>4.97389782150943E-2</c:v>
                </c:pt>
                <c:pt idx="170">
                  <c:v>3.6407293191762502E-2</c:v>
                </c:pt>
                <c:pt idx="171">
                  <c:v>2.4592250049376499E-2</c:v>
                </c:pt>
                <c:pt idx="172">
                  <c:v>2.84857005995642E-2</c:v>
                </c:pt>
                <c:pt idx="173">
                  <c:v>3.9387649025919499E-2</c:v>
                </c:pt>
                <c:pt idx="174">
                  <c:v>2.74346910621215E-2</c:v>
                </c:pt>
                <c:pt idx="175">
                  <c:v>1.9831674348261798E-2</c:v>
                </c:pt>
                <c:pt idx="176">
                  <c:v>1.3100785297563301E-2</c:v>
                </c:pt>
                <c:pt idx="177">
                  <c:v>1.0770653491379E-2</c:v>
                </c:pt>
                <c:pt idx="178">
                  <c:v>1.27921947983618E-2</c:v>
                </c:pt>
                <c:pt idx="179">
                  <c:v>-1.1717376315758501E-2</c:v>
                </c:pt>
                <c:pt idx="180">
                  <c:v>-1.2705658939442799E-2</c:v>
                </c:pt>
                <c:pt idx="181">
                  <c:v>-4.4123864745341202E-3</c:v>
                </c:pt>
                <c:pt idx="182">
                  <c:v>-2.3328551131518001E-2</c:v>
                </c:pt>
                <c:pt idx="183">
                  <c:v>-2.2449546827536401E-2</c:v>
                </c:pt>
                <c:pt idx="184">
                  <c:v>-2.0298935830556999E-2</c:v>
                </c:pt>
                <c:pt idx="185">
                  <c:v>-3.6855883815020599E-2</c:v>
                </c:pt>
                <c:pt idx="186">
                  <c:v>-3.1462276764384602E-2</c:v>
                </c:pt>
                <c:pt idx="187">
                  <c:v>-4.2019337947652897E-2</c:v>
                </c:pt>
                <c:pt idx="188">
                  <c:v>-4.2594126344884402E-2</c:v>
                </c:pt>
                <c:pt idx="189">
                  <c:v>-1.59782430572721E-2</c:v>
                </c:pt>
                <c:pt idx="190">
                  <c:v>-1.53878300031066E-2</c:v>
                </c:pt>
                <c:pt idx="191">
                  <c:v>-3.13385471570563E-2</c:v>
                </c:pt>
                <c:pt idx="192">
                  <c:v>-4.4512342915720399E-2</c:v>
                </c:pt>
                <c:pt idx="193">
                  <c:v>-5.9035755303401397E-2</c:v>
                </c:pt>
                <c:pt idx="194">
                  <c:v>-5.7153826814008303E-2</c:v>
                </c:pt>
                <c:pt idx="195">
                  <c:v>-7.2993642523532895E-2</c:v>
                </c:pt>
                <c:pt idx="196">
                  <c:v>-7.5403859052971797E-2</c:v>
                </c:pt>
                <c:pt idx="197">
                  <c:v>-5.9778184270966997E-2</c:v>
                </c:pt>
                <c:pt idx="198">
                  <c:v>-5.8555895910519198E-2</c:v>
                </c:pt>
                <c:pt idx="199">
                  <c:v>-8.03032547149862E-2</c:v>
                </c:pt>
                <c:pt idx="200">
                  <c:v>-0.101088401158428</c:v>
                </c:pt>
                <c:pt idx="201">
                  <c:v>-9.7312972443292997E-2</c:v>
                </c:pt>
                <c:pt idx="202">
                  <c:v>-6.5177314262274105E-2</c:v>
                </c:pt>
                <c:pt idx="203">
                  <c:v>-7.6395186491126907E-2</c:v>
                </c:pt>
                <c:pt idx="204">
                  <c:v>-9.8099899608585298E-2</c:v>
                </c:pt>
                <c:pt idx="205">
                  <c:v>-0.125337282640406</c:v>
                </c:pt>
                <c:pt idx="206">
                  <c:v>-0.120351705151456</c:v>
                </c:pt>
                <c:pt idx="207">
                  <c:v>-0.12510180594363901</c:v>
                </c:pt>
                <c:pt idx="208">
                  <c:v>-0.12886386817808099</c:v>
                </c:pt>
                <c:pt idx="209">
                  <c:v>-0.14184379654222701</c:v>
                </c:pt>
                <c:pt idx="210">
                  <c:v>-0.136437412460444</c:v>
                </c:pt>
                <c:pt idx="211">
                  <c:v>-0.15966724606525801</c:v>
                </c:pt>
                <c:pt idx="212">
                  <c:v>-0.188070493148252</c:v>
                </c:pt>
                <c:pt idx="213">
                  <c:v>-0.213808658515452</c:v>
                </c:pt>
                <c:pt idx="214">
                  <c:v>-0.236215111747762</c:v>
                </c:pt>
                <c:pt idx="215">
                  <c:v>-0.19466521382683999</c:v>
                </c:pt>
                <c:pt idx="216">
                  <c:v>-0.19893348819355799</c:v>
                </c:pt>
                <c:pt idx="217">
                  <c:v>-0.186917490516461</c:v>
                </c:pt>
                <c:pt idx="218">
                  <c:v>-0.14292972675340199</c:v>
                </c:pt>
                <c:pt idx="219">
                  <c:v>-0.13924432457844099</c:v>
                </c:pt>
                <c:pt idx="220">
                  <c:v>-0.13356333712065899</c:v>
                </c:pt>
                <c:pt idx="221">
                  <c:v>-0.15669719601953799</c:v>
                </c:pt>
                <c:pt idx="222">
                  <c:v>-0.17651481191307899</c:v>
                </c:pt>
                <c:pt idx="223">
                  <c:v>-0.20393686867637301</c:v>
                </c:pt>
                <c:pt idx="224">
                  <c:v>-0.17973654948413501</c:v>
                </c:pt>
                <c:pt idx="225">
                  <c:v>-0.16480775468474601</c:v>
                </c:pt>
                <c:pt idx="226">
                  <c:v>-0.13925087197809899</c:v>
                </c:pt>
                <c:pt idx="227">
                  <c:v>-0.13658254968123101</c:v>
                </c:pt>
                <c:pt idx="228">
                  <c:v>-0.14020890297256999</c:v>
                </c:pt>
                <c:pt idx="229">
                  <c:v>-0.158608432448957</c:v>
                </c:pt>
                <c:pt idx="230">
                  <c:v>-0.126887970352283</c:v>
                </c:pt>
                <c:pt idx="231">
                  <c:v>-0.11658524840244</c:v>
                </c:pt>
                <c:pt idx="232">
                  <c:v>-0.115966858076322</c:v>
                </c:pt>
                <c:pt idx="233">
                  <c:v>-9.6694935582385302E-2</c:v>
                </c:pt>
                <c:pt idx="234">
                  <c:v>-0.10834757091337301</c:v>
                </c:pt>
                <c:pt idx="235">
                  <c:v>-9.6131932634885703E-2</c:v>
                </c:pt>
                <c:pt idx="236">
                  <c:v>-8.4110487338929701E-2</c:v>
                </c:pt>
                <c:pt idx="237">
                  <c:v>-0.10462641242253801</c:v>
                </c:pt>
                <c:pt idx="238">
                  <c:v>-9.7015736928129301E-2</c:v>
                </c:pt>
                <c:pt idx="239">
                  <c:v>-0.110921694579436</c:v>
                </c:pt>
                <c:pt idx="240">
                  <c:v>-0.126747288415922</c:v>
                </c:pt>
                <c:pt idx="241">
                  <c:v>-0.124826132450437</c:v>
                </c:pt>
                <c:pt idx="242">
                  <c:v>-0.12727661927957601</c:v>
                </c:pt>
                <c:pt idx="243">
                  <c:v>-0.161661920479961</c:v>
                </c:pt>
                <c:pt idx="244">
                  <c:v>-0.14615266600884</c:v>
                </c:pt>
                <c:pt idx="245">
                  <c:v>-0.15989960808609799</c:v>
                </c:pt>
                <c:pt idx="246">
                  <c:v>-0.14452577091407301</c:v>
                </c:pt>
                <c:pt idx="247">
                  <c:v>-0.13648431316066501</c:v>
                </c:pt>
                <c:pt idx="248">
                  <c:v>-0.13069875805884201</c:v>
                </c:pt>
                <c:pt idx="249">
                  <c:v>-0.13087261830722999</c:v>
                </c:pt>
                <c:pt idx="250">
                  <c:v>-0.15147093725334901</c:v>
                </c:pt>
                <c:pt idx="251">
                  <c:v>-0.14816167390863699</c:v>
                </c:pt>
                <c:pt idx="252">
                  <c:v>-0.14790612241081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74BD-4A4F-B699-EB742E69FF13}"/>
            </c:ext>
          </c:extLst>
        </c:ser>
        <c:ser>
          <c:idx val="5"/>
          <c:order val="5"/>
          <c:tx>
            <c:strRef>
              <c:f>Sheet1!$G$1</c:f>
              <c:strCache>
                <c:ptCount val="1"/>
                <c:pt idx="0">
                  <c:v>Iraq War (3/20/2003) 33.5%</c:v>
                </c:pt>
              </c:strCache>
            </c:strRef>
          </c:tx>
          <c:spPr>
            <a:ln w="9525" cap="rnd">
              <a:solidFill>
                <a:srgbClr val="0A5057"/>
              </a:solidFill>
              <a:round/>
            </a:ln>
            <a:effectLst/>
          </c:spPr>
          <c:marker>
            <c:symbol val="picture"/>
            <c:spPr>
              <a:solidFill>
                <a:srgbClr val="0A5057"/>
              </a:solidFill>
              <a:ln w="25400">
                <a:solidFill>
                  <a:srgbClr val="0A5057"/>
                </a:solidFill>
              </a:ln>
              <a:effectLst/>
            </c:spPr>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Sheet1!$G$2:$G$254</c:f>
              <c:numCache>
                <c:formatCode>0.0%</c:formatCode>
                <c:ptCount val="253"/>
                <c:pt idx="0">
                  <c:v>0</c:v>
                </c:pt>
                <c:pt idx="1">
                  <c:v>2.7999999999999102E-3</c:v>
                </c:pt>
                <c:pt idx="2">
                  <c:v>2.4761319999999899E-2</c:v>
                </c:pt>
                <c:pt idx="3">
                  <c:v>-9.6706603520000396E-3</c:v>
                </c:pt>
                <c:pt idx="4">
                  <c:v>2.31232465774078E-3</c:v>
                </c:pt>
                <c:pt idx="5">
                  <c:v>-3.20039312787679E-3</c:v>
                </c:pt>
                <c:pt idx="6">
                  <c:v>-4.09751277406167E-3</c:v>
                </c:pt>
                <c:pt idx="7">
                  <c:v>-8.8778447127462207E-3</c:v>
                </c:pt>
                <c:pt idx="8">
                  <c:v>-2.5330472490514601E-2</c:v>
                </c:pt>
                <c:pt idx="9">
                  <c:v>-1.44141737824083E-2</c:v>
                </c:pt>
                <c:pt idx="10">
                  <c:v>1.12110576992492E-2</c:v>
                </c:pt>
                <c:pt idx="11">
                  <c:v>6.2561235165228303E-3</c:v>
                </c:pt>
                <c:pt idx="12">
                  <c:v>7.7655077017977402E-3</c:v>
                </c:pt>
                <c:pt idx="13">
                  <c:v>9.5794856156610209E-3</c:v>
                </c:pt>
                <c:pt idx="14">
                  <c:v>7.1564948501834404E-3</c:v>
                </c:pt>
                <c:pt idx="15">
                  <c:v>-5.7351082838988897E-3</c:v>
                </c:pt>
                <c:pt idx="16">
                  <c:v>-5.6493084697506501E-4</c:v>
                </c:pt>
                <c:pt idx="17">
                  <c:v>-3.7631230682647599E-3</c:v>
                </c:pt>
                <c:pt idx="18">
                  <c:v>1.4966130218051699E-2</c:v>
                </c:pt>
                <c:pt idx="19">
                  <c:v>2.12589202254037E-2</c:v>
                </c:pt>
                <c:pt idx="20">
                  <c:v>9.9229462109016193E-3</c:v>
                </c:pt>
                <c:pt idx="21">
                  <c:v>2.52737749933074E-2</c:v>
                </c:pt>
                <c:pt idx="22">
                  <c:v>2.41459738408147E-2</c:v>
                </c:pt>
                <c:pt idx="23">
                  <c:v>4.5345795499319497E-2</c:v>
                </c:pt>
                <c:pt idx="24">
                  <c:v>5.4649373079263402E-2</c:v>
                </c:pt>
                <c:pt idx="25">
                  <c:v>4.61067131573214E-2</c:v>
                </c:pt>
                <c:pt idx="26">
                  <c:v>3.2507325886276299E-2</c:v>
                </c:pt>
                <c:pt idx="27">
                  <c:v>5.0679454821874699E-2</c:v>
                </c:pt>
                <c:pt idx="28">
                  <c:v>5.4251764968269202E-2</c:v>
                </c:pt>
                <c:pt idx="29">
                  <c:v>5.4568040497759797E-2</c:v>
                </c:pt>
                <c:pt idx="30">
                  <c:v>5.4251670085610403E-2</c:v>
                </c:pt>
                <c:pt idx="31">
                  <c:v>7.0697996138946007E-2</c:v>
                </c:pt>
                <c:pt idx="32">
                  <c:v>6.8770739745895898E-2</c:v>
                </c:pt>
                <c:pt idx="33">
                  <c:v>7.7320905663863099E-2</c:v>
                </c:pt>
                <c:pt idx="34">
                  <c:v>7.23652294978092E-2</c:v>
                </c:pt>
                <c:pt idx="35">
                  <c:v>6.17488137257809E-2</c:v>
                </c:pt>
                <c:pt idx="36">
                  <c:v>7.6507122236569206E-2</c:v>
                </c:pt>
                <c:pt idx="37">
                  <c:v>8.9963461264526395E-2</c:v>
                </c:pt>
                <c:pt idx="38">
                  <c:v>8.7456545303618002E-2</c:v>
                </c:pt>
                <c:pt idx="39">
                  <c:v>8.4955395249419793E-2</c:v>
                </c:pt>
                <c:pt idx="40">
                  <c:v>9.2984065174265496E-2</c:v>
                </c:pt>
                <c:pt idx="41">
                  <c:v>8.9595814572225305E-2</c:v>
                </c:pt>
                <c:pt idx="42">
                  <c:v>6.4535110837064202E-2</c:v>
                </c:pt>
                <c:pt idx="43">
                  <c:v>6.32576687040598E-2</c:v>
                </c:pt>
                <c:pt idx="44">
                  <c:v>6.7617025145746398E-2</c:v>
                </c:pt>
                <c:pt idx="45">
                  <c:v>7.7866148587145703E-2</c:v>
                </c:pt>
                <c:pt idx="46">
                  <c:v>8.0668600573472193E-2</c:v>
                </c:pt>
                <c:pt idx="47">
                  <c:v>0.101741638284655</c:v>
                </c:pt>
                <c:pt idx="48">
                  <c:v>0.10416546988888099</c:v>
                </c:pt>
                <c:pt idx="49">
                  <c:v>0.10129463966717001</c:v>
                </c:pt>
                <c:pt idx="50">
                  <c:v>0.118144447654078</c:v>
                </c:pt>
                <c:pt idx="51">
                  <c:v>0.122505210999929</c:v>
                </c:pt>
                <c:pt idx="52">
                  <c:v>0.12688298132282799</c:v>
                </c:pt>
                <c:pt idx="53">
                  <c:v>0.14446235583146499</c:v>
                </c:pt>
                <c:pt idx="54">
                  <c:v>0.15075689878853801</c:v>
                </c:pt>
                <c:pt idx="55">
                  <c:v>0.14695940102253499</c:v>
                </c:pt>
                <c:pt idx="56">
                  <c:v>0.13193423286913999</c:v>
                </c:pt>
                <c:pt idx="57">
                  <c:v>0.14268760808139699</c:v>
                </c:pt>
                <c:pt idx="58">
                  <c:v>0.15742827822564701</c:v>
                </c:pt>
                <c:pt idx="59">
                  <c:v>0.15951164912645299</c:v>
                </c:pt>
                <c:pt idx="60">
                  <c:v>0.147684630305363</c:v>
                </c:pt>
                <c:pt idx="61">
                  <c:v>0.17224508139389799</c:v>
                </c:pt>
                <c:pt idx="62">
                  <c:v>0.17376899999970999</c:v>
                </c:pt>
                <c:pt idx="63">
                  <c:v>0.172008346499711</c:v>
                </c:pt>
                <c:pt idx="64">
                  <c:v>0.15454542213686501</c:v>
                </c:pt>
                <c:pt idx="65">
                  <c:v>0.15512269484793401</c:v>
                </c:pt>
                <c:pt idx="66">
                  <c:v>0.13756482988624499</c:v>
                </c:pt>
                <c:pt idx="67">
                  <c:v>0.13983995954601799</c:v>
                </c:pt>
                <c:pt idx="68">
                  <c:v>0.13300091978874101</c:v>
                </c:pt>
                <c:pt idx="69">
                  <c:v>0.14557722999839701</c:v>
                </c:pt>
                <c:pt idx="70">
                  <c:v>0.13595438126640999</c:v>
                </c:pt>
                <c:pt idx="71">
                  <c:v>0.13390966338013099</c:v>
                </c:pt>
                <c:pt idx="72">
                  <c:v>0.14218720392280601</c:v>
                </c:pt>
                <c:pt idx="73">
                  <c:v>0.15680720013301799</c:v>
                </c:pt>
                <c:pt idx="74">
                  <c:v>0.14847818829206</c:v>
                </c:pt>
                <c:pt idx="75">
                  <c:v>0.170414121688438</c:v>
                </c:pt>
                <c:pt idx="76">
                  <c:v>0.17638323370904899</c:v>
                </c:pt>
                <c:pt idx="77">
                  <c:v>0.17238353071443899</c:v>
                </c:pt>
                <c:pt idx="78">
                  <c:v>0.156790829755937</c:v>
                </c:pt>
                <c:pt idx="79">
                  <c:v>0.16743330538969101</c:v>
                </c:pt>
                <c:pt idx="80">
                  <c:v>0.17595556851903599</c:v>
                </c:pt>
                <c:pt idx="81">
                  <c:v>0.171134150688108</c:v>
                </c:pt>
                <c:pt idx="82">
                  <c:v>0.163638892123704</c:v>
                </c:pt>
                <c:pt idx="83">
                  <c:v>0.14676612818790999</c:v>
                </c:pt>
                <c:pt idx="84">
                  <c:v>0.15915120237234001</c:v>
                </c:pt>
                <c:pt idx="85">
                  <c:v>0.14269125529865301</c:v>
                </c:pt>
                <c:pt idx="86">
                  <c:v>0.15366109134952</c:v>
                </c:pt>
                <c:pt idx="87">
                  <c:v>0.15573768131394899</c:v>
                </c:pt>
                <c:pt idx="88">
                  <c:v>0.148225386385408</c:v>
                </c:pt>
                <c:pt idx="89">
                  <c:v>0.16556358971982801</c:v>
                </c:pt>
                <c:pt idx="90">
                  <c:v>0.165330477001884</c:v>
                </c:pt>
                <c:pt idx="91">
                  <c:v>0.15868809328297301</c:v>
                </c:pt>
                <c:pt idx="92">
                  <c:v>0.15660245471506401</c:v>
                </c:pt>
                <c:pt idx="93">
                  <c:v>0.16030358257015201</c:v>
                </c:pt>
                <c:pt idx="94">
                  <c:v>0.14800436459490801</c:v>
                </c:pt>
                <c:pt idx="95">
                  <c:v>0.14926716939596299</c:v>
                </c:pt>
                <c:pt idx="96">
                  <c:v>0.12961470079929199</c:v>
                </c:pt>
                <c:pt idx="97">
                  <c:v>0.12984062373945199</c:v>
                </c:pt>
                <c:pt idx="98">
                  <c:v>0.13628071529476601</c:v>
                </c:pt>
                <c:pt idx="99">
                  <c:v>0.14003044165523901</c:v>
                </c:pt>
                <c:pt idx="100">
                  <c:v>0.14493257255435699</c:v>
                </c:pt>
                <c:pt idx="101">
                  <c:v>0.15741233759519899</c:v>
                </c:pt>
                <c:pt idx="102">
                  <c:v>0.15162527590722299</c:v>
                </c:pt>
                <c:pt idx="103">
                  <c:v>0.15876535261784799</c:v>
                </c:pt>
                <c:pt idx="104">
                  <c:v>0.159808241435204</c:v>
                </c:pt>
                <c:pt idx="105">
                  <c:v>0.17175426632198601</c:v>
                </c:pt>
                <c:pt idx="106">
                  <c:v>0.17679280966717101</c:v>
                </c:pt>
                <c:pt idx="107">
                  <c:v>0.17514529973363699</c:v>
                </c:pt>
                <c:pt idx="108">
                  <c:v>0.180550968112412</c:v>
                </c:pt>
                <c:pt idx="109">
                  <c:v>0.16791907275360901</c:v>
                </c:pt>
                <c:pt idx="110">
                  <c:v>0.167451905124507</c:v>
                </c:pt>
                <c:pt idx="111">
                  <c:v>0.170837515649368</c:v>
                </c:pt>
                <c:pt idx="112">
                  <c:v>0.17282793942597199</c:v>
                </c:pt>
                <c:pt idx="113">
                  <c:v>0.181037735001954</c:v>
                </c:pt>
                <c:pt idx="114">
                  <c:v>0.18729723499746401</c:v>
                </c:pt>
                <c:pt idx="115">
                  <c:v>0.203919396287428</c:v>
                </c:pt>
                <c:pt idx="116">
                  <c:v>0.20909624969146401</c:v>
                </c:pt>
                <c:pt idx="117">
                  <c:v>0.21175626144078599</c:v>
                </c:pt>
                <c:pt idx="118">
                  <c:v>0.20436454824599701</c:v>
                </c:pt>
                <c:pt idx="119">
                  <c:v>0.21725124891222899</c:v>
                </c:pt>
                <c:pt idx="120">
                  <c:v>0.20763496404582199</c:v>
                </c:pt>
                <c:pt idx="121">
                  <c:v>0.19109036503839499</c:v>
                </c:pt>
                <c:pt idx="122">
                  <c:v>0.198475125301633</c:v>
                </c:pt>
                <c:pt idx="123">
                  <c:v>0.20123161808982601</c:v>
                </c:pt>
                <c:pt idx="124">
                  <c:v>0.19702730742651201</c:v>
                </c:pt>
                <c:pt idx="125">
                  <c:v>0.21378568973048301</c:v>
                </c:pt>
                <c:pt idx="126">
                  <c:v>0.21062984693718401</c:v>
                </c:pt>
                <c:pt idx="127">
                  <c:v>0.22576272002389899</c:v>
                </c:pt>
                <c:pt idx="128">
                  <c:v>0.22294346576784399</c:v>
                </c:pt>
                <c:pt idx="129">
                  <c:v>0.207045200712862</c:v>
                </c:pt>
                <c:pt idx="130">
                  <c:v>0.21489099451749499</c:v>
                </c:pt>
                <c:pt idx="131">
                  <c:v>0.19205104382056601</c:v>
                </c:pt>
                <c:pt idx="132">
                  <c:v>0.18239543036562</c:v>
                </c:pt>
                <c:pt idx="133">
                  <c:v>0.17246330875054799</c:v>
                </c:pt>
                <c:pt idx="134">
                  <c:v>0.184070695507179</c:v>
                </c:pt>
                <c:pt idx="135">
                  <c:v>0.17270361683030999</c:v>
                </c:pt>
                <c:pt idx="136">
                  <c:v>0.19803401495384501</c:v>
                </c:pt>
                <c:pt idx="137">
                  <c:v>0.20174792040020201</c:v>
                </c:pt>
                <c:pt idx="138">
                  <c:v>0.21400574918828399</c:v>
                </c:pt>
                <c:pt idx="139">
                  <c:v>0.21995437735930601</c:v>
                </c:pt>
                <c:pt idx="140">
                  <c:v>0.22617614468383901</c:v>
                </c:pt>
                <c:pt idx="141">
                  <c:v>0.220290499189357</c:v>
                </c:pt>
                <c:pt idx="142">
                  <c:v>0.22700209693489801</c:v>
                </c:pt>
                <c:pt idx="143">
                  <c:v>0.22602049525734999</c:v>
                </c:pt>
                <c:pt idx="144">
                  <c:v>0.23595126126893501</c:v>
                </c:pt>
                <c:pt idx="145">
                  <c:v>0.24138944681851801</c:v>
                </c:pt>
                <c:pt idx="146">
                  <c:v>0.23704458375465401</c:v>
                </c:pt>
                <c:pt idx="147">
                  <c:v>0.24149794425616999</c:v>
                </c:pt>
                <c:pt idx="148">
                  <c:v>0.22771731707492701</c:v>
                </c:pt>
                <c:pt idx="149">
                  <c:v>0.23275095807493401</c:v>
                </c:pt>
                <c:pt idx="150">
                  <c:v>0.23583283547012099</c:v>
                </c:pt>
                <c:pt idx="151">
                  <c:v>0.21717175965452301</c:v>
                </c:pt>
                <c:pt idx="152">
                  <c:v>0.219849537525763</c:v>
                </c:pt>
                <c:pt idx="153">
                  <c:v>0.214360214606897</c:v>
                </c:pt>
                <c:pt idx="154">
                  <c:v>0.21921765546532401</c:v>
                </c:pt>
                <c:pt idx="155">
                  <c:v>0.23860321618722299</c:v>
                </c:pt>
                <c:pt idx="156">
                  <c:v>0.24207130519254699</c:v>
                </c:pt>
                <c:pt idx="157">
                  <c:v>0.240705026756835</c:v>
                </c:pt>
                <c:pt idx="158">
                  <c:v>0.24417900083175401</c:v>
                </c:pt>
                <c:pt idx="159">
                  <c:v>0.25574986553948997</c:v>
                </c:pt>
                <c:pt idx="160">
                  <c:v>0.25009899114456202</c:v>
                </c:pt>
                <c:pt idx="161">
                  <c:v>0.24959895154810399</c:v>
                </c:pt>
                <c:pt idx="162">
                  <c:v>0.25684662546708298</c:v>
                </c:pt>
                <c:pt idx="163">
                  <c:v>0.25269903160304202</c:v>
                </c:pt>
                <c:pt idx="164">
                  <c:v>0.243429058769179</c:v>
                </c:pt>
                <c:pt idx="165">
                  <c:v>0.240817857745764</c:v>
                </c:pt>
                <c:pt idx="166">
                  <c:v>0.25732073525378302</c:v>
                </c:pt>
                <c:pt idx="167">
                  <c:v>0.25769793147435899</c:v>
                </c:pt>
                <c:pt idx="168">
                  <c:v>0.24725903864312199</c:v>
                </c:pt>
                <c:pt idx="169">
                  <c:v>0.23827877356489099</c:v>
                </c:pt>
                <c:pt idx="170">
                  <c:v>0.22750574823487699</c:v>
                </c:pt>
                <c:pt idx="171">
                  <c:v>0.23683479192146201</c:v>
                </c:pt>
                <c:pt idx="172">
                  <c:v>0.227311164023666</c:v>
                </c:pt>
                <c:pt idx="173">
                  <c:v>0.229888517468116</c:v>
                </c:pt>
                <c:pt idx="174">
                  <c:v>0.25091961111682098</c:v>
                </c:pt>
                <c:pt idx="175">
                  <c:v>0.254797461911283</c:v>
                </c:pt>
                <c:pt idx="176">
                  <c:v>0.25981665175892799</c:v>
                </c:pt>
                <c:pt idx="177">
                  <c:v>0.26107646841068699</c:v>
                </c:pt>
                <c:pt idx="178">
                  <c:v>0.275074417210046</c:v>
                </c:pt>
                <c:pt idx="179">
                  <c:v>0.27163171628357802</c:v>
                </c:pt>
                <c:pt idx="180">
                  <c:v>0.26730816844821398</c:v>
                </c:pt>
                <c:pt idx="181">
                  <c:v>0.27060316968617998</c:v>
                </c:pt>
                <c:pt idx="182">
                  <c:v>0.26056540464565903</c:v>
                </c:pt>
                <c:pt idx="183">
                  <c:v>0.268759079775856</c:v>
                </c:pt>
                <c:pt idx="184">
                  <c:v>0.25670586851798499</c:v>
                </c:pt>
                <c:pt idx="185">
                  <c:v>0.25306142149928301</c:v>
                </c:pt>
                <c:pt idx="186">
                  <c:v>0.269852444547373</c:v>
                </c:pt>
                <c:pt idx="187">
                  <c:v>0.27378898712547001</c:v>
                </c:pt>
                <c:pt idx="188">
                  <c:v>0.264490327519455</c:v>
                </c:pt>
                <c:pt idx="189">
                  <c:v>0.27081277915705199</c:v>
                </c:pt>
                <c:pt idx="190">
                  <c:v>0.272718998325787</c:v>
                </c:pt>
                <c:pt idx="191">
                  <c:v>0.28850071390502702</c:v>
                </c:pt>
                <c:pt idx="192">
                  <c:v>0.287985313619465</c:v>
                </c:pt>
                <c:pt idx="193">
                  <c:v>0.29262206074849501</c:v>
                </c:pt>
                <c:pt idx="194">
                  <c:v>0.29740476237326502</c:v>
                </c:pt>
                <c:pt idx="195">
                  <c:v>0.29506943380099299</c:v>
                </c:pt>
                <c:pt idx="196">
                  <c:v>0.29753006572521501</c:v>
                </c:pt>
                <c:pt idx="197">
                  <c:v>0.31426820357307</c:v>
                </c:pt>
                <c:pt idx="198">
                  <c:v>0.31492533767485598</c:v>
                </c:pt>
                <c:pt idx="199">
                  <c:v>0.31505683020862402</c:v>
                </c:pt>
                <c:pt idx="200">
                  <c:v>0.31282123359726899</c:v>
                </c:pt>
                <c:pt idx="201">
                  <c:v>0.32857508840043598</c:v>
                </c:pt>
                <c:pt idx="202">
                  <c:v>0.33123223857723699</c:v>
                </c:pt>
                <c:pt idx="203">
                  <c:v>0.33575842818840002</c:v>
                </c:pt>
                <c:pt idx="204">
                  <c:v>0.34176934111524798</c:v>
                </c:pt>
                <c:pt idx="205">
                  <c:v>0.33210860185921798</c:v>
                </c:pt>
                <c:pt idx="206">
                  <c:v>0.33970162088981498</c:v>
                </c:pt>
                <c:pt idx="207">
                  <c:v>0.33286914262327699</c:v>
                </c:pt>
                <c:pt idx="208">
                  <c:v>0.34353209576426402</c:v>
                </c:pt>
                <c:pt idx="209">
                  <c:v>0.34554739390791001</c:v>
                </c:pt>
                <c:pt idx="210">
                  <c:v>0.35523533514404698</c:v>
                </c:pt>
                <c:pt idx="211">
                  <c:v>0.35726818814676298</c:v>
                </c:pt>
                <c:pt idx="212">
                  <c:v>0.36595470455090201</c:v>
                </c:pt>
                <c:pt idx="213">
                  <c:v>0.36158364949633998</c:v>
                </c:pt>
                <c:pt idx="214">
                  <c:v>0.35967743238704503</c:v>
                </c:pt>
                <c:pt idx="215">
                  <c:v>0.37490581962977998</c:v>
                </c:pt>
                <c:pt idx="216">
                  <c:v>0.361706723761334</c:v>
                </c:pt>
                <c:pt idx="217">
                  <c:v>0.34209814693917101</c:v>
                </c:pt>
                <c:pt idx="218">
                  <c:v>0.345453392306518</c:v>
                </c:pt>
                <c:pt idx="219">
                  <c:v>0.34343521221805901</c:v>
                </c:pt>
                <c:pt idx="220">
                  <c:v>0.34706248729104699</c:v>
                </c:pt>
                <c:pt idx="221">
                  <c:v>0.34706248729104699</c:v>
                </c:pt>
                <c:pt idx="222">
                  <c:v>0.333995981164324</c:v>
                </c:pt>
                <c:pt idx="223">
                  <c:v>0.33706417192100202</c:v>
                </c:pt>
                <c:pt idx="224">
                  <c:v>0.35564936391070401</c:v>
                </c:pt>
                <c:pt idx="225">
                  <c:v>0.35429371454679298</c:v>
                </c:pt>
                <c:pt idx="226">
                  <c:v>0.361877759348255</c:v>
                </c:pt>
                <c:pt idx="227">
                  <c:v>0.37604128804547698</c:v>
                </c:pt>
                <c:pt idx="228">
                  <c:v>0.369711498120468</c:v>
                </c:pt>
                <c:pt idx="229">
                  <c:v>0.36190414258118098</c:v>
                </c:pt>
                <c:pt idx="230">
                  <c:v>0.37525080317847698</c:v>
                </c:pt>
                <c:pt idx="231">
                  <c:v>0.36974979996576302</c:v>
                </c:pt>
                <c:pt idx="232">
                  <c:v>0.36235315104594801</c:v>
                </c:pt>
                <c:pt idx="233">
                  <c:v>0.35826609159280998</c:v>
                </c:pt>
                <c:pt idx="234">
                  <c:v>0.35133893452568699</c:v>
                </c:pt>
                <c:pt idx="235">
                  <c:v>0.34944706001735099</c:v>
                </c:pt>
                <c:pt idx="236">
                  <c:v>0.35673407414144398</c:v>
                </c:pt>
                <c:pt idx="237">
                  <c:v>0.36066860295645498</c:v>
                </c:pt>
                <c:pt idx="238">
                  <c:v>0.36216533841970699</c:v>
                </c:pt>
                <c:pt idx="239">
                  <c:v>0.376059424871588</c:v>
                </c:pt>
                <c:pt idx="240">
                  <c:v>0.367940674264845</c:v>
                </c:pt>
                <c:pt idx="241">
                  <c:v>0.36985579120881601</c:v>
                </c:pt>
                <c:pt idx="242">
                  <c:v>0.37574617111101399</c:v>
                </c:pt>
                <c:pt idx="243">
                  <c:v>0.37904796192168</c:v>
                </c:pt>
                <c:pt idx="244">
                  <c:v>0.367463959041538</c:v>
                </c:pt>
                <c:pt idx="245">
                  <c:v>0.35843869691186397</c:v>
                </c:pt>
                <c:pt idx="246">
                  <c:v>0.33806211645818601</c:v>
                </c:pt>
                <c:pt idx="247">
                  <c:v>0.31906163440447999</c:v>
                </c:pt>
                <c:pt idx="248">
                  <c:v>0.33673706030549999</c:v>
                </c:pt>
                <c:pt idx="249">
                  <c:v>0.31588396216473402</c:v>
                </c:pt>
                <c:pt idx="250">
                  <c:v>0.32154226320204299</c:v>
                </c:pt>
                <c:pt idx="251">
                  <c:v>0.33766507881310698</c:v>
                </c:pt>
                <c:pt idx="252">
                  <c:v>0.33498974865548098</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74BD-4A4F-B699-EB742E69FF13}"/>
            </c:ext>
          </c:extLst>
        </c:ser>
        <c:ser>
          <c:idx val="6"/>
          <c:order val="6"/>
          <c:tx>
            <c:strRef>
              <c:f>Sheet1!$H$1</c:f>
              <c:strCache>
                <c:ptCount val="1"/>
                <c:pt idx="0">
                  <c:v>Madrid Bombings (3/11/2004) 9.5%</c:v>
                </c:pt>
              </c:strCache>
            </c:strRef>
          </c:tx>
          <c:spPr>
            <a:ln w="9525" cap="rnd">
              <a:solidFill>
                <a:srgbClr val="128791"/>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Sheet1!$H$2:$H$254</c:f>
              <c:numCache>
                <c:formatCode>0.0%</c:formatCode>
                <c:ptCount val="253"/>
                <c:pt idx="0">
                  <c:v>0</c:v>
                </c:pt>
                <c:pt idx="1">
                  <c:v>-1.4200000000000001E-2</c:v>
                </c:pt>
                <c:pt idx="2">
                  <c:v>-9.9027999999989902E-4</c:v>
                </c:pt>
                <c:pt idx="3">
                  <c:v>-1.6574831631999801E-2</c:v>
                </c:pt>
                <c:pt idx="4">
                  <c:v>-1.2346103408017501E-2</c:v>
                </c:pt>
                <c:pt idx="5">
                  <c:v>-2.9672586959528197E-4</c:v>
                </c:pt>
                <c:pt idx="6">
                  <c:v>-2.2961324178560902E-3</c:v>
                </c:pt>
                <c:pt idx="7">
                  <c:v>-1.2273171093677499E-2</c:v>
                </c:pt>
                <c:pt idx="8">
                  <c:v>-2.6298892064147299E-2</c:v>
                </c:pt>
                <c:pt idx="9">
                  <c:v>-2.71752230612895E-2</c:v>
                </c:pt>
                <c:pt idx="10">
                  <c:v>-2.9801849959024001E-2</c:v>
                </c:pt>
                <c:pt idx="11">
                  <c:v>-1.3502521038335699E-2</c:v>
                </c:pt>
                <c:pt idx="12">
                  <c:v>-1.3502521038335699E-2</c:v>
                </c:pt>
                <c:pt idx="13">
                  <c:v>-2.83454820249385E-4</c:v>
                </c:pt>
                <c:pt idx="14">
                  <c:v>4.4152129420953496E-3</c:v>
                </c:pt>
                <c:pt idx="15">
                  <c:v>4.4152129420953496E-3</c:v>
                </c:pt>
                <c:pt idx="16">
                  <c:v>1.0843470304924699E-2</c:v>
                </c:pt>
                <c:pt idx="17">
                  <c:v>2.0042145884699498E-2</c:v>
                </c:pt>
                <c:pt idx="18">
                  <c:v>2.8100478837188799E-2</c:v>
                </c:pt>
                <c:pt idx="19">
                  <c:v>2.5118987448560899E-2</c:v>
                </c:pt>
                <c:pt idx="20">
                  <c:v>1.9993392511318001E-2</c:v>
                </c:pt>
                <c:pt idx="21">
                  <c:v>1.85654017618022E-2</c:v>
                </c:pt>
                <c:pt idx="22">
                  <c:v>2.3658228770611099E-2</c:v>
                </c:pt>
                <c:pt idx="23">
                  <c:v>8.4057211619290601E-3</c:v>
                </c:pt>
                <c:pt idx="24">
                  <c:v>6.3889097196052598E-3</c:v>
                </c:pt>
                <c:pt idx="25">
                  <c:v>5.8857152647455698E-3</c:v>
                </c:pt>
                <c:pt idx="26">
                  <c:v>1.04122009834369E-2</c:v>
                </c:pt>
                <c:pt idx="27">
                  <c:v>1.26351078256004E-2</c:v>
                </c:pt>
                <c:pt idx="28">
                  <c:v>-2.35189177021855E-3</c:v>
                </c:pt>
                <c:pt idx="29">
                  <c:v>3.6339968791601102E-3</c:v>
                </c:pt>
                <c:pt idx="30">
                  <c:v>1.8086326434219899E-2</c:v>
                </c:pt>
                <c:pt idx="31">
                  <c:v>1.7984517801576502E-2</c:v>
                </c:pt>
                <c:pt idx="32">
                  <c:v>1.46251688928314E-2</c:v>
                </c:pt>
                <c:pt idx="33">
                  <c:v>1.5944181612392201E-2</c:v>
                </c:pt>
                <c:pt idx="34">
                  <c:v>1.1113965608513499E-3</c:v>
                </c:pt>
                <c:pt idx="35">
                  <c:v>-7.4981614495720503E-3</c:v>
                </c:pt>
                <c:pt idx="36">
                  <c:v>-1.4048673584005E-2</c:v>
                </c:pt>
                <c:pt idx="37">
                  <c:v>-5.6680873094691097E-3</c:v>
                </c:pt>
                <c:pt idx="38">
                  <c:v>-3.5799902928189699E-3</c:v>
                </c:pt>
                <c:pt idx="39">
                  <c:v>-8.8965626660964003E-4</c:v>
                </c:pt>
                <c:pt idx="40">
                  <c:v>-8.8825390164767298E-3</c:v>
                </c:pt>
                <c:pt idx="41">
                  <c:v>-2.3551077439033001E-2</c:v>
                </c:pt>
                <c:pt idx="42">
                  <c:v>-3.6147268540069402E-2</c:v>
                </c:pt>
                <c:pt idx="43">
                  <c:v>-2.6990667591200099E-2</c:v>
                </c:pt>
                <c:pt idx="44">
                  <c:v>-2.5823056392309401E-2</c:v>
                </c:pt>
                <c:pt idx="45">
                  <c:v>-2.6602397947195499E-2</c:v>
                </c:pt>
                <c:pt idx="46">
                  <c:v>-2.8257173870685399E-2</c:v>
                </c:pt>
                <c:pt idx="47">
                  <c:v>-3.9237867805946597E-2</c:v>
                </c:pt>
                <c:pt idx="48">
                  <c:v>-3.1936075601271798E-2</c:v>
                </c:pt>
                <c:pt idx="49">
                  <c:v>-3.3775397057629303E-2</c:v>
                </c:pt>
                <c:pt idx="50">
                  <c:v>-3.3582152137040903E-2</c:v>
                </c:pt>
                <c:pt idx="51">
                  <c:v>-2.9329913606443901E-2</c:v>
                </c:pt>
                <c:pt idx="52">
                  <c:v>-2.6514970355902698E-2</c:v>
                </c:pt>
                <c:pt idx="53">
                  <c:v>-1.03551188638107E-2</c:v>
                </c:pt>
                <c:pt idx="54">
                  <c:v>-7.5841131966294401E-3</c:v>
                </c:pt>
                <c:pt idx="55">
                  <c:v>-2.5227921739321398E-3</c:v>
                </c:pt>
                <c:pt idx="56">
                  <c:v>-2.3232967323669799E-3</c:v>
                </c:pt>
                <c:pt idx="57">
                  <c:v>-9.2654934779223797E-4</c:v>
                </c:pt>
                <c:pt idx="58">
                  <c:v>2.1705783492296199E-3</c:v>
                </c:pt>
                <c:pt idx="59">
                  <c:v>-6.8489568559134701E-3</c:v>
                </c:pt>
                <c:pt idx="60">
                  <c:v>-1.18799590999219E-3</c:v>
                </c:pt>
                <c:pt idx="61">
                  <c:v>1.4493352554221E-2</c:v>
                </c:pt>
                <c:pt idx="62">
                  <c:v>1.5304947236264301E-2</c:v>
                </c:pt>
                <c:pt idx="63">
                  <c:v>4.7457757850071199E-3</c:v>
                </c:pt>
                <c:pt idx="64">
                  <c:v>8.3628605778331994E-3</c:v>
                </c:pt>
                <c:pt idx="65">
                  <c:v>-2.2249494582340401E-3</c:v>
                </c:pt>
                <c:pt idx="66">
                  <c:v>4.8592534006126602E-3</c:v>
                </c:pt>
                <c:pt idx="67">
                  <c:v>6.2660563553735803E-3</c:v>
                </c:pt>
                <c:pt idx="68">
                  <c:v>4.8572838764762202E-3</c:v>
                </c:pt>
                <c:pt idx="69">
                  <c:v>6.7665127158416096E-3</c:v>
                </c:pt>
                <c:pt idx="70">
                  <c:v>2.5380933624350498E-3</c:v>
                </c:pt>
                <c:pt idx="71">
                  <c:v>6.34773811721234E-3</c:v>
                </c:pt>
                <c:pt idx="72">
                  <c:v>1.5404867760267201E-2</c:v>
                </c:pt>
                <c:pt idx="73">
                  <c:v>1.3069436564418601E-2</c:v>
                </c:pt>
                <c:pt idx="74">
                  <c:v>1.07393768603206E-2</c:v>
                </c:pt>
                <c:pt idx="75">
                  <c:v>8.2125284181697698E-3</c:v>
                </c:pt>
                <c:pt idx="76">
                  <c:v>1.13379872562662E-2</c:v>
                </c:pt>
                <c:pt idx="77">
                  <c:v>1.6091275796370701E-2</c:v>
                </c:pt>
                <c:pt idx="78">
                  <c:v>5.32070827292919E-3</c:v>
                </c:pt>
                <c:pt idx="79">
                  <c:v>2.4052782189376599E-3</c:v>
                </c:pt>
                <c:pt idx="80">
                  <c:v>-6.9170908684984501E-3</c:v>
                </c:pt>
                <c:pt idx="81">
                  <c:v>-5.4274665048011901E-3</c:v>
                </c:pt>
                <c:pt idx="82">
                  <c:v>-1.49753628263551E-2</c:v>
                </c:pt>
                <c:pt idx="83">
                  <c:v>-1.19217864511167E-2</c:v>
                </c:pt>
                <c:pt idx="84">
                  <c:v>-1.15265551656972E-2</c:v>
                </c:pt>
                <c:pt idx="85">
                  <c:v>-1.06369290653464E-2</c:v>
                </c:pt>
                <c:pt idx="86">
                  <c:v>-1.39018271994308E-2</c:v>
                </c:pt>
                <c:pt idx="87">
                  <c:v>-1.7057341352392601E-2</c:v>
                </c:pt>
                <c:pt idx="88">
                  <c:v>-2.2660114506683902E-2</c:v>
                </c:pt>
                <c:pt idx="89">
                  <c:v>-2.3832922369275901E-2</c:v>
                </c:pt>
                <c:pt idx="90">
                  <c:v>-1.5730735624941001E-2</c:v>
                </c:pt>
                <c:pt idx="91">
                  <c:v>-3.04947745905669E-2</c:v>
                </c:pt>
                <c:pt idx="92">
                  <c:v>-2.90405167524527E-2</c:v>
                </c:pt>
                <c:pt idx="93">
                  <c:v>-3.9041399429902403E-2</c:v>
                </c:pt>
                <c:pt idx="94">
                  <c:v>-4.2789137972125801E-2</c:v>
                </c:pt>
                <c:pt idx="95">
                  <c:v>-3.2259818489819299E-2</c:v>
                </c:pt>
                <c:pt idx="96">
                  <c:v>-3.3130784653178397E-2</c:v>
                </c:pt>
                <c:pt idx="97">
                  <c:v>-2.66527609103548E-2</c:v>
                </c:pt>
                <c:pt idx="98">
                  <c:v>-2.52900747756293E-2</c:v>
                </c:pt>
                <c:pt idx="99">
                  <c:v>-2.1683648052299099E-2</c:v>
                </c:pt>
                <c:pt idx="100">
                  <c:v>-2.8923189056712002E-2</c:v>
                </c:pt>
                <c:pt idx="101">
                  <c:v>-3.07682349975043E-2</c:v>
                </c:pt>
                <c:pt idx="102">
                  <c:v>-4.6469789590544701E-2</c:v>
                </c:pt>
                <c:pt idx="103">
                  <c:v>-6.1535566915014203E-2</c:v>
                </c:pt>
                <c:pt idx="104">
                  <c:v>-6.1254027585088702E-2</c:v>
                </c:pt>
                <c:pt idx="105">
                  <c:v>-4.8111583971279903E-2</c:v>
                </c:pt>
                <c:pt idx="106">
                  <c:v>-5.0776871536160402E-2</c:v>
                </c:pt>
                <c:pt idx="107">
                  <c:v>-6.1882782139187402E-2</c:v>
                </c:pt>
                <c:pt idx="108">
                  <c:v>-6.0850853199540401E-2</c:v>
                </c:pt>
                <c:pt idx="109">
                  <c:v>-4.7608850229653901E-2</c:v>
                </c:pt>
                <c:pt idx="110">
                  <c:v>-4.4656437665365797E-2</c:v>
                </c:pt>
                <c:pt idx="111">
                  <c:v>-3.1759299573848203E-2</c:v>
                </c:pt>
                <c:pt idx="112">
                  <c:v>-3.5341790165424901E-2</c:v>
                </c:pt>
                <c:pt idx="113">
                  <c:v>-2.7624524486748299E-2</c:v>
                </c:pt>
                <c:pt idx="114">
                  <c:v>-3.0638888460839401E-2</c:v>
                </c:pt>
                <c:pt idx="115">
                  <c:v>-3.0251144016223801E-2</c:v>
                </c:pt>
                <c:pt idx="116">
                  <c:v>-2.2008278740361702E-2</c:v>
                </c:pt>
                <c:pt idx="117">
                  <c:v>-2.2399475428865601E-2</c:v>
                </c:pt>
                <c:pt idx="118">
                  <c:v>-1.9075633645323602E-2</c:v>
                </c:pt>
                <c:pt idx="119">
                  <c:v>-2.7413490759338299E-2</c:v>
                </c:pt>
                <c:pt idx="120">
                  <c:v>-2.26478168640591E-2</c:v>
                </c:pt>
                <c:pt idx="121">
                  <c:v>-1.9618025096337598E-2</c:v>
                </c:pt>
                <c:pt idx="122">
                  <c:v>-8.8338233723973501E-3</c:v>
                </c:pt>
                <c:pt idx="123">
                  <c:v>-1.31949545495588E-2</c:v>
                </c:pt>
                <c:pt idx="124">
                  <c:v>-5.8925972132254402E-3</c:v>
                </c:pt>
                <c:pt idx="125">
                  <c:v>-1.0564902006323301E-2</c:v>
                </c:pt>
                <c:pt idx="126">
                  <c:v>-7.1018791633453704E-3</c:v>
                </c:pt>
                <c:pt idx="127">
                  <c:v>-1.7402293108274001E-3</c:v>
                </c:pt>
                <c:pt idx="128">
                  <c:v>1.35437597830923E-3</c:v>
                </c:pt>
                <c:pt idx="129">
                  <c:v>3.35708473026575E-3</c:v>
                </c:pt>
                <c:pt idx="130">
                  <c:v>-3.2650720289540999E-3</c:v>
                </c:pt>
                <c:pt idx="131">
                  <c:v>4.2284720453889002E-4</c:v>
                </c:pt>
                <c:pt idx="132">
                  <c:v>4.0243694544752602E-3</c:v>
                </c:pt>
                <c:pt idx="133">
                  <c:v>-9.9575239279714499E-4</c:v>
                </c:pt>
                <c:pt idx="134">
                  <c:v>5.6975760661710497E-3</c:v>
                </c:pt>
                <c:pt idx="135">
                  <c:v>-7.9799109683289498E-3</c:v>
                </c:pt>
                <c:pt idx="136">
                  <c:v>-1.1551183288842999E-2</c:v>
                </c:pt>
                <c:pt idx="137">
                  <c:v>-1.0068510063776201E-2</c:v>
                </c:pt>
                <c:pt idx="138">
                  <c:v>-1.6998030493329701E-2</c:v>
                </c:pt>
                <c:pt idx="139">
                  <c:v>-1.0706817888487E-2</c:v>
                </c:pt>
                <c:pt idx="140">
                  <c:v>-5.6614226597182498E-3</c:v>
                </c:pt>
                <c:pt idx="141">
                  <c:v>-4.9653856555801302E-3</c:v>
                </c:pt>
                <c:pt idx="142">
                  <c:v>9.8606300981516296E-3</c:v>
                </c:pt>
                <c:pt idx="143">
                  <c:v>1.39000726185443E-2</c:v>
                </c:pt>
                <c:pt idx="144">
                  <c:v>1.28861725459257E-2</c:v>
                </c:pt>
                <c:pt idx="145">
                  <c:v>1.9976375753747E-2</c:v>
                </c:pt>
                <c:pt idx="146">
                  <c:v>9.3686214459081096E-3</c:v>
                </c:pt>
                <c:pt idx="147">
                  <c:v>1.3946093364853899E-3</c:v>
                </c:pt>
                <c:pt idx="148">
                  <c:v>3.7979563988928002E-3</c:v>
                </c:pt>
                <c:pt idx="149">
                  <c:v>1.5896008948153E-3</c:v>
                </c:pt>
                <c:pt idx="150">
                  <c:v>-5.8221621518063102E-3</c:v>
                </c:pt>
                <c:pt idx="151">
                  <c:v>-1.4869180476224901E-2</c:v>
                </c:pt>
                <c:pt idx="152">
                  <c:v>-1.03375787064156E-2</c:v>
                </c:pt>
                <c:pt idx="153">
                  <c:v>-5.1913341156888402E-3</c:v>
                </c:pt>
                <c:pt idx="154">
                  <c:v>-1.42440929752361E-2</c:v>
                </c:pt>
                <c:pt idx="155">
                  <c:v>-1.30611858868063E-2</c:v>
                </c:pt>
                <c:pt idx="156">
                  <c:v>-9.3108183931761603E-3</c:v>
                </c:pt>
                <c:pt idx="157">
                  <c:v>-1.9118641291083802E-2</c:v>
                </c:pt>
                <c:pt idx="158">
                  <c:v>-1.9314817562825499E-2</c:v>
                </c:pt>
                <c:pt idx="159">
                  <c:v>-5.8794305634362097E-3</c:v>
                </c:pt>
                <c:pt idx="160">
                  <c:v>7.9388453517319508E-3</c:v>
                </c:pt>
                <c:pt idx="161">
                  <c:v>9.3499597352244591E-3</c:v>
                </c:pt>
                <c:pt idx="162">
                  <c:v>1.12677246587214E-2</c:v>
                </c:pt>
                <c:pt idx="163">
                  <c:v>1.19756120659824E-2</c:v>
                </c:pt>
                <c:pt idx="164">
                  <c:v>1.19756120659824E-2</c:v>
                </c:pt>
                <c:pt idx="165">
                  <c:v>2.3916924288361001E-2</c:v>
                </c:pt>
                <c:pt idx="166">
                  <c:v>3.9480461537544101E-2</c:v>
                </c:pt>
                <c:pt idx="167">
                  <c:v>4.4158123614463002E-2</c:v>
                </c:pt>
                <c:pt idx="168">
                  <c:v>4.2905133866125697E-2</c:v>
                </c:pt>
                <c:pt idx="169">
                  <c:v>4.35308769464453E-2</c:v>
                </c:pt>
                <c:pt idx="170">
                  <c:v>4.35308769464453E-2</c:v>
                </c:pt>
                <c:pt idx="171">
                  <c:v>5.3027007926658203E-2</c:v>
                </c:pt>
                <c:pt idx="172">
                  <c:v>6.2083040194827403E-2</c:v>
                </c:pt>
                <c:pt idx="173">
                  <c:v>6.2932706626983095E-2</c:v>
                </c:pt>
                <c:pt idx="174">
                  <c:v>5.60236440339077E-2</c:v>
                </c:pt>
                <c:pt idx="175">
                  <c:v>6.2782195355724602E-2</c:v>
                </c:pt>
                <c:pt idx="176">
                  <c:v>6.3526142892473603E-2</c:v>
                </c:pt>
                <c:pt idx="177">
                  <c:v>5.1721002706367002E-2</c:v>
                </c:pt>
                <c:pt idx="178">
                  <c:v>5.8241672923146498E-2</c:v>
                </c:pt>
                <c:pt idx="179">
                  <c:v>5.8982442094192698E-2</c:v>
                </c:pt>
                <c:pt idx="180">
                  <c:v>6.4065557816244803E-2</c:v>
                </c:pt>
                <c:pt idx="181">
                  <c:v>6.5448843041405996E-2</c:v>
                </c:pt>
                <c:pt idx="182">
                  <c:v>6.3317945355323202E-2</c:v>
                </c:pt>
                <c:pt idx="183">
                  <c:v>5.9490000752043998E-2</c:v>
                </c:pt>
                <c:pt idx="184">
                  <c:v>7.5276401763249498E-2</c:v>
                </c:pt>
                <c:pt idx="185">
                  <c:v>7.4631235922191494E-2</c:v>
                </c:pt>
                <c:pt idx="186">
                  <c:v>7.5168551540152603E-2</c:v>
                </c:pt>
                <c:pt idx="187">
                  <c:v>7.3878349278304403E-2</c:v>
                </c:pt>
                <c:pt idx="188">
                  <c:v>6.1528748261603997E-2</c:v>
                </c:pt>
                <c:pt idx="189">
                  <c:v>6.6517933378433605E-2</c:v>
                </c:pt>
                <c:pt idx="190">
                  <c:v>7.1317264078636602E-2</c:v>
                </c:pt>
                <c:pt idx="191">
                  <c:v>7.1317264078636602E-2</c:v>
                </c:pt>
                <c:pt idx="192">
                  <c:v>8.0637724276120704E-2</c:v>
                </c:pt>
                <c:pt idx="193">
                  <c:v>8.5608657807790797E-2</c:v>
                </c:pt>
                <c:pt idx="194">
                  <c:v>8.9299727244337407E-2</c:v>
                </c:pt>
                <c:pt idx="195">
                  <c:v>8.6249688008053202E-2</c:v>
                </c:pt>
                <c:pt idx="196">
                  <c:v>8.0275314724009006E-2</c:v>
                </c:pt>
                <c:pt idx="197">
                  <c:v>7.9087011877812599E-2</c:v>
                </c:pt>
                <c:pt idx="198">
                  <c:v>8.9122521088276493E-2</c:v>
                </c:pt>
                <c:pt idx="199">
                  <c:v>9.3479011172629606E-2</c:v>
                </c:pt>
                <c:pt idx="200">
                  <c:v>9.4572490183802094E-2</c:v>
                </c:pt>
                <c:pt idx="201">
                  <c:v>8.9756371226993301E-2</c:v>
                </c:pt>
                <c:pt idx="202">
                  <c:v>9.8910324745299996E-2</c:v>
                </c:pt>
                <c:pt idx="203">
                  <c:v>9.9130106810249002E-2</c:v>
                </c:pt>
                <c:pt idx="204">
                  <c:v>9.9679671863654104E-2</c:v>
                </c:pt>
                <c:pt idx="205">
                  <c:v>9.8250088290231297E-2</c:v>
                </c:pt>
                <c:pt idx="206">
                  <c:v>8.7706887442645001E-2</c:v>
                </c:pt>
                <c:pt idx="207">
                  <c:v>7.3675468594634794E-2</c:v>
                </c:pt>
                <c:pt idx="208">
                  <c:v>6.8307091251661706E-2</c:v>
                </c:pt>
                <c:pt idx="209">
                  <c:v>7.20461660710425E-2</c:v>
                </c:pt>
                <c:pt idx="210">
                  <c:v>6.9794869122293393E-2</c:v>
                </c:pt>
                <c:pt idx="211">
                  <c:v>7.4394987059519302E-2</c:v>
                </c:pt>
                <c:pt idx="212">
                  <c:v>6.7196540646220507E-2</c:v>
                </c:pt>
                <c:pt idx="213">
                  <c:v>7.1358607154740697E-2</c:v>
                </c:pt>
                <c:pt idx="214">
                  <c:v>6.3216281740364796E-2</c:v>
                </c:pt>
                <c:pt idx="215">
                  <c:v>7.0339830828025196E-2</c:v>
                </c:pt>
                <c:pt idx="216">
                  <c:v>8.0829161170139899E-2</c:v>
                </c:pt>
                <c:pt idx="217">
                  <c:v>7.0453201222906395E-2</c:v>
                </c:pt>
                <c:pt idx="218">
                  <c:v>6.23177568936122E-2</c:v>
                </c:pt>
                <c:pt idx="219">
                  <c:v>5.6475009230697398E-2</c:v>
                </c:pt>
                <c:pt idx="220">
                  <c:v>5.1403929186389898E-2</c:v>
                </c:pt>
                <c:pt idx="221">
                  <c:v>5.50838429385423E-2</c:v>
                </c:pt>
                <c:pt idx="222">
                  <c:v>6.1730871149055198E-2</c:v>
                </c:pt>
                <c:pt idx="223">
                  <c:v>6.2686428933089303E-2</c:v>
                </c:pt>
                <c:pt idx="224">
                  <c:v>5.9604638289183297E-2</c:v>
                </c:pt>
                <c:pt idx="225">
                  <c:v>6.9988763744417204E-2</c:v>
                </c:pt>
                <c:pt idx="226">
                  <c:v>7.74786850906279E-2</c:v>
                </c:pt>
                <c:pt idx="227">
                  <c:v>8.1465356225463206E-2</c:v>
                </c:pt>
                <c:pt idx="228">
                  <c:v>7.8653546299276997E-2</c:v>
                </c:pt>
                <c:pt idx="229">
                  <c:v>9.0842331372458895E-2</c:v>
                </c:pt>
                <c:pt idx="230">
                  <c:v>8.9751489041086402E-2</c:v>
                </c:pt>
                <c:pt idx="231">
                  <c:v>9.0732265381223295E-2</c:v>
                </c:pt>
                <c:pt idx="232">
                  <c:v>7.9934015953949195E-2</c:v>
                </c:pt>
                <c:pt idx="233">
                  <c:v>8.3821778411383496E-2</c:v>
                </c:pt>
                <c:pt idx="234">
                  <c:v>9.2275588282992399E-2</c:v>
                </c:pt>
                <c:pt idx="235">
                  <c:v>9.3367863871275394E-2</c:v>
                </c:pt>
                <c:pt idx="236">
                  <c:v>9.6538630676501896E-2</c:v>
                </c:pt>
                <c:pt idx="237">
                  <c:v>9.7415861581042998E-2</c:v>
                </c:pt>
                <c:pt idx="238">
                  <c:v>8.8856017860710707E-2</c:v>
                </c:pt>
                <c:pt idx="239">
                  <c:v>8.9073789064282802E-2</c:v>
                </c:pt>
                <c:pt idx="240">
                  <c:v>7.3173311743944397E-2</c:v>
                </c:pt>
                <c:pt idx="241">
                  <c:v>7.8968447627361799E-2</c:v>
                </c:pt>
                <c:pt idx="242">
                  <c:v>8.8031782587431495E-2</c:v>
                </c:pt>
                <c:pt idx="243">
                  <c:v>9.8694494056788401E-2</c:v>
                </c:pt>
                <c:pt idx="244">
                  <c:v>9.21023270924477E-2</c:v>
                </c:pt>
                <c:pt idx="245">
                  <c:v>9.8545730822293204E-2</c:v>
                </c:pt>
                <c:pt idx="246">
                  <c:v>9.8545730822293204E-2</c:v>
                </c:pt>
                <c:pt idx="247">
                  <c:v>9.8545730822293204E-2</c:v>
                </c:pt>
                <c:pt idx="248">
                  <c:v>0.108432642399694</c:v>
                </c:pt>
                <c:pt idx="249">
                  <c:v>0.111536253798413</c:v>
                </c:pt>
                <c:pt idx="250">
                  <c:v>0.105645111653281</c:v>
                </c:pt>
                <c:pt idx="251">
                  <c:v>9.5141483092575196E-2</c:v>
                </c:pt>
                <c:pt idx="252">
                  <c:v>9.5360511389193797E-2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74BD-4A4F-B699-EB742E69FF13}"/>
            </c:ext>
          </c:extLst>
        </c:ser>
        <c:ser>
          <c:idx val="7"/>
          <c:order val="7"/>
          <c:tx>
            <c:strRef>
              <c:f>Sheet1!$I$1</c:f>
              <c:strCache>
                <c:ptCount val="1"/>
                <c:pt idx="0">
                  <c:v>London Bombings (7/7/2005) 9.2%</c:v>
                </c:pt>
              </c:strCache>
            </c:strRef>
          </c:tx>
          <c:spPr>
            <a:ln w="9525" cap="rnd">
              <a:solidFill>
                <a:srgbClr val="138B96"/>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Sheet1!$I$2:$I$254</c:f>
              <c:numCache>
                <c:formatCode>0.0%</c:formatCode>
                <c:ptCount val="253"/>
                <c:pt idx="0">
                  <c:v>0</c:v>
                </c:pt>
                <c:pt idx="1">
                  <c:v>2.6999999999999199E-3</c:v>
                </c:pt>
                <c:pt idx="2">
                  <c:v>1.48326699999999E-2</c:v>
                </c:pt>
                <c:pt idx="3">
                  <c:v>2.1936498689999698E-2</c:v>
                </c:pt>
                <c:pt idx="4">
                  <c:v>2.4082565337248701E-2</c:v>
                </c:pt>
                <c:pt idx="5">
                  <c:v>2.42873818503162E-2</c:v>
                </c:pt>
                <c:pt idx="6">
                  <c:v>2.5926241661276699E-2</c:v>
                </c:pt>
                <c:pt idx="7">
                  <c:v>2.7259945775436299E-2</c:v>
                </c:pt>
                <c:pt idx="8">
                  <c:v>2.1712742068249E-2</c:v>
                </c:pt>
                <c:pt idx="9">
                  <c:v>2.9477758907967801E-2</c:v>
                </c:pt>
                <c:pt idx="10">
                  <c:v>3.5139886581961703E-2</c:v>
                </c:pt>
                <c:pt idx="11">
                  <c:v>2.75833654099134E-2</c:v>
                </c:pt>
                <c:pt idx="12">
                  <c:v>3.3543348929290902E-2</c:v>
                </c:pt>
                <c:pt idx="13">
                  <c:v>2.8789049524216001E-2</c:v>
                </c:pt>
                <c:pt idx="14">
                  <c:v>3.10523854331692E-2</c:v>
                </c:pt>
                <c:pt idx="15">
                  <c:v>3.5485910690531898E-2</c:v>
                </c:pt>
                <c:pt idx="16">
                  <c:v>4.2527214883227402E-2</c:v>
                </c:pt>
                <c:pt idx="17">
                  <c:v>3.5750787986486503E-2</c:v>
                </c:pt>
                <c:pt idx="18">
                  <c:v>3.7407989247265003E-2</c:v>
                </c:pt>
                <c:pt idx="19">
                  <c:v>4.4773585970920599E-2</c:v>
                </c:pt>
                <c:pt idx="20">
                  <c:v>4.4669108612323601E-2</c:v>
                </c:pt>
                <c:pt idx="21">
                  <c:v>3.6207288832563703E-2</c:v>
                </c:pt>
                <c:pt idx="22">
                  <c:v>2.7917630521903301E-2</c:v>
                </c:pt>
                <c:pt idx="23">
                  <c:v>2.4731085867285299E-2</c:v>
                </c:pt>
                <c:pt idx="24">
                  <c:v>3.0469579948142301E-2</c:v>
                </c:pt>
                <c:pt idx="25">
                  <c:v>2.9233016452204601E-2</c:v>
                </c:pt>
                <c:pt idx="26">
                  <c:v>3.6643494170660602E-2</c:v>
                </c:pt>
                <c:pt idx="27">
                  <c:v>3.09419549527221E-2</c:v>
                </c:pt>
                <c:pt idx="28">
                  <c:v>3.4240969208570997E-2</c:v>
                </c:pt>
                <c:pt idx="29">
                  <c:v>2.1726653481147301E-2</c:v>
                </c:pt>
                <c:pt idx="30">
                  <c:v>2.2339689473235901E-2</c:v>
                </c:pt>
                <c:pt idx="31">
                  <c:v>2.0908413907973399E-2</c:v>
                </c:pt>
                <c:pt idx="32">
                  <c:v>2.1725140639099701E-2</c:v>
                </c:pt>
                <c:pt idx="33">
                  <c:v>2.3768590920377999E-2</c:v>
                </c:pt>
                <c:pt idx="34">
                  <c:v>2.06972851476168E-2</c:v>
                </c:pt>
                <c:pt idx="35">
                  <c:v>1.5083450079304899E-2</c:v>
                </c:pt>
                <c:pt idx="36">
                  <c:v>1.73166336694794E-2</c:v>
                </c:pt>
                <c:pt idx="37">
                  <c:v>1.0704075550627801E-2</c:v>
                </c:pt>
                <c:pt idx="38">
                  <c:v>1.7374722449262001E-2</c:v>
                </c:pt>
                <c:pt idx="39">
                  <c:v>1.4322598281914199E-2</c:v>
                </c:pt>
                <c:pt idx="40">
                  <c:v>2.5784443642499901E-2</c:v>
                </c:pt>
                <c:pt idx="41">
                  <c:v>2.7220541863599301E-2</c:v>
                </c:pt>
                <c:pt idx="42">
                  <c:v>2.3625269967076701E-2</c:v>
                </c:pt>
                <c:pt idx="43">
                  <c:v>3.6215860787671701E-2</c:v>
                </c:pt>
                <c:pt idx="44">
                  <c:v>3.9428129956113701E-2</c:v>
                </c:pt>
                <c:pt idx="45">
                  <c:v>3.5374360249284899E-2</c:v>
                </c:pt>
                <c:pt idx="46">
                  <c:v>4.3036130515129702E-2</c:v>
                </c:pt>
                <c:pt idx="47">
                  <c:v>4.3140434128181103E-2</c:v>
                </c:pt>
                <c:pt idx="48">
                  <c:v>3.5316880872219701E-2</c:v>
                </c:pt>
                <c:pt idx="49">
                  <c:v>3.0865018284469199E-2</c:v>
                </c:pt>
                <c:pt idx="50">
                  <c:v>3.0761931782640899E-2</c:v>
                </c:pt>
                <c:pt idx="51">
                  <c:v>3.8286493884654299E-2</c:v>
                </c:pt>
                <c:pt idx="52">
                  <c:v>3.2679746817677199E-2</c:v>
                </c:pt>
                <c:pt idx="53">
                  <c:v>2.4728112767180999E-2</c:v>
                </c:pt>
                <c:pt idx="54">
                  <c:v>1.4275886016955799E-2</c:v>
                </c:pt>
                <c:pt idx="55">
                  <c:v>1.74201412636086E-2</c:v>
                </c:pt>
                <c:pt idx="56">
                  <c:v>1.9048013489630498E-2</c:v>
                </c:pt>
                <c:pt idx="57">
                  <c:v>2.0372775907167E-2</c:v>
                </c:pt>
                <c:pt idx="58">
                  <c:v>2.0270738629576401E-2</c:v>
                </c:pt>
                <c:pt idx="59">
                  <c:v>2.0984928146617E-2</c:v>
                </c:pt>
                <c:pt idx="60">
                  <c:v>3.0480087978380602E-2</c:v>
                </c:pt>
                <c:pt idx="61">
                  <c:v>3.26440961631351E-2</c:v>
                </c:pt>
                <c:pt idx="62">
                  <c:v>3.2747360572751502E-2</c:v>
                </c:pt>
                <c:pt idx="63">
                  <c:v>2.29362606473105E-2</c:v>
                </c:pt>
                <c:pt idx="64">
                  <c:v>6.4669868508888699E-3</c:v>
                </c:pt>
                <c:pt idx="65">
                  <c:v>9.3141842320898505E-4</c:v>
                </c:pt>
                <c:pt idx="66">
                  <c:v>5.2354235224287803E-3</c:v>
                </c:pt>
                <c:pt idx="67">
                  <c:v>-2.0022715269326602E-3</c:v>
                </c:pt>
                <c:pt idx="68">
                  <c:v>-5.1958642580464103E-3</c:v>
                </c:pt>
                <c:pt idx="69">
                  <c:v>-1.29553365168337E-2</c:v>
                </c:pt>
                <c:pt idx="70">
                  <c:v>-1.37449722476203E-2</c:v>
                </c:pt>
                <c:pt idx="71">
                  <c:v>-4.6714259922983102E-3</c:v>
                </c:pt>
                <c:pt idx="72">
                  <c:v>-1.5859074128743401E-3</c:v>
                </c:pt>
                <c:pt idx="73">
                  <c:v>-1.1769731157263E-2</c:v>
                </c:pt>
                <c:pt idx="74">
                  <c:v>2.6584307678409998E-3</c:v>
                </c:pt>
                <c:pt idx="75">
                  <c:v>-1.17798506352159E-2</c:v>
                </c:pt>
                <c:pt idx="76">
                  <c:v>-8.5187241423120303E-3</c:v>
                </c:pt>
                <c:pt idx="77">
                  <c:v>8.3364575472686404E-3</c:v>
                </c:pt>
                <c:pt idx="78">
                  <c:v>5.3114481746268103E-3</c:v>
                </c:pt>
                <c:pt idx="79">
                  <c:v>7.8754665784108702E-4</c:v>
                </c:pt>
                <c:pt idx="80">
                  <c:v>-1.1622218920716101E-2</c:v>
                </c:pt>
                <c:pt idx="81">
                  <c:v>3.7964744641207902E-3</c:v>
                </c:pt>
                <c:pt idx="82">
                  <c:v>1.36336799138692E-2</c:v>
                </c:pt>
                <c:pt idx="83">
                  <c:v>1.0998232346093101E-2</c:v>
                </c:pt>
                <c:pt idx="84">
                  <c:v>2.27258118413078E-2</c:v>
                </c:pt>
                <c:pt idx="85">
                  <c:v>2.72258054134096E-2</c:v>
                </c:pt>
                <c:pt idx="86">
                  <c:v>2.7431250574492302E-2</c:v>
                </c:pt>
                <c:pt idx="87">
                  <c:v>3.0102571825986E-2</c:v>
                </c:pt>
                <c:pt idx="88">
                  <c:v>2.63942025674124E-2</c:v>
                </c:pt>
                <c:pt idx="89">
                  <c:v>2.8036433291520401E-2</c:v>
                </c:pt>
                <c:pt idx="90">
                  <c:v>3.6363528401181601E-2</c:v>
                </c:pt>
                <c:pt idx="91">
                  <c:v>3.9265346280704903E-2</c:v>
                </c:pt>
                <c:pt idx="92">
                  <c:v>3.8330007469052199E-2</c:v>
                </c:pt>
                <c:pt idx="93">
                  <c:v>3.3346023433200797E-2</c:v>
                </c:pt>
                <c:pt idx="94">
                  <c:v>3.4586038661320803E-2</c:v>
                </c:pt>
                <c:pt idx="95">
                  <c:v>4.5656109274996998E-2</c:v>
                </c:pt>
                <c:pt idx="96">
                  <c:v>5.0256996155806803E-2</c:v>
                </c:pt>
                <c:pt idx="97">
                  <c:v>5.6663563832357197E-2</c:v>
                </c:pt>
                <c:pt idx="98">
                  <c:v>6.1841215295135497E-2</c:v>
                </c:pt>
                <c:pt idx="99">
                  <c:v>6.5239107184080103E-2</c:v>
                </c:pt>
                <c:pt idx="100">
                  <c:v>6.7263061487729897E-2</c:v>
                </c:pt>
                <c:pt idx="101">
                  <c:v>5.65904308728526E-2</c:v>
                </c:pt>
                <c:pt idx="102">
                  <c:v>5.68017489590271E-2</c:v>
                </c:pt>
                <c:pt idx="103">
                  <c:v>5.2363181613399097E-2</c:v>
                </c:pt>
                <c:pt idx="104">
                  <c:v>6.59386666562118E-2</c:v>
                </c:pt>
                <c:pt idx="105">
                  <c:v>6.6684823722871198E-2</c:v>
                </c:pt>
                <c:pt idx="106">
                  <c:v>6.3698106216447198E-2</c:v>
                </c:pt>
                <c:pt idx="107">
                  <c:v>6.5187283565150397E-2</c:v>
                </c:pt>
                <c:pt idx="108">
                  <c:v>6.0180903332394099E-2</c:v>
                </c:pt>
                <c:pt idx="109">
                  <c:v>6.0074885242060901E-2</c:v>
                </c:pt>
                <c:pt idx="110">
                  <c:v>6.3149102409262706E-2</c:v>
                </c:pt>
                <c:pt idx="111">
                  <c:v>6.4424881332154002E-2</c:v>
                </c:pt>
                <c:pt idx="112">
                  <c:v>6.9321235786281798E-2</c:v>
                </c:pt>
                <c:pt idx="113">
                  <c:v>7.31707922351124E-2</c:v>
                </c:pt>
                <c:pt idx="114">
                  <c:v>7.0917133571418697E-2</c:v>
                </c:pt>
                <c:pt idx="115">
                  <c:v>6.8025657310775797E-2</c:v>
                </c:pt>
                <c:pt idx="116">
                  <c:v>6.0442675143869397E-2</c:v>
                </c:pt>
                <c:pt idx="117">
                  <c:v>6.0442675143869397E-2</c:v>
                </c:pt>
                <c:pt idx="118">
                  <c:v>6.4260268774387397E-2</c:v>
                </c:pt>
                <c:pt idx="119">
                  <c:v>6.9262292037626905E-2</c:v>
                </c:pt>
                <c:pt idx="120">
                  <c:v>7.03315543296643E-2</c:v>
                </c:pt>
                <c:pt idx="121">
                  <c:v>5.9842305097233699E-2</c:v>
                </c:pt>
                <c:pt idx="122">
                  <c:v>6.2067973937937698E-2</c:v>
                </c:pt>
                <c:pt idx="123">
                  <c:v>5.9412804003092998E-2</c:v>
                </c:pt>
                <c:pt idx="124">
                  <c:v>5.4327622543878198E-2</c:v>
                </c:pt>
                <c:pt idx="125">
                  <c:v>7.0353402406545307E-2</c:v>
                </c:pt>
                <c:pt idx="126">
                  <c:v>7.5491098738096604E-2</c:v>
                </c:pt>
                <c:pt idx="127">
                  <c:v>7.6028844287465494E-2</c:v>
                </c:pt>
                <c:pt idx="128">
                  <c:v>8.6251118308196401E-2</c:v>
                </c:pt>
                <c:pt idx="129">
                  <c:v>9.1356498564244798E-2</c:v>
                </c:pt>
                <c:pt idx="130">
                  <c:v>9.2120448113239606E-2</c:v>
                </c:pt>
                <c:pt idx="131">
                  <c:v>9.5396809457579196E-2</c:v>
                </c:pt>
                <c:pt idx="132">
                  <c:v>8.8495809557996394E-2</c:v>
                </c:pt>
                <c:pt idx="133">
                  <c:v>9.0455102015200906E-2</c:v>
                </c:pt>
                <c:pt idx="134">
                  <c:v>8.6311372627543098E-2</c:v>
                </c:pt>
                <c:pt idx="135">
                  <c:v>8.2726545097872306E-2</c:v>
                </c:pt>
                <c:pt idx="136">
                  <c:v>8.9655994986498594E-2</c:v>
                </c:pt>
                <c:pt idx="137">
                  <c:v>7.0151152676240197E-2</c:v>
                </c:pt>
                <c:pt idx="138">
                  <c:v>7.2291454981592701E-2</c:v>
                </c:pt>
                <c:pt idx="139">
                  <c:v>7.7331224820006206E-2</c:v>
                </c:pt>
                <c:pt idx="140">
                  <c:v>7.50688292478843E-2</c:v>
                </c:pt>
                <c:pt idx="141">
                  <c:v>8.3884393647716896E-2</c:v>
                </c:pt>
                <c:pt idx="142">
                  <c:v>9.1363195963886104E-2</c:v>
                </c:pt>
                <c:pt idx="143">
                  <c:v>9.2781968118639299E-2</c:v>
                </c:pt>
                <c:pt idx="144">
                  <c:v>9.0705682379213795E-2</c:v>
                </c:pt>
                <c:pt idx="145">
                  <c:v>9.2450811471020494E-2</c:v>
                </c:pt>
                <c:pt idx="146">
                  <c:v>8.3055734492369707E-2</c:v>
                </c:pt>
                <c:pt idx="147">
                  <c:v>7.7748761393356999E-2</c:v>
                </c:pt>
                <c:pt idx="148">
                  <c:v>7.90420599070292E-2</c:v>
                </c:pt>
                <c:pt idx="149">
                  <c:v>6.9330681367865798E-2</c:v>
                </c:pt>
                <c:pt idx="150">
                  <c:v>7.7778393750671998E-2</c:v>
                </c:pt>
                <c:pt idx="151">
                  <c:v>7.5946170481295802E-2</c:v>
                </c:pt>
                <c:pt idx="152">
                  <c:v>7.7775278971114095E-2</c:v>
                </c:pt>
                <c:pt idx="153">
                  <c:v>7.2925290215744204E-2</c:v>
                </c:pt>
                <c:pt idx="154">
                  <c:v>8.3976420704966498E-2</c:v>
                </c:pt>
                <c:pt idx="155">
                  <c:v>8.8637519313997895E-2</c:v>
                </c:pt>
                <c:pt idx="156">
                  <c:v>9.7020028212715603E-2</c:v>
                </c:pt>
                <c:pt idx="157">
                  <c:v>9.5484200173217904E-2</c:v>
                </c:pt>
                <c:pt idx="158">
                  <c:v>9.1540457052594199E-2</c:v>
                </c:pt>
                <c:pt idx="159">
                  <c:v>9.9727010480488598E-2</c:v>
                </c:pt>
                <c:pt idx="160">
                  <c:v>9.6757747552191201E-2</c:v>
                </c:pt>
                <c:pt idx="161">
                  <c:v>9.9060938822050901E-2</c:v>
                </c:pt>
                <c:pt idx="162">
                  <c:v>0.103676994765104</c:v>
                </c:pt>
                <c:pt idx="163">
                  <c:v>9.1757283221640507E-2</c:v>
                </c:pt>
                <c:pt idx="164">
                  <c:v>0.10180145022728</c:v>
                </c:pt>
                <c:pt idx="165">
                  <c:v>0.100258928196961</c:v>
                </c:pt>
                <c:pt idx="166">
                  <c:v>9.8828591590305506E-2</c:v>
                </c:pt>
                <c:pt idx="167">
                  <c:v>9.0807142871696306E-2</c:v>
                </c:pt>
                <c:pt idx="168">
                  <c:v>8.6662075728783899E-2</c:v>
                </c:pt>
                <c:pt idx="169">
                  <c:v>8.8400735049950094E-2</c:v>
                </c:pt>
                <c:pt idx="170">
                  <c:v>8.3176411521710195E-2</c:v>
                </c:pt>
                <c:pt idx="171">
                  <c:v>9.0866964043514506E-2</c:v>
                </c:pt>
                <c:pt idx="172">
                  <c:v>9.3594131453623303E-2</c:v>
                </c:pt>
                <c:pt idx="173">
                  <c:v>0.10474879159445</c:v>
                </c:pt>
                <c:pt idx="174">
                  <c:v>0.110272535552422</c:v>
                </c:pt>
                <c:pt idx="175">
                  <c:v>0.111715889848641</c:v>
                </c:pt>
                <c:pt idx="176">
                  <c:v>0.113939321628338</c:v>
                </c:pt>
                <c:pt idx="177">
                  <c:v>0.113382351967524</c:v>
                </c:pt>
                <c:pt idx="178">
                  <c:v>0.105922690209341</c:v>
                </c:pt>
                <c:pt idx="179">
                  <c:v>0.113111187695702</c:v>
                </c:pt>
                <c:pt idx="180">
                  <c:v>0.111330209795389</c:v>
                </c:pt>
                <c:pt idx="181">
                  <c:v>0.113997402298898</c:v>
                </c:pt>
                <c:pt idx="182">
                  <c:v>0.113440403597748</c:v>
                </c:pt>
                <c:pt idx="183">
                  <c:v>0.106871105216522</c:v>
                </c:pt>
                <c:pt idx="184">
                  <c:v>0.116722258052949</c:v>
                </c:pt>
                <c:pt idx="185">
                  <c:v>0.11515884689167399</c:v>
                </c:pt>
                <c:pt idx="186">
                  <c:v>0.112817013313202</c:v>
                </c:pt>
                <c:pt idx="187">
                  <c:v>0.11392983032651501</c:v>
                </c:pt>
                <c:pt idx="188">
                  <c:v>0.120167837376344</c:v>
                </c:pt>
                <c:pt idx="189">
                  <c:v>0.125096575860799</c:v>
                </c:pt>
                <c:pt idx="190">
                  <c:v>0.12374645996976601</c:v>
                </c:pt>
                <c:pt idx="191">
                  <c:v>0.112508995370069</c:v>
                </c:pt>
                <c:pt idx="192">
                  <c:v>0.112508995370069</c:v>
                </c:pt>
                <c:pt idx="193">
                  <c:v>0.103497672507571</c:v>
                </c:pt>
                <c:pt idx="194">
                  <c:v>0.105815017619837</c:v>
                </c:pt>
                <c:pt idx="195">
                  <c:v>0.10736315864450501</c:v>
                </c:pt>
                <c:pt idx="196">
                  <c:v>0.104484014432029</c:v>
                </c:pt>
                <c:pt idx="197">
                  <c:v>0.12370203628314599</c:v>
                </c:pt>
                <c:pt idx="198">
                  <c:v>0.12752262320650901</c:v>
                </c:pt>
                <c:pt idx="199">
                  <c:v>0.12786087999347101</c:v>
                </c:pt>
                <c:pt idx="200">
                  <c:v>0.12695859128947601</c:v>
                </c:pt>
                <c:pt idx="201">
                  <c:v>0.12380310723386501</c:v>
                </c:pt>
                <c:pt idx="202">
                  <c:v>0.119083134183483</c:v>
                </c:pt>
                <c:pt idx="203">
                  <c:v>0.121545117078687</c:v>
                </c:pt>
                <c:pt idx="204">
                  <c:v>0.124461134383091</c:v>
                </c:pt>
                <c:pt idx="205">
                  <c:v>0.12524825717716001</c:v>
                </c:pt>
                <c:pt idx="206">
                  <c:v>0.12085978897416901</c:v>
                </c:pt>
                <c:pt idx="207">
                  <c:v>0.127136603792424</c:v>
                </c:pt>
                <c:pt idx="208">
                  <c:v>0.12386790764142599</c:v>
                </c:pt>
                <c:pt idx="209">
                  <c:v>0.12825099248122801</c:v>
                </c:pt>
                <c:pt idx="210">
                  <c:v>0.14021045300152901</c:v>
                </c:pt>
                <c:pt idx="211">
                  <c:v>0.13986838986562899</c:v>
                </c:pt>
                <c:pt idx="212">
                  <c:v>0.13986838986562899</c:v>
                </c:pt>
                <c:pt idx="213">
                  <c:v>0.13781662676386999</c:v>
                </c:pt>
                <c:pt idx="214">
                  <c:v>0.12256988396523399</c:v>
                </c:pt>
                <c:pt idx="215">
                  <c:v>0.108762274392462</c:v>
                </c:pt>
                <c:pt idx="216">
                  <c:v>0.109427531757097</c:v>
                </c:pt>
                <c:pt idx="217">
                  <c:v>0.108207161472165</c:v>
                </c:pt>
                <c:pt idx="218">
                  <c:v>9.0032564024021197E-2</c:v>
                </c:pt>
                <c:pt idx="219">
                  <c:v>8.2729345845060198E-2</c:v>
                </c:pt>
                <c:pt idx="220">
                  <c:v>8.7060263228440501E-2</c:v>
                </c:pt>
                <c:pt idx="221">
                  <c:v>8.1298843833329706E-2</c:v>
                </c:pt>
                <c:pt idx="222">
                  <c:v>7.6757388689229905E-2</c:v>
                </c:pt>
                <c:pt idx="223">
                  <c:v>7.7403443122443294E-2</c:v>
                </c:pt>
                <c:pt idx="224">
                  <c:v>9.0763245817161706E-2</c:v>
                </c:pt>
                <c:pt idx="225">
                  <c:v>9.7525977941228095E-2</c:v>
                </c:pt>
                <c:pt idx="226">
                  <c:v>7.9636304500786195E-2</c:v>
                </c:pt>
                <c:pt idx="227">
                  <c:v>9.0000813023993806E-2</c:v>
                </c:pt>
                <c:pt idx="228">
                  <c:v>0.104279823674608</c:v>
                </c:pt>
                <c:pt idx="229">
                  <c:v>0.106267527357223</c:v>
                </c:pt>
                <c:pt idx="230">
                  <c:v>8.5027190831964E-2</c:v>
                </c:pt>
                <c:pt idx="231">
                  <c:v>8.2206120135800906E-2</c:v>
                </c:pt>
                <c:pt idx="232">
                  <c:v>7.6253986475054006E-2</c:v>
                </c:pt>
                <c:pt idx="233">
                  <c:v>7.6576862670996407E-2</c:v>
                </c:pt>
                <c:pt idx="234">
                  <c:v>7.2055239847778299E-2</c:v>
                </c:pt>
                <c:pt idx="235">
                  <c:v>5.6403233346000697E-2</c:v>
                </c:pt>
                <c:pt idx="236">
                  <c:v>4.4465876809191E-2</c:v>
                </c:pt>
                <c:pt idx="237">
                  <c:v>4.9479313017874997E-2</c:v>
                </c:pt>
                <c:pt idx="238">
                  <c:v>7.4142076873794996E-2</c:v>
                </c:pt>
                <c:pt idx="239">
                  <c:v>6.9738094358612598E-2</c:v>
                </c:pt>
                <c:pt idx="240">
                  <c:v>5.91476872244623E-2</c:v>
                </c:pt>
                <c:pt idx="241">
                  <c:v>5.8724028149572401E-2</c:v>
                </c:pt>
                <c:pt idx="242">
                  <c:v>7.0687609667662701E-2</c:v>
                </c:pt>
                <c:pt idx="243">
                  <c:v>6.5334171619324505E-2</c:v>
                </c:pt>
                <c:pt idx="244">
                  <c:v>6.5866838705134198E-2</c:v>
                </c:pt>
                <c:pt idx="245">
                  <c:v>7.14093462664009E-2</c:v>
                </c:pt>
                <c:pt idx="246">
                  <c:v>6.1016675607616699E-2</c:v>
                </c:pt>
                <c:pt idx="247">
                  <c:v>6.6215657318093896E-2</c:v>
                </c:pt>
                <c:pt idx="248">
                  <c:v>9.0951860567873896E-2</c:v>
                </c:pt>
                <c:pt idx="249">
                  <c:v>9.0951860567873896E-2</c:v>
                </c:pt>
                <c:pt idx="250">
                  <c:v>9.9024904336076205E-2</c:v>
                </c:pt>
                <c:pt idx="251">
                  <c:v>8.9573290158785998E-2</c:v>
                </c:pt>
                <c:pt idx="252">
                  <c:v>9.2297223384183003E-2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74BD-4A4F-B699-EB742E69FF13}"/>
            </c:ext>
          </c:extLst>
        </c:ser>
        <c:ser>
          <c:idx val="8"/>
          <c:order val="8"/>
          <c:tx>
            <c:strRef>
              <c:f>Sheet1!$J$1</c:f>
              <c:strCache>
                <c:ptCount val="1"/>
                <c:pt idx="0">
                  <c:v>Iran Nuclear Tensions (7/31/2006) 16.6%</c:v>
                </c:pt>
              </c:strCache>
            </c:strRef>
          </c:tx>
          <c:spPr>
            <a:ln w="9525" cap="rnd">
              <a:solidFill>
                <a:srgbClr val="0E7179"/>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Sheet1!$J$2:$J$254</c:f>
              <c:numCache>
                <c:formatCode>0.0%</c:formatCode>
                <c:ptCount val="253"/>
                <c:pt idx="0">
                  <c:v>0</c:v>
                </c:pt>
                <c:pt idx="1">
                  <c:v>-7.0000000000003404E-4</c:v>
                </c:pt>
                <c:pt idx="2">
                  <c:v>-6.4959400000000897E-3</c:v>
                </c:pt>
                <c:pt idx="3">
                  <c:v>6.1186795999867996E-5</c:v>
                </c:pt>
                <c:pt idx="4">
                  <c:v>2.9613642377082101E-3</c:v>
                </c:pt>
                <c:pt idx="5">
                  <c:v>1.85810673704667E-3</c:v>
                </c:pt>
                <c:pt idx="6">
                  <c:v>-1.4480250151855899E-3</c:v>
                </c:pt>
                <c:pt idx="7">
                  <c:v>-5.4422329151247997E-3</c:v>
                </c:pt>
                <c:pt idx="8">
                  <c:v>-1.0415021750549199E-2</c:v>
                </c:pt>
                <c:pt idx="9">
                  <c:v>-5.3681383614768699E-3</c:v>
                </c:pt>
                <c:pt idx="10">
                  <c:v>-1.00429081111779E-2</c:v>
                </c:pt>
                <c:pt idx="11">
                  <c:v>-8.6569681825334806E-3</c:v>
                </c:pt>
                <c:pt idx="12">
                  <c:v>6.0149086883649599E-3</c:v>
                </c:pt>
                <c:pt idx="13">
                  <c:v>1.5370847339166899E-2</c:v>
                </c:pt>
                <c:pt idx="14">
                  <c:v>1.74015890338453E-2</c:v>
                </c:pt>
                <c:pt idx="15">
                  <c:v>2.06572741187536E-2</c:v>
                </c:pt>
                <c:pt idx="16">
                  <c:v>1.5962250657807198E-2</c:v>
                </c:pt>
                <c:pt idx="17">
                  <c:v>1.6876616683399102E-2</c:v>
                </c:pt>
                <c:pt idx="18">
                  <c:v>1.14871706149771E-2</c:v>
                </c:pt>
                <c:pt idx="19">
                  <c:v>1.3307847522084E-2</c:v>
                </c:pt>
                <c:pt idx="20">
                  <c:v>1.2801193598322999E-2</c:v>
                </c:pt>
                <c:pt idx="21">
                  <c:v>1.8878000759913E-2</c:v>
                </c:pt>
                <c:pt idx="22">
                  <c:v>2.2342185962496802E-2</c:v>
                </c:pt>
                <c:pt idx="23">
                  <c:v>2.38756992414406E-2</c:v>
                </c:pt>
                <c:pt idx="24">
                  <c:v>2.43876370910612E-2</c:v>
                </c:pt>
                <c:pt idx="25">
                  <c:v>2.96120140402256E-2</c:v>
                </c:pt>
                <c:pt idx="26">
                  <c:v>3.1980121672518201E-2</c:v>
                </c:pt>
                <c:pt idx="27">
                  <c:v>2.05251423219532E-2</c:v>
                </c:pt>
                <c:pt idx="28">
                  <c:v>1.5626621638807899E-2</c:v>
                </c:pt>
                <c:pt idx="29">
                  <c:v>1.9181314814543899E-2</c:v>
                </c:pt>
                <c:pt idx="30">
                  <c:v>1.9079396683062501E-2</c:v>
                </c:pt>
                <c:pt idx="31">
                  <c:v>3.1308349443259303E-2</c:v>
                </c:pt>
                <c:pt idx="32">
                  <c:v>3.6052367850698298E-2</c:v>
                </c:pt>
                <c:pt idx="33">
                  <c:v>3.4601894535707403E-2</c:v>
                </c:pt>
                <c:pt idx="34">
                  <c:v>3.68780187036859E-2</c:v>
                </c:pt>
                <c:pt idx="35">
                  <c:v>3.7500145514907997E-2</c:v>
                </c:pt>
                <c:pt idx="36">
                  <c:v>3.4698895122017702E-2</c:v>
                </c:pt>
                <c:pt idx="37">
                  <c:v>4.11140282717741E-2</c:v>
                </c:pt>
                <c:pt idx="38">
                  <c:v>3.5075566907797798E-2</c:v>
                </c:pt>
                <c:pt idx="39">
                  <c:v>3.1038772196857502E-2</c:v>
                </c:pt>
                <c:pt idx="40">
                  <c:v>4.0111913392189703E-2</c:v>
                </c:pt>
                <c:pt idx="41">
                  <c:v>4.77047303599527E-2</c:v>
                </c:pt>
                <c:pt idx="42">
                  <c:v>4.8647664617276702E-2</c:v>
                </c:pt>
                <c:pt idx="43">
                  <c:v>5.0325500880664502E-2</c:v>
                </c:pt>
                <c:pt idx="44">
                  <c:v>4.70694918279344E-2</c:v>
                </c:pt>
                <c:pt idx="45">
                  <c:v>4.2776506911439902E-2</c:v>
                </c:pt>
                <c:pt idx="46">
                  <c:v>4.4236394021115899E-2</c:v>
                </c:pt>
                <c:pt idx="47">
                  <c:v>5.7811467143390201E-2</c:v>
                </c:pt>
                <c:pt idx="48">
                  <c:v>6.2571618745535407E-2</c:v>
                </c:pt>
                <c:pt idx="49">
                  <c:v>5.9490161051173301E-2</c:v>
                </c:pt>
                <c:pt idx="50">
                  <c:v>6.1821039405485903E-2</c:v>
                </c:pt>
                <c:pt idx="51">
                  <c:v>6.42632277961184E-2</c:v>
                </c:pt>
                <c:pt idx="52">
                  <c:v>6.1283290758289199E-2</c:v>
                </c:pt>
                <c:pt idx="53">
                  <c:v>7.2851278627554403E-2</c:v>
                </c:pt>
                <c:pt idx="54">
                  <c:v>7.5426121696260395E-2</c:v>
                </c:pt>
                <c:pt idx="55">
                  <c:v>7.9405198346536698E-2</c:v>
                </c:pt>
                <c:pt idx="56">
                  <c:v>7.4763755993646694E-2</c:v>
                </c:pt>
                <c:pt idx="57">
                  <c:v>7.5838519749640301E-2</c:v>
                </c:pt>
                <c:pt idx="58">
                  <c:v>7.7129525973339996E-2</c:v>
                </c:pt>
                <c:pt idx="59">
                  <c:v>7.7129525973339996E-2</c:v>
                </c:pt>
                <c:pt idx="60">
                  <c:v>8.3376877223985305E-2</c:v>
                </c:pt>
                <c:pt idx="61">
                  <c:v>8.3701890287152497E-2</c:v>
                </c:pt>
                <c:pt idx="62">
                  <c:v>8.7278106525100305E-2</c:v>
                </c:pt>
                <c:pt idx="63">
                  <c:v>9.4236686406860906E-2</c:v>
                </c:pt>
                <c:pt idx="64">
                  <c:v>8.4826250903761793E-2</c:v>
                </c:pt>
                <c:pt idx="65">
                  <c:v>8.5802594529575102E-2</c:v>
                </c:pt>
                <c:pt idx="66">
                  <c:v>8.5259693232310405E-2</c:v>
                </c:pt>
                <c:pt idx="67">
                  <c:v>7.5926459870512497E-2</c:v>
                </c:pt>
                <c:pt idx="68">
                  <c:v>7.5603681932551403E-2</c:v>
                </c:pt>
                <c:pt idx="69">
                  <c:v>7.4635638618812103E-2</c:v>
                </c:pt>
                <c:pt idx="70">
                  <c:v>8.7316339154514006E-2</c:v>
                </c:pt>
                <c:pt idx="71">
                  <c:v>9.0034630002400196E-2</c:v>
                </c:pt>
                <c:pt idx="72">
                  <c:v>9.3413737355407797E-2</c:v>
                </c:pt>
                <c:pt idx="73">
                  <c:v>8.7290620426217394E-2</c:v>
                </c:pt>
                <c:pt idx="74">
                  <c:v>9.0443763225453305E-2</c:v>
                </c:pt>
                <c:pt idx="75">
                  <c:v>9.3606050138807004E-2</c:v>
                </c:pt>
                <c:pt idx="76">
                  <c:v>0.10158937430482</c:v>
                </c:pt>
                <c:pt idx="77">
                  <c:v>0.105775413927179</c:v>
                </c:pt>
                <c:pt idx="78">
                  <c:v>0.107765809672248</c:v>
                </c:pt>
                <c:pt idx="79">
                  <c:v>0.108319692577084</c:v>
                </c:pt>
                <c:pt idx="80">
                  <c:v>0.107876364700053</c:v>
                </c:pt>
                <c:pt idx="81">
                  <c:v>0.10964896688357301</c:v>
                </c:pt>
                <c:pt idx="82">
                  <c:v>0.112866948887535</c:v>
                </c:pt>
                <c:pt idx="83">
                  <c:v>0.109528348040872</c:v>
                </c:pt>
                <c:pt idx="84">
                  <c:v>9.2774469985455105E-2</c:v>
                </c:pt>
                <c:pt idx="85">
                  <c:v>9.6271348289408601E-2</c:v>
                </c:pt>
                <c:pt idx="86">
                  <c:v>0.106905180367816</c:v>
                </c:pt>
                <c:pt idx="87">
                  <c:v>0.108233466584257</c:v>
                </c:pt>
                <c:pt idx="88">
                  <c:v>0.105130412877821</c:v>
                </c:pt>
                <c:pt idx="89">
                  <c:v>0.1161817170066</c:v>
                </c:pt>
                <c:pt idx="90">
                  <c:v>0.12086968021802701</c:v>
                </c:pt>
                <c:pt idx="91">
                  <c:v>0.119972984473853</c:v>
                </c:pt>
                <c:pt idx="92">
                  <c:v>0.115605089834405</c:v>
                </c:pt>
                <c:pt idx="93">
                  <c:v>0.11739005797814001</c:v>
                </c:pt>
                <c:pt idx="94">
                  <c:v>0.11962483809409601</c:v>
                </c:pt>
                <c:pt idx="95">
                  <c:v>0.117609513385527</c:v>
                </c:pt>
                <c:pt idx="96">
                  <c:v>0.118838883850251</c:v>
                </c:pt>
                <c:pt idx="97">
                  <c:v>0.12801336269782301</c:v>
                </c:pt>
                <c:pt idx="98">
                  <c:v>0.129028574724251</c:v>
                </c:pt>
                <c:pt idx="99">
                  <c:v>0.124060848995464</c:v>
                </c:pt>
                <c:pt idx="100">
                  <c:v>0.12608415852365601</c:v>
                </c:pt>
                <c:pt idx="101">
                  <c:v>0.124958074365133</c:v>
                </c:pt>
                <c:pt idx="102">
                  <c:v>0.120908225297418</c:v>
                </c:pt>
                <c:pt idx="103">
                  <c:v>0.11575204746105</c:v>
                </c:pt>
                <c:pt idx="104">
                  <c:v>0.120884506879371</c:v>
                </c:pt>
                <c:pt idx="105">
                  <c:v>0.129403229131654</c:v>
                </c:pt>
                <c:pt idx="106">
                  <c:v>0.12759618396504299</c:v>
                </c:pt>
                <c:pt idx="107">
                  <c:v>0.122070962663615</c:v>
                </c:pt>
                <c:pt idx="108">
                  <c:v>0.12173434137481599</c:v>
                </c:pt>
                <c:pt idx="109">
                  <c:v>0.12375346318928999</c:v>
                </c:pt>
                <c:pt idx="110">
                  <c:v>0.115774813600646</c:v>
                </c:pt>
                <c:pt idx="111">
                  <c:v>0.11867582811600801</c:v>
                </c:pt>
                <c:pt idx="112">
                  <c:v>0.118899563281631</c:v>
                </c:pt>
                <c:pt idx="113">
                  <c:v>0.121696812189835</c:v>
                </c:pt>
                <c:pt idx="114">
                  <c:v>0.13022170796247801</c:v>
                </c:pt>
                <c:pt idx="115">
                  <c:v>0.13621188301467901</c:v>
                </c:pt>
                <c:pt idx="116">
                  <c:v>0.136439125391282</c:v>
                </c:pt>
                <c:pt idx="117">
                  <c:v>0.13507539844081201</c:v>
                </c:pt>
                <c:pt idx="118">
                  <c:v>0.12985405160798399</c:v>
                </c:pt>
                <c:pt idx="119">
                  <c:v>0.13380854078861201</c:v>
                </c:pt>
                <c:pt idx="120">
                  <c:v>0.12768597466835399</c:v>
                </c:pt>
                <c:pt idx="121">
                  <c:v>0.13208394996956099</c:v>
                </c:pt>
                <c:pt idx="122">
                  <c:v>0.14159345514930499</c:v>
                </c:pt>
                <c:pt idx="123">
                  <c:v>0.12869344910611799</c:v>
                </c:pt>
                <c:pt idx="124">
                  <c:v>0.128241971726475</c:v>
                </c:pt>
                <c:pt idx="125">
                  <c:v>0.12869326851516599</c:v>
                </c:pt>
                <c:pt idx="126">
                  <c:v>0.13467534283829599</c:v>
                </c:pt>
                <c:pt idx="127">
                  <c:v>0.14216420010102901</c:v>
                </c:pt>
                <c:pt idx="128">
                  <c:v>0.14913140172164499</c:v>
                </c:pt>
                <c:pt idx="129">
                  <c:v>0.15097001196439999</c:v>
                </c:pt>
                <c:pt idx="130">
                  <c:v>0.14981904195243601</c:v>
                </c:pt>
                <c:pt idx="131">
                  <c:v>0.15119882480277899</c:v>
                </c:pt>
                <c:pt idx="132">
                  <c:v>0.15384658209982499</c:v>
                </c:pt>
                <c:pt idx="133">
                  <c:v>0.15292350483414499</c:v>
                </c:pt>
                <c:pt idx="134">
                  <c:v>0.14450716324885601</c:v>
                </c:pt>
                <c:pt idx="135">
                  <c:v>0.14073028961013501</c:v>
                </c:pt>
                <c:pt idx="136">
                  <c:v>0.14917169375325001</c:v>
                </c:pt>
                <c:pt idx="137">
                  <c:v>0.15767556428702401</c:v>
                </c:pt>
                <c:pt idx="138">
                  <c:v>0.15918054252059699</c:v>
                </c:pt>
                <c:pt idx="139">
                  <c:v>0.15941237862910199</c:v>
                </c:pt>
                <c:pt idx="140">
                  <c:v>0.16451379309507</c:v>
                </c:pt>
                <c:pt idx="141">
                  <c:v>0.16369863343990301</c:v>
                </c:pt>
                <c:pt idx="142">
                  <c:v>0.16323315398652699</c:v>
                </c:pt>
                <c:pt idx="143">
                  <c:v>0.15985977783996599</c:v>
                </c:pt>
                <c:pt idx="144">
                  <c:v>0.15788801621763801</c:v>
                </c:pt>
                <c:pt idx="145">
                  <c:v>0.11851982366623801</c:v>
                </c:pt>
                <c:pt idx="146">
                  <c:v>0.124000570802203</c:v>
                </c:pt>
                <c:pt idx="147">
                  <c:v>0.12141536948935799</c:v>
                </c:pt>
                <c:pt idx="148">
                  <c:v>0.107846243518536</c:v>
                </c:pt>
                <c:pt idx="149">
                  <c:v>9.5881504088536101E-2</c:v>
                </c:pt>
                <c:pt idx="150">
                  <c:v>0.113415608153953</c:v>
                </c:pt>
                <c:pt idx="151">
                  <c:v>0.11130011849846</c:v>
                </c:pt>
                <c:pt idx="152">
                  <c:v>0.11907921932795</c:v>
                </c:pt>
                <c:pt idx="153">
                  <c:v>0.12031020646920999</c:v>
                </c:pt>
                <c:pt idx="154">
                  <c:v>0.123671137088618</c:v>
                </c:pt>
                <c:pt idx="155">
                  <c:v>0.101085347233137</c:v>
                </c:pt>
                <c:pt idx="156">
                  <c:v>0.10758175078181199</c:v>
                </c:pt>
                <c:pt idx="157">
                  <c:v>0.112787385010486</c:v>
                </c:pt>
                <c:pt idx="158">
                  <c:v>0.10833623547044401</c:v>
                </c:pt>
                <c:pt idx="159">
                  <c:v>0.120527934060619</c:v>
                </c:pt>
                <c:pt idx="160">
                  <c:v>0.12814752401223101</c:v>
                </c:pt>
                <c:pt idx="161">
                  <c:v>0.14687477291083401</c:v>
                </c:pt>
                <c:pt idx="162">
                  <c:v>0.14687477291083401</c:v>
                </c:pt>
                <c:pt idx="163">
                  <c:v>0.148136335161037</c:v>
                </c:pt>
                <c:pt idx="164">
                  <c:v>0.14905484422916501</c:v>
                </c:pt>
                <c:pt idx="165">
                  <c:v>0.14216051516379</c:v>
                </c:pt>
                <c:pt idx="166">
                  <c:v>0.13393695945461101</c:v>
                </c:pt>
                <c:pt idx="167">
                  <c:v>0.13745216402892099</c:v>
                </c:pt>
                <c:pt idx="168">
                  <c:v>0.13688343794690599</c:v>
                </c:pt>
                <c:pt idx="169">
                  <c:v>0.139611958197979</c:v>
                </c:pt>
                <c:pt idx="170">
                  <c:v>0.150552232996679</c:v>
                </c:pt>
                <c:pt idx="171">
                  <c:v>0.15193289567627499</c:v>
                </c:pt>
                <c:pt idx="172">
                  <c:v>0.155734274232007</c:v>
                </c:pt>
                <c:pt idx="173">
                  <c:v>0.15642771479654599</c:v>
                </c:pt>
                <c:pt idx="174">
                  <c:v>0.159318784083538</c:v>
                </c:pt>
                <c:pt idx="175">
                  <c:v>0.15213100762222001</c:v>
                </c:pt>
                <c:pt idx="176">
                  <c:v>0.159389432970239</c:v>
                </c:pt>
                <c:pt idx="177">
                  <c:v>0.16344729598563501</c:v>
                </c:pt>
                <c:pt idx="178">
                  <c:v>0.17601252678227999</c:v>
                </c:pt>
                <c:pt idx="179">
                  <c:v>0.17730614056174099</c:v>
                </c:pt>
                <c:pt idx="180">
                  <c:v>0.17754160178985301</c:v>
                </c:pt>
                <c:pt idx="181">
                  <c:v>0.17506876442609501</c:v>
                </c:pt>
                <c:pt idx="182">
                  <c:v>0.185644383305929</c:v>
                </c:pt>
                <c:pt idx="183">
                  <c:v>0.18315453010098701</c:v>
                </c:pt>
                <c:pt idx="184">
                  <c:v>0.18232632192991599</c:v>
                </c:pt>
                <c:pt idx="185">
                  <c:v>0.19332195672386501</c:v>
                </c:pt>
                <c:pt idx="186">
                  <c:v>0.19332195672386501</c:v>
                </c:pt>
                <c:pt idx="187">
                  <c:v>0.192009302571468</c:v>
                </c:pt>
                <c:pt idx="188">
                  <c:v>0.18116201791806799</c:v>
                </c:pt>
                <c:pt idx="189">
                  <c:v>0.183996806761071</c:v>
                </c:pt>
                <c:pt idx="190">
                  <c:v>0.19358718089583599</c:v>
                </c:pt>
                <c:pt idx="191">
                  <c:v>0.19824217090133001</c:v>
                </c:pt>
                <c:pt idx="192">
                  <c:v>0.20147742476276301</c:v>
                </c:pt>
                <c:pt idx="193">
                  <c:v>0.203880379612289</c:v>
                </c:pt>
                <c:pt idx="194">
                  <c:v>0.20255611119471501</c:v>
                </c:pt>
                <c:pt idx="195">
                  <c:v>0.20700556880613599</c:v>
                </c:pt>
                <c:pt idx="196">
                  <c:v>0.19010749084285</c:v>
                </c:pt>
                <c:pt idx="197">
                  <c:v>0.20165153350402501</c:v>
                </c:pt>
                <c:pt idx="198">
                  <c:v>0.19852723951691501</c:v>
                </c:pt>
                <c:pt idx="199">
                  <c:v>0.195530921418123</c:v>
                </c:pt>
                <c:pt idx="200">
                  <c:v>0.205573381158035</c:v>
                </c:pt>
                <c:pt idx="201">
                  <c:v>0.20460892245310799</c:v>
                </c:pt>
                <c:pt idx="202">
                  <c:v>0.21280026312578901</c:v>
                </c:pt>
                <c:pt idx="203">
                  <c:v>0.21668122396779199</c:v>
                </c:pt>
                <c:pt idx="204">
                  <c:v>0.217776237069363</c:v>
                </c:pt>
                <c:pt idx="205">
                  <c:v>0.21582779509005201</c:v>
                </c:pt>
                <c:pt idx="206">
                  <c:v>0.20306160324160699</c:v>
                </c:pt>
                <c:pt idx="207">
                  <c:v>0.20991905438008401</c:v>
                </c:pt>
                <c:pt idx="208">
                  <c:v>0.212943852016034</c:v>
                </c:pt>
                <c:pt idx="209">
                  <c:v>0.222526108446961</c:v>
                </c:pt>
                <c:pt idx="210">
                  <c:v>0.22435989760963099</c:v>
                </c:pt>
                <c:pt idx="211">
                  <c:v>0.22999195313863499</c:v>
                </c:pt>
                <c:pt idx="212">
                  <c:v>0.23245193704491299</c:v>
                </c:pt>
                <c:pt idx="213">
                  <c:v>0.225919941778574</c:v>
                </c:pt>
                <c:pt idx="214">
                  <c:v>0.21476407030839001</c:v>
                </c:pt>
                <c:pt idx="215">
                  <c:v>0.19374865189205401</c:v>
                </c:pt>
                <c:pt idx="216">
                  <c:v>0.20676051219767799</c:v>
                </c:pt>
                <c:pt idx="217">
                  <c:v>0.207967272709875</c:v>
                </c:pt>
                <c:pt idx="218">
                  <c:v>0.195404413073693</c:v>
                </c:pt>
                <c:pt idx="219">
                  <c:v>0.21202053441541699</c:v>
                </c:pt>
                <c:pt idx="220">
                  <c:v>0.21832304119437701</c:v>
                </c:pt>
                <c:pt idx="221">
                  <c:v>0.22697313478685799</c:v>
                </c:pt>
                <c:pt idx="222">
                  <c:v>0.22574616165207101</c:v>
                </c:pt>
                <c:pt idx="223">
                  <c:v>0.227707355510714</c:v>
                </c:pt>
                <c:pt idx="224">
                  <c:v>0.21211547209572801</c:v>
                </c:pt>
                <c:pt idx="225">
                  <c:v>0.219145741833883</c:v>
                </c:pt>
                <c:pt idx="226">
                  <c:v>0.20415024920932601</c:v>
                </c:pt>
                <c:pt idx="227">
                  <c:v>0.19981530831217301</c:v>
                </c:pt>
                <c:pt idx="228">
                  <c:v>0.19585591779474301</c:v>
                </c:pt>
                <c:pt idx="229">
                  <c:v>0.207096963422013</c:v>
                </c:pt>
                <c:pt idx="230">
                  <c:v>0.20770051190372399</c:v>
                </c:pt>
                <c:pt idx="231">
                  <c:v>0.20564742103348799</c:v>
                </c:pt>
                <c:pt idx="232">
                  <c:v>0.218668413180649</c:v>
                </c:pt>
                <c:pt idx="233">
                  <c:v>0.22329935315073601</c:v>
                </c:pt>
                <c:pt idx="234">
                  <c:v>0.22440032256857101</c:v>
                </c:pt>
                <c:pt idx="235">
                  <c:v>0.22954280392335899</c:v>
                </c:pt>
                <c:pt idx="236">
                  <c:v>0.23101825528806799</c:v>
                </c:pt>
                <c:pt idx="237">
                  <c:v>0.21366089788850601</c:v>
                </c:pt>
                <c:pt idx="238">
                  <c:v>0.22057876500647</c:v>
                </c:pt>
                <c:pt idx="239">
                  <c:v>0.242427124900086</c:v>
                </c:pt>
                <c:pt idx="240">
                  <c:v>0.24603016356229601</c:v>
                </c:pt>
                <c:pt idx="241">
                  <c:v>0.24241667608796599</c:v>
                </c:pt>
                <c:pt idx="242">
                  <c:v>0.24303788442600899</c:v>
                </c:pt>
                <c:pt idx="243">
                  <c:v>0.24030320108027201</c:v>
                </c:pt>
                <c:pt idx="244">
                  <c:v>0.24600859580524201</c:v>
                </c:pt>
                <c:pt idx="245">
                  <c:v>0.230682690076837</c:v>
                </c:pt>
                <c:pt idx="246">
                  <c:v>0.235359284299129</c:v>
                </c:pt>
                <c:pt idx="247">
                  <c:v>0.21052856268471601</c:v>
                </c:pt>
                <c:pt idx="248">
                  <c:v>0.214402254085308</c:v>
                </c:pt>
                <c:pt idx="249">
                  <c:v>0.185985241339711</c:v>
                </c:pt>
                <c:pt idx="250">
                  <c:v>0.16831406124375001</c:v>
                </c:pt>
                <c:pt idx="251">
                  <c:v>0.179413044825565</c:v>
                </c:pt>
                <c:pt idx="252">
                  <c:v>0.16561391220110599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74BD-4A4F-B699-EB742E69FF13}"/>
            </c:ext>
          </c:extLst>
        </c:ser>
        <c:ser>
          <c:idx val="9"/>
          <c:order val="9"/>
          <c:tx>
            <c:strRef>
              <c:f>Sheet1!$K$1</c:f>
              <c:strCache>
                <c:ptCount val="1"/>
                <c:pt idx="0">
                  <c:v>Eurozone Debt Crisis (12/8/2009) 15.9%</c:v>
                </c:pt>
              </c:strCache>
            </c:strRef>
          </c:tx>
          <c:spPr>
            <a:ln w="9525" cap="rnd">
              <a:solidFill>
                <a:srgbClr val="0F767E"/>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Sheet1!$K$2:$K$254</c:f>
              <c:numCache>
                <c:formatCode>0.0%</c:formatCode>
                <c:ptCount val="253"/>
                <c:pt idx="0">
                  <c:v>0</c:v>
                </c:pt>
                <c:pt idx="1">
                  <c:v>-9.8000000000000292E-3</c:v>
                </c:pt>
                <c:pt idx="2">
                  <c:v>-6.53233999999991E-3</c:v>
                </c:pt>
                <c:pt idx="3">
                  <c:v>-1.56500170000007E-3</c:v>
                </c:pt>
                <c:pt idx="4">
                  <c:v>2.8281122925199998E-3</c:v>
                </c:pt>
                <c:pt idx="5">
                  <c:v>1.06501715684018E-2</c:v>
                </c:pt>
                <c:pt idx="6">
                  <c:v>6.0011807791871003E-3</c:v>
                </c:pt>
                <c:pt idx="7">
                  <c:v>7.8119829045897298E-3</c:v>
                </c:pt>
                <c:pt idx="8">
                  <c:v>-3.8786360971035899E-3</c:v>
                </c:pt>
                <c:pt idx="9">
                  <c:v>2.7953770410458199E-3</c:v>
                </c:pt>
                <c:pt idx="10">
                  <c:v>1.30238898868644E-2</c:v>
                </c:pt>
                <c:pt idx="11">
                  <c:v>1.7379892613377902E-2</c:v>
                </c:pt>
                <c:pt idx="12">
                  <c:v>2.1245936205308801E-2</c:v>
                </c:pt>
                <c:pt idx="13">
                  <c:v>2.6352165886335301E-2</c:v>
                </c:pt>
                <c:pt idx="14">
                  <c:v>2.72758828356328E-2</c:v>
                </c:pt>
                <c:pt idx="15">
                  <c:v>2.6351334541080601E-2</c:v>
                </c:pt>
                <c:pt idx="16">
                  <c:v>2.6248699407626499E-2</c:v>
                </c:pt>
                <c:pt idx="17">
                  <c:v>1.5883587543609402E-2</c:v>
                </c:pt>
                <c:pt idx="18">
                  <c:v>3.30520201730964E-2</c:v>
                </c:pt>
                <c:pt idx="19">
                  <c:v>3.6254481435633097E-2</c:v>
                </c:pt>
                <c:pt idx="20">
                  <c:v>3.7601612261499502E-2</c:v>
                </c:pt>
                <c:pt idx="21">
                  <c:v>4.1752018710545603E-2</c:v>
                </c:pt>
                <c:pt idx="22">
                  <c:v>4.5189800372290402E-2</c:v>
                </c:pt>
                <c:pt idx="23">
                  <c:v>4.6548547112774501E-2</c:v>
                </c:pt>
                <c:pt idx="24">
                  <c:v>3.6083061641646798E-2</c:v>
                </c:pt>
                <c:pt idx="25">
                  <c:v>4.4889767665600801E-2</c:v>
                </c:pt>
                <c:pt idx="26">
                  <c:v>4.7397503107998298E-2</c:v>
                </c:pt>
                <c:pt idx="27">
                  <c:v>3.5771390823499602E-2</c:v>
                </c:pt>
                <c:pt idx="28">
                  <c:v>4.8822110347875598E-2</c:v>
                </c:pt>
                <c:pt idx="29">
                  <c:v>3.8543653666466497E-2</c:v>
                </c:pt>
                <c:pt idx="30">
                  <c:v>2.0472994092670001E-2</c:v>
                </c:pt>
                <c:pt idx="31">
                  <c:v>-1.2630806815038299E-3</c:v>
                </c:pt>
                <c:pt idx="32">
                  <c:v>2.4322459199746E-3</c:v>
                </c:pt>
                <c:pt idx="33">
                  <c:v>-2.0786991866652599E-3</c:v>
                </c:pt>
                <c:pt idx="34">
                  <c:v>3.2102837076455298E-3</c:v>
                </c:pt>
                <c:pt idx="35">
                  <c:v>-8.6275976401046801E-3</c:v>
                </c:pt>
                <c:pt idx="36">
                  <c:v>-1.8243909942995701E-2</c:v>
                </c:pt>
                <c:pt idx="37">
                  <c:v>-4.5975002912033202E-3</c:v>
                </c:pt>
                <c:pt idx="38">
                  <c:v>7.44686995527322E-3</c:v>
                </c:pt>
                <c:pt idx="39">
                  <c:v>2.5103802924924001E-3</c:v>
                </c:pt>
                <c:pt idx="40">
                  <c:v>-2.8968445648691801E-2</c:v>
                </c:pt>
                <c:pt idx="41">
                  <c:v>-2.61524541410731E-2</c:v>
                </c:pt>
                <c:pt idx="42">
                  <c:v>-3.3845849753358699E-2</c:v>
                </c:pt>
                <c:pt idx="43">
                  <c:v>-2.09959995550782E-2</c:v>
                </c:pt>
                <c:pt idx="44">
                  <c:v>-2.2660306355834599E-2</c:v>
                </c:pt>
                <c:pt idx="45">
                  <c:v>-1.1616367817655401E-2</c:v>
                </c:pt>
                <c:pt idx="46">
                  <c:v>-1.2308236360183101E-2</c:v>
                </c:pt>
                <c:pt idx="47">
                  <c:v>4.9763695035138803E-3</c:v>
                </c:pt>
                <c:pt idx="48">
                  <c:v>9.9007537140809506E-3</c:v>
                </c:pt>
                <c:pt idx="49">
                  <c:v>1.6162138387108199E-2</c:v>
                </c:pt>
                <c:pt idx="50">
                  <c:v>1.9007392374592098E-2</c:v>
                </c:pt>
                <c:pt idx="51">
                  <c:v>1.8497888678404899E-2</c:v>
                </c:pt>
                <c:pt idx="52">
                  <c:v>5.8685148587927002E-3</c:v>
                </c:pt>
                <c:pt idx="53">
                  <c:v>1.53236788984654E-2</c:v>
                </c:pt>
                <c:pt idx="54">
                  <c:v>1.4003758115897399E-2</c:v>
                </c:pt>
                <c:pt idx="55">
                  <c:v>1.5220562625636499E-2</c:v>
                </c:pt>
                <c:pt idx="56">
                  <c:v>2.7403209377144098E-2</c:v>
                </c:pt>
                <c:pt idx="57">
                  <c:v>3.0690899647151101E-2</c:v>
                </c:pt>
                <c:pt idx="58">
                  <c:v>3.1618521456833401E-2</c:v>
                </c:pt>
                <c:pt idx="59">
                  <c:v>3.5435509986223801E-2</c:v>
                </c:pt>
                <c:pt idx="60">
                  <c:v>5.0242237779026797E-2</c:v>
                </c:pt>
                <c:pt idx="61">
                  <c:v>5.0452286226582599E-2</c:v>
                </c:pt>
                <c:pt idx="62">
                  <c:v>5.2658236027658401E-2</c:v>
                </c:pt>
                <c:pt idx="63">
                  <c:v>5.83425905022079E-2</c:v>
                </c:pt>
                <c:pt idx="64">
                  <c:v>6.28934636413674E-2</c:v>
                </c:pt>
                <c:pt idx="65">
                  <c:v>6.2680884948639104E-2</c:v>
                </c:pt>
                <c:pt idx="66">
                  <c:v>6.24683487716493E-2</c:v>
                </c:pt>
                <c:pt idx="67">
                  <c:v>7.0755601892068296E-2</c:v>
                </c:pt>
                <c:pt idx="68">
                  <c:v>7.6858908822853095E-2</c:v>
                </c:pt>
                <c:pt idx="69">
                  <c:v>7.57820499140303E-2</c:v>
                </c:pt>
                <c:pt idx="70">
                  <c:v>6.9219779409554594E-2</c:v>
                </c:pt>
                <c:pt idx="71">
                  <c:v>7.6383551931598501E-2</c:v>
                </c:pt>
                <c:pt idx="72">
                  <c:v>8.4994620347051297E-2</c:v>
                </c:pt>
                <c:pt idx="73">
                  <c:v>7.8484652624968995E-2</c:v>
                </c:pt>
                <c:pt idx="74">
                  <c:v>7.5680592528144103E-2</c:v>
                </c:pt>
                <c:pt idx="75">
                  <c:v>7.6326000883660802E-2</c:v>
                </c:pt>
                <c:pt idx="76">
                  <c:v>8.2676324288874406E-2</c:v>
                </c:pt>
                <c:pt idx="77">
                  <c:v>8.3109394818589893E-2</c:v>
                </c:pt>
                <c:pt idx="78">
                  <c:v>7.9210200997242894E-2</c:v>
                </c:pt>
                <c:pt idx="79">
                  <c:v>8.7304277504722097E-2</c:v>
                </c:pt>
                <c:pt idx="80">
                  <c:v>9.7633668141016997E-2</c:v>
                </c:pt>
                <c:pt idx="81">
                  <c:v>9.9719172110485102E-2</c:v>
                </c:pt>
                <c:pt idx="82">
                  <c:v>9.4440520084354801E-2</c:v>
                </c:pt>
                <c:pt idx="83">
                  <c:v>9.7833285696616396E-2</c:v>
                </c:pt>
                <c:pt idx="84">
                  <c:v>0.105078985382214</c:v>
                </c:pt>
                <c:pt idx="85">
                  <c:v>0.10762066704859299</c:v>
                </c:pt>
                <c:pt idx="86">
                  <c:v>0.108396001515527</c:v>
                </c:pt>
                <c:pt idx="87">
                  <c:v>0.12214011193432001</c:v>
                </c:pt>
                <c:pt idx="88">
                  <c:v>0.12337446605744699</c:v>
                </c:pt>
                <c:pt idx="89">
                  <c:v>0.106186836726768</c:v>
                </c:pt>
                <c:pt idx="90">
                  <c:v>0.10928415986960301</c:v>
                </c:pt>
                <c:pt idx="91">
                  <c:v>0.119045860476456</c:v>
                </c:pt>
                <c:pt idx="92">
                  <c:v>0.11837443296017</c:v>
                </c:pt>
                <c:pt idx="93">
                  <c:v>0.122512418362122</c:v>
                </c:pt>
                <c:pt idx="94">
                  <c:v>0.13037000529065701</c:v>
                </c:pt>
                <c:pt idx="95">
                  <c:v>0.12550941426790699</c:v>
                </c:pt>
                <c:pt idx="96">
                  <c:v>9.9172493974038406E-2</c:v>
                </c:pt>
                <c:pt idx="97">
                  <c:v>0.10532785994029301</c:v>
                </c:pt>
                <c:pt idx="98">
                  <c:v>0.12013925326349301</c:v>
                </c:pt>
                <c:pt idx="99">
                  <c:v>0.100872858107361</c:v>
                </c:pt>
                <c:pt idx="100">
                  <c:v>0.11584472897762101</c:v>
                </c:pt>
                <c:pt idx="101">
                  <c:v>8.7948610753180598E-2</c:v>
                </c:pt>
                <c:pt idx="102">
                  <c:v>7.9788996172531795E-2</c:v>
                </c:pt>
                <c:pt idx="103">
                  <c:v>4.4479895997689999E-2</c:v>
                </c:pt>
                <c:pt idx="104">
                  <c:v>2.6201497817730499E-2</c:v>
                </c:pt>
                <c:pt idx="105">
                  <c:v>7.2072704770183002E-2</c:v>
                </c:pt>
                <c:pt idx="106">
                  <c:v>7.0250181172073697E-2</c:v>
                </c:pt>
                <c:pt idx="107">
                  <c:v>8.7695259125178504E-2</c:v>
                </c:pt>
                <c:pt idx="108">
                  <c:v>7.5513072222976402E-2</c:v>
                </c:pt>
                <c:pt idx="109">
                  <c:v>5.49707725435176E-2</c:v>
                </c:pt>
                <c:pt idx="110">
                  <c:v>5.6131240393315601E-2</c:v>
                </c:pt>
                <c:pt idx="111">
                  <c:v>4.1239789903770002E-2</c:v>
                </c:pt>
                <c:pt idx="112">
                  <c:v>3.4679979227376201E-2</c:v>
                </c:pt>
                <c:pt idx="113">
                  <c:v>-6.6037519437961399E-3</c:v>
                </c:pt>
                <c:pt idx="114">
                  <c:v>7.6018144034075696E-3</c:v>
                </c:pt>
                <c:pt idx="115">
                  <c:v>-4.3886471879930299E-3</c:v>
                </c:pt>
                <c:pt idx="116">
                  <c:v>-4.6873305938366404E-3</c:v>
                </c:pt>
                <c:pt idx="117">
                  <c:v>-8.1709249367581897E-3</c:v>
                </c:pt>
                <c:pt idx="118">
                  <c:v>2.59479952454174E-2</c:v>
                </c:pt>
                <c:pt idx="119">
                  <c:v>1.3841808901521299E-2</c:v>
                </c:pt>
                <c:pt idx="120">
                  <c:v>-5.3198012867175003E-3</c:v>
                </c:pt>
                <c:pt idx="121">
                  <c:v>2.0840287939441801E-2</c:v>
                </c:pt>
                <c:pt idx="122">
                  <c:v>2.6352825494314801E-2</c:v>
                </c:pt>
                <c:pt idx="123">
                  <c:v>-1.0801146788579401E-2</c:v>
                </c:pt>
                <c:pt idx="124">
                  <c:v>-2.5836969357392998E-2</c:v>
                </c:pt>
                <c:pt idx="125">
                  <c:v>-1.6972085778545101E-2</c:v>
                </c:pt>
                <c:pt idx="126">
                  <c:v>-2.1494014183963898E-2</c:v>
                </c:pt>
                <c:pt idx="127">
                  <c:v>7.3719123976092602E-3</c:v>
                </c:pt>
                <c:pt idx="128">
                  <c:v>1.35168810632347E-2</c:v>
                </c:pt>
                <c:pt idx="129">
                  <c:v>1.29087709345967E-2</c:v>
                </c:pt>
                <c:pt idx="130">
                  <c:v>3.6813417928653197E-2</c:v>
                </c:pt>
                <c:pt idx="131">
                  <c:v>3.5672923168931697E-2</c:v>
                </c:pt>
                <c:pt idx="132">
                  <c:v>3.6501461507466797E-2</c:v>
                </c:pt>
                <c:pt idx="133">
                  <c:v>3.7848913407426701E-2</c:v>
                </c:pt>
                <c:pt idx="134">
                  <c:v>3.29710235144118E-2</c:v>
                </c:pt>
                <c:pt idx="135">
                  <c:v>1.61335958311268E-2</c:v>
                </c:pt>
                <c:pt idx="136">
                  <c:v>1.31868084032165E-2</c:v>
                </c:pt>
                <c:pt idx="137">
                  <c:v>-3.5307739354365499E-3</c:v>
                </c:pt>
                <c:pt idx="138">
                  <c:v>1.2522783496733401E-3</c:v>
                </c:pt>
                <c:pt idx="139">
                  <c:v>-1.05060189053086E-3</c:v>
                </c:pt>
                <c:pt idx="140">
                  <c:v>-3.3316667449466701E-2</c:v>
                </c:pt>
                <c:pt idx="141">
                  <c:v>-4.2790164108461898E-2</c:v>
                </c:pt>
                <c:pt idx="142">
                  <c:v>-4.6619003452028102E-2</c:v>
                </c:pt>
                <c:pt idx="143">
                  <c:v>-5.1290570335113202E-2</c:v>
                </c:pt>
                <c:pt idx="144">
                  <c:v>-4.8064958274252501E-2</c:v>
                </c:pt>
                <c:pt idx="145">
                  <c:v>-1.7888617451546199E-2</c:v>
                </c:pt>
                <c:pt idx="146">
                  <c:v>-8.0675036260616801E-3</c:v>
                </c:pt>
                <c:pt idx="147">
                  <c:v>-3.2850405432771603E-5</c:v>
                </c:pt>
                <c:pt idx="148">
                  <c:v>-1.1328142699867901E-3</c:v>
                </c:pt>
                <c:pt idx="149">
                  <c:v>1.6547134917434401E-2</c:v>
                </c:pt>
                <c:pt idx="150">
                  <c:v>1.61405160634676E-2</c:v>
                </c:pt>
                <c:pt idx="151">
                  <c:v>1.6343744166680298E-2</c:v>
                </c:pt>
                <c:pt idx="152">
                  <c:v>-1.35367619118201E-2</c:v>
                </c:pt>
                <c:pt idx="153">
                  <c:v>-8.2098604261438002E-3</c:v>
                </c:pt>
                <c:pt idx="154">
                  <c:v>3.9891582906146396E-3</c:v>
                </c:pt>
                <c:pt idx="155">
                  <c:v>-9.0627007671633102E-3</c:v>
                </c:pt>
                <c:pt idx="156">
                  <c:v>1.44225132246549E-2</c:v>
                </c:pt>
                <c:pt idx="157">
                  <c:v>2.50739496135137E-2</c:v>
                </c:pt>
                <c:pt idx="158">
                  <c:v>3.7682359193759798E-2</c:v>
                </c:pt>
                <c:pt idx="159">
                  <c:v>3.52956897676142E-2</c:v>
                </c:pt>
                <c:pt idx="160">
                  <c:v>2.6702735542543099E-2</c:v>
                </c:pt>
                <c:pt idx="161">
                  <c:v>2.3006605694589899E-2</c:v>
                </c:pt>
                <c:pt idx="162">
                  <c:v>2.3620409658006599E-2</c:v>
                </c:pt>
                <c:pt idx="163">
                  <c:v>4.5014076219858798E-2</c:v>
                </c:pt>
                <c:pt idx="164">
                  <c:v>3.9266498800649703E-2</c:v>
                </c:pt>
                <c:pt idx="165">
                  <c:v>4.6957070891774602E-2</c:v>
                </c:pt>
                <c:pt idx="166">
                  <c:v>4.4653765335812799E-2</c:v>
                </c:pt>
                <c:pt idx="167">
                  <c:v>4.0893011780603901E-2</c:v>
                </c:pt>
                <c:pt idx="168">
                  <c:v>4.7346548453643701E-2</c:v>
                </c:pt>
                <c:pt idx="169">
                  <c:v>3.91772453757053E-2</c:v>
                </c:pt>
                <c:pt idx="170">
                  <c:v>8.9371875352724003E-3</c:v>
                </c:pt>
                <c:pt idx="171">
                  <c:v>3.8925015975961302E-3</c:v>
                </c:pt>
                <c:pt idx="172">
                  <c:v>-7.2540390975284197E-4</c:v>
                </c:pt>
                <c:pt idx="173">
                  <c:v>2.73870686337219E-4</c:v>
                </c:pt>
                <c:pt idx="174">
                  <c:v>1.33774583923283E-2</c:v>
                </c:pt>
                <c:pt idx="175">
                  <c:v>1.55055510549522E-2</c:v>
                </c:pt>
                <c:pt idx="176">
                  <c:v>-2.16424553340389E-3</c:v>
                </c:pt>
                <c:pt idx="177">
                  <c:v>-4.9581856459103299E-3</c:v>
                </c:pt>
                <c:pt idx="178">
                  <c:v>-9.9333947176807307E-3</c:v>
                </c:pt>
                <c:pt idx="179">
                  <c:v>-2.4586380475858999E-2</c:v>
                </c:pt>
                <c:pt idx="180">
                  <c:v>-2.01970191880004E-2</c:v>
                </c:pt>
                <c:pt idx="181">
                  <c:v>-2.7643521842171701E-2</c:v>
                </c:pt>
                <c:pt idx="182">
                  <c:v>-9.9466339396991899E-3</c:v>
                </c:pt>
                <c:pt idx="183">
                  <c:v>-2.51934557770278E-2</c:v>
                </c:pt>
                <c:pt idx="184">
                  <c:v>-2.5095975122605502E-2</c:v>
                </c:pt>
                <c:pt idx="185">
                  <c:v>4.6385976361549303E-3</c:v>
                </c:pt>
                <c:pt idx="186">
                  <c:v>1.43835920332256E-2</c:v>
                </c:pt>
                <c:pt idx="187">
                  <c:v>2.8077770525674301E-2</c:v>
                </c:pt>
                <c:pt idx="188">
                  <c:v>1.54324139482085E-2</c:v>
                </c:pt>
                <c:pt idx="189">
                  <c:v>2.2032724638871799E-2</c:v>
                </c:pt>
                <c:pt idx="190">
                  <c:v>2.6529668627282899E-2</c:v>
                </c:pt>
                <c:pt idx="191">
                  <c:v>3.1149052136105498E-2</c:v>
                </c:pt>
                <c:pt idx="192">
                  <c:v>4.4553989813874699E-2</c:v>
                </c:pt>
                <c:pt idx="193">
                  <c:v>4.39272574199863E-2</c:v>
                </c:pt>
                <c:pt idx="194">
                  <c:v>4.7685395546698303E-2</c:v>
                </c:pt>
                <c:pt idx="195">
                  <c:v>4.69520157698156E-2</c:v>
                </c:pt>
                <c:pt idx="196">
                  <c:v>4.8522443793470399E-2</c:v>
                </c:pt>
                <c:pt idx="197">
                  <c:v>6.5298802894165897E-2</c:v>
                </c:pt>
                <c:pt idx="198">
                  <c:v>6.1996376605194102E-2</c:v>
                </c:pt>
                <c:pt idx="199">
                  <c:v>5.6473995446847197E-2</c:v>
                </c:pt>
                <c:pt idx="200">
                  <c:v>4.82334982823618E-2</c:v>
                </c:pt>
                <c:pt idx="201">
                  <c:v>7.1189811894745603E-2</c:v>
                </c:pt>
                <c:pt idx="202">
                  <c:v>6.6262338760029599E-2</c:v>
                </c:pt>
                <c:pt idx="203">
                  <c:v>7.2340034090961902E-2</c:v>
                </c:pt>
                <c:pt idx="204">
                  <c:v>7.05170560330073E-2</c:v>
                </c:pt>
                <c:pt idx="205">
                  <c:v>6.7733711687321299E-2</c:v>
                </c:pt>
                <c:pt idx="206">
                  <c:v>7.2324966647576705E-2</c:v>
                </c:pt>
                <c:pt idx="207">
                  <c:v>6.2888506941078101E-2</c:v>
                </c:pt>
                <c:pt idx="208">
                  <c:v>8.5315454437534702E-2</c:v>
                </c:pt>
                <c:pt idx="209">
                  <c:v>8.4121607437653401E-2</c:v>
                </c:pt>
                <c:pt idx="210">
                  <c:v>8.2387012865753104E-2</c:v>
                </c:pt>
                <c:pt idx="211">
                  <c:v>9.0396676760959901E-2</c:v>
                </c:pt>
                <c:pt idx="212">
                  <c:v>9.0832835431664094E-2</c:v>
                </c:pt>
                <c:pt idx="213">
                  <c:v>9.5087083489847596E-2</c:v>
                </c:pt>
                <c:pt idx="214">
                  <c:v>0.103628762741068</c:v>
                </c:pt>
                <c:pt idx="215">
                  <c:v>9.94349734426523E-2</c:v>
                </c:pt>
                <c:pt idx="216">
                  <c:v>0.101413956394849</c:v>
                </c:pt>
                <c:pt idx="217">
                  <c:v>0.109013712693973</c:v>
                </c:pt>
                <c:pt idx="218">
                  <c:v>9.0493183691984003E-2</c:v>
                </c:pt>
                <c:pt idx="219">
                  <c:v>0.102052411439119</c:v>
                </c:pt>
                <c:pt idx="220">
                  <c:v>0.103264669091702</c:v>
                </c:pt>
                <c:pt idx="221">
                  <c:v>0.106464136632068</c:v>
                </c:pt>
                <c:pt idx="222">
                  <c:v>0.109894175455628</c:v>
                </c:pt>
                <c:pt idx="223">
                  <c:v>0.110116154290719</c:v>
                </c:pt>
                <c:pt idx="224">
                  <c:v>0.107451875520421</c:v>
                </c:pt>
                <c:pt idx="225">
                  <c:v>0.10833783702083701</c:v>
                </c:pt>
                <c:pt idx="226">
                  <c:v>0.109113673506752</c:v>
                </c:pt>
                <c:pt idx="227">
                  <c:v>0.10900276213940099</c:v>
                </c:pt>
                <c:pt idx="228">
                  <c:v>0.118983786998655</c:v>
                </c:pt>
                <c:pt idx="229">
                  <c:v>0.12323592538925</c:v>
                </c:pt>
                <c:pt idx="230">
                  <c:v>0.14502670234180201</c:v>
                </c:pt>
                <c:pt idx="231">
                  <c:v>0.149721311821403</c:v>
                </c:pt>
                <c:pt idx="232">
                  <c:v>0.14834164624721799</c:v>
                </c:pt>
                <c:pt idx="233">
                  <c:v>0.13938458140648899</c:v>
                </c:pt>
                <c:pt idx="234">
                  <c:v>0.145423319687944</c:v>
                </c:pt>
                <c:pt idx="235">
                  <c:v>0.141414338069036</c:v>
                </c:pt>
                <c:pt idx="236">
                  <c:v>0.12669009310794599</c:v>
                </c:pt>
                <c:pt idx="237">
                  <c:v>0.12567607202414799</c:v>
                </c:pt>
                <c:pt idx="238">
                  <c:v>0.108002957693369</c:v>
                </c:pt>
                <c:pt idx="239">
                  <c:v>0.108778559763755</c:v>
                </c:pt>
                <c:pt idx="240">
                  <c:v>0.12629726100802199</c:v>
                </c:pt>
                <c:pt idx="241">
                  <c:v>0.12978878251714701</c:v>
                </c:pt>
                <c:pt idx="242">
                  <c:v>0.12956282476064401</c:v>
                </c:pt>
                <c:pt idx="243">
                  <c:v>0.113974857778947</c:v>
                </c:pt>
                <c:pt idx="244">
                  <c:v>0.13179845550340999</c:v>
                </c:pt>
                <c:pt idx="245">
                  <c:v>0.12421540585153699</c:v>
                </c:pt>
                <c:pt idx="246">
                  <c:v>0.12275392582392999</c:v>
                </c:pt>
                <c:pt idx="247">
                  <c:v>0.11601740226898601</c:v>
                </c:pt>
                <c:pt idx="248">
                  <c:v>0.13967697119708899</c:v>
                </c:pt>
                <c:pt idx="249">
                  <c:v>0.15369499794281299</c:v>
                </c:pt>
                <c:pt idx="250">
                  <c:v>0.15773293043561301</c:v>
                </c:pt>
                <c:pt idx="251">
                  <c:v>0.15738561055648301</c:v>
                </c:pt>
                <c:pt idx="252">
                  <c:v>0.15854299616703901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74BD-4A4F-B699-EB742E69FF13}"/>
            </c:ext>
          </c:extLst>
        </c:ser>
        <c:ser>
          <c:idx val="10"/>
          <c:order val="10"/>
          <c:tx>
            <c:strRef>
              <c:f>Sheet1!$L$1</c:f>
              <c:strCache>
                <c:ptCount val="1"/>
                <c:pt idx="0">
                  <c:v>Arab Spring (Egypt) (1/25/2011) 3.3%</c:v>
                </c:pt>
              </c:strCache>
            </c:strRef>
          </c:tx>
          <c:spPr>
            <a:ln w="9525" cap="rnd">
              <a:solidFill>
                <a:srgbClr val="13939F"/>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Sheet1!$L$2:$L$254</c:f>
              <c:numCache>
                <c:formatCode>0.0%</c:formatCode>
                <c:ptCount val="253"/>
                <c:pt idx="0">
                  <c:v>0</c:v>
                </c:pt>
                <c:pt idx="1">
                  <c:v>1.99999999999978E-4</c:v>
                </c:pt>
                <c:pt idx="2">
                  <c:v>6.2012000000000204E-3</c:v>
                </c:pt>
                <c:pt idx="3">
                  <c:v>8.9179432399999498E-3</c:v>
                </c:pt>
                <c:pt idx="4">
                  <c:v>-1.0049714092912099E-2</c:v>
                </c:pt>
                <c:pt idx="5">
                  <c:v>-2.9220720343810002E-3</c:v>
                </c:pt>
                <c:pt idx="6">
                  <c:v>1.4526791705017399E-2</c:v>
                </c:pt>
                <c:pt idx="7">
                  <c:v>1.18890220465844E-2</c:v>
                </c:pt>
                <c:pt idx="8">
                  <c:v>1.4519933503905499E-2</c:v>
                </c:pt>
                <c:pt idx="9">
                  <c:v>1.7462041311066701E-2</c:v>
                </c:pt>
                <c:pt idx="10">
                  <c:v>2.45842756002441E-2</c:v>
                </c:pt>
                <c:pt idx="11">
                  <c:v>2.95022801231253E-2</c:v>
                </c:pt>
                <c:pt idx="12">
                  <c:v>2.6310823054743498E-2</c:v>
                </c:pt>
                <c:pt idx="13">
                  <c:v>2.7542396042409299E-2</c:v>
                </c:pt>
                <c:pt idx="14">
                  <c:v>3.4426930095893302E-2</c:v>
                </c:pt>
                <c:pt idx="15">
                  <c:v>3.7530210886180797E-2</c:v>
                </c:pt>
                <c:pt idx="16">
                  <c:v>3.35875960848133E-2</c:v>
                </c:pt>
                <c:pt idx="17">
                  <c:v>4.0615991738189902E-2</c:v>
                </c:pt>
                <c:pt idx="18">
                  <c:v>4.4466270907621099E-2</c:v>
                </c:pt>
                <c:pt idx="19">
                  <c:v>4.5719630432710302E-2</c:v>
                </c:pt>
                <c:pt idx="20">
                  <c:v>2.2818370526233901E-2</c:v>
                </c:pt>
                <c:pt idx="21">
                  <c:v>1.48403872361293E-2</c:v>
                </c:pt>
                <c:pt idx="22">
                  <c:v>1.5246323391023799E-2</c:v>
                </c:pt>
                <c:pt idx="23">
                  <c:v>2.7632328536394399E-2</c:v>
                </c:pt>
                <c:pt idx="24">
                  <c:v>3.19483843162474E-2</c:v>
                </c:pt>
                <c:pt idx="25">
                  <c:v>1.5643599844050501E-2</c:v>
                </c:pt>
                <c:pt idx="26">
                  <c:v>1.8487401923613901E-2</c:v>
                </c:pt>
                <c:pt idx="27">
                  <c:v>3.6412780197469602E-2</c:v>
                </c:pt>
                <c:pt idx="28">
                  <c:v>2.9468814570146499E-2</c:v>
                </c:pt>
                <c:pt idx="29">
                  <c:v>1.9585913950272999E-2</c:v>
                </c:pt>
                <c:pt idx="30">
                  <c:v>2.94758973155906E-2</c:v>
                </c:pt>
                <c:pt idx="31">
                  <c:v>2.7622840700422601E-2</c:v>
                </c:pt>
                <c:pt idx="32">
                  <c:v>7.7897198749044003E-3</c:v>
                </c:pt>
                <c:pt idx="33">
                  <c:v>1.4743468942041101E-2</c:v>
                </c:pt>
                <c:pt idx="34">
                  <c:v>8.7564824752830502E-3</c:v>
                </c:pt>
                <c:pt idx="35">
                  <c:v>-1.8354605907073801E-3</c:v>
                </c:pt>
                <c:pt idx="36">
                  <c:v>-1.95029729382519E-2</c:v>
                </c:pt>
                <c:pt idx="37">
                  <c:v>-8.52140623516018E-3</c:v>
                </c:pt>
                <c:pt idx="38">
                  <c:v>-3.6631611257125201E-3</c:v>
                </c:pt>
                <c:pt idx="39">
                  <c:v>1.2078960928501199E-2</c:v>
                </c:pt>
                <c:pt idx="40">
                  <c:v>8.6378924613443892E-3</c:v>
                </c:pt>
                <c:pt idx="41">
                  <c:v>1.17646699279748E-2</c:v>
                </c:pt>
                <c:pt idx="42">
                  <c:v>2.1477610759283301E-2</c:v>
                </c:pt>
                <c:pt idx="43">
                  <c:v>2.5665668963396299E-2</c:v>
                </c:pt>
                <c:pt idx="44">
                  <c:v>2.2075839122024401E-2</c:v>
                </c:pt>
                <c:pt idx="45">
                  <c:v>2.95369927476152E-2</c:v>
                </c:pt>
                <c:pt idx="46">
                  <c:v>3.7670334990321401E-2</c:v>
                </c:pt>
                <c:pt idx="47">
                  <c:v>3.6528897621832097E-2</c:v>
                </c:pt>
                <c:pt idx="48">
                  <c:v>4.1918847889465601E-2</c:v>
                </c:pt>
                <c:pt idx="49">
                  <c:v>4.2856574852565998E-2</c:v>
                </c:pt>
                <c:pt idx="50">
                  <c:v>4.3690860112447903E-2</c:v>
                </c:pt>
                <c:pt idx="51">
                  <c:v>4.57782418326729E-2</c:v>
                </c:pt>
                <c:pt idx="52">
                  <c:v>4.3686685349007402E-2</c:v>
                </c:pt>
                <c:pt idx="53">
                  <c:v>3.8781357927867098E-2</c:v>
                </c:pt>
                <c:pt idx="54">
                  <c:v>3.4730110631948398E-2</c:v>
                </c:pt>
                <c:pt idx="55">
                  <c:v>2.60383777026401E-2</c:v>
                </c:pt>
                <c:pt idx="56">
                  <c:v>2.71670199181131E-2</c:v>
                </c:pt>
                <c:pt idx="57">
                  <c:v>2.71670199181131E-2</c:v>
                </c:pt>
                <c:pt idx="58">
                  <c:v>3.1686554805752797E-2</c:v>
                </c:pt>
                <c:pt idx="59">
                  <c:v>1.98221594254866E-2</c:v>
                </c:pt>
                <c:pt idx="60">
                  <c:v>2.5023252438556701E-2</c:v>
                </c:pt>
                <c:pt idx="61">
                  <c:v>3.99885919241596E-2</c:v>
                </c:pt>
                <c:pt idx="62">
                  <c:v>4.5812528038934999E-2</c:v>
                </c:pt>
                <c:pt idx="63">
                  <c:v>4.4243809246876702E-2</c:v>
                </c:pt>
                <c:pt idx="64">
                  <c:v>5.3537579149173703E-2</c:v>
                </c:pt>
                <c:pt idx="65">
                  <c:v>6.0490927171558101E-2</c:v>
                </c:pt>
                <c:pt idx="66">
                  <c:v>6.3884498138507204E-2</c:v>
                </c:pt>
                <c:pt idx="67">
                  <c:v>6.6969763183108794E-2</c:v>
                </c:pt>
                <c:pt idx="68">
                  <c:v>6.3982247846195994E-2</c:v>
                </c:pt>
                <c:pt idx="69">
                  <c:v>5.8662336606965002E-2</c:v>
                </c:pt>
                <c:pt idx="70">
                  <c:v>5.0828235316073403E-2</c:v>
                </c:pt>
                <c:pt idx="71">
                  <c:v>4.2211443786481603E-2</c:v>
                </c:pt>
                <c:pt idx="72">
                  <c:v>4.6901395283520698E-2</c:v>
                </c:pt>
                <c:pt idx="73">
                  <c:v>5.2659352957580098E-2</c:v>
                </c:pt>
                <c:pt idx="74">
                  <c:v>6.17122233930152E-2</c:v>
                </c:pt>
                <c:pt idx="75">
                  <c:v>5.0139560158031199E-2</c:v>
                </c:pt>
                <c:pt idx="76">
                  <c:v>5.5600285870853097E-2</c:v>
                </c:pt>
                <c:pt idx="77">
                  <c:v>4.6311003355189499E-2</c:v>
                </c:pt>
                <c:pt idx="78">
                  <c:v>3.8254408629354399E-2</c:v>
                </c:pt>
                <c:pt idx="79">
                  <c:v>3.7112328779862001E-2</c:v>
                </c:pt>
                <c:pt idx="80">
                  <c:v>4.7690874533416597E-2</c:v>
                </c:pt>
                <c:pt idx="81">
                  <c:v>4.9995794457390101E-2</c:v>
                </c:pt>
                <c:pt idx="82">
                  <c:v>4.2330825157851103E-2</c:v>
                </c:pt>
                <c:pt idx="83">
                  <c:v>2.8884757513314901E-2</c:v>
                </c:pt>
                <c:pt idx="84">
                  <c:v>2.7341430377044999E-2</c:v>
                </c:pt>
                <c:pt idx="85">
                  <c:v>3.1964466813741502E-2</c:v>
                </c:pt>
                <c:pt idx="86">
                  <c:v>3.7330682041173201E-2</c:v>
                </c:pt>
                <c:pt idx="87">
                  <c:v>4.2413602383174903E-2</c:v>
                </c:pt>
                <c:pt idx="88">
                  <c:v>5.32547038479598E-2</c:v>
                </c:pt>
                <c:pt idx="89">
                  <c:v>2.8713869248302399E-2</c:v>
                </c:pt>
                <c:pt idx="90">
                  <c:v>2.7685155379053999E-2</c:v>
                </c:pt>
                <c:pt idx="91">
                  <c:v>1.6380618669884502E-2</c:v>
                </c:pt>
                <c:pt idx="92">
                  <c:v>4.3873273695798102E-3</c:v>
                </c:pt>
                <c:pt idx="93">
                  <c:v>3.8851337058951598E-3</c:v>
                </c:pt>
                <c:pt idx="94">
                  <c:v>-1.5358460161166701E-3</c:v>
                </c:pt>
                <c:pt idx="95">
                  <c:v>5.9526351387624299E-3</c:v>
                </c:pt>
                <c:pt idx="96">
                  <c:v>-7.8289159626386794E-3</c:v>
                </c:pt>
                <c:pt idx="97">
                  <c:v>-7.7296988542349104E-3</c:v>
                </c:pt>
                <c:pt idx="98">
                  <c:v>5.7651772413476196E-3</c:v>
                </c:pt>
                <c:pt idx="99">
                  <c:v>-1.14334072894794E-2</c:v>
                </c:pt>
                <c:pt idx="100">
                  <c:v>-1.0148270718955601E-2</c:v>
                </c:pt>
                <c:pt idx="101">
                  <c:v>-7.6736413957531101E-3</c:v>
                </c:pt>
                <c:pt idx="102">
                  <c:v>-1.91814851584848E-3</c:v>
                </c:pt>
                <c:pt idx="103">
                  <c:v>1.3252695626710701E-2</c:v>
                </c:pt>
                <c:pt idx="104">
                  <c:v>6.9705289138250999E-3</c:v>
                </c:pt>
                <c:pt idx="105">
                  <c:v>5.5607701733457696E-3</c:v>
                </c:pt>
                <c:pt idx="106">
                  <c:v>-5.6009543755783896E-3</c:v>
                </c:pt>
                <c:pt idx="107">
                  <c:v>3.24919713047889E-3</c:v>
                </c:pt>
                <c:pt idx="108">
                  <c:v>1.68933862114535E-2</c:v>
                </c:pt>
                <c:pt idx="109">
                  <c:v>2.4723465285281701E-2</c:v>
                </c:pt>
                <c:pt idx="110">
                  <c:v>3.4868227591605898E-2</c:v>
                </c:pt>
                <c:pt idx="111">
                  <c:v>4.9873816891684103E-2</c:v>
                </c:pt>
                <c:pt idx="112">
                  <c:v>4.9138905219859898E-2</c:v>
                </c:pt>
                <c:pt idx="113">
                  <c:v>5.0922441358733701E-2</c:v>
                </c:pt>
                <c:pt idx="114">
                  <c:v>6.2482588213679698E-2</c:v>
                </c:pt>
                <c:pt idx="115">
                  <c:v>5.5363954872647898E-2</c:v>
                </c:pt>
                <c:pt idx="116">
                  <c:v>3.5312039730067503E-2</c:v>
                </c:pt>
                <c:pt idx="117">
                  <c:v>3.0653135551282198E-2</c:v>
                </c:pt>
                <c:pt idx="118">
                  <c:v>3.5291074661262897E-2</c:v>
                </c:pt>
                <c:pt idx="119">
                  <c:v>2.6905216956506699E-2</c:v>
                </c:pt>
                <c:pt idx="120">
                  <c:v>3.2758576693158799E-2</c:v>
                </c:pt>
                <c:pt idx="121">
                  <c:v>2.3050646072243299E-2</c:v>
                </c:pt>
                <c:pt idx="122">
                  <c:v>4.0544812120078398E-2</c:v>
                </c:pt>
                <c:pt idx="123">
                  <c:v>3.9504267307958398E-2</c:v>
                </c:pt>
                <c:pt idx="124">
                  <c:v>5.2913872356230997E-2</c:v>
                </c:pt>
                <c:pt idx="125">
                  <c:v>5.3966786228587103E-2</c:v>
                </c:pt>
                <c:pt idx="126">
                  <c:v>4.6799812082232599E-2</c:v>
                </c:pt>
                <c:pt idx="127">
                  <c:v>4.18798529654461E-2</c:v>
                </c:pt>
                <c:pt idx="128">
                  <c:v>1.9479436126688999E-2</c:v>
                </c:pt>
                <c:pt idx="129">
                  <c:v>1.63190498746963E-2</c:v>
                </c:pt>
                <c:pt idx="130">
                  <c:v>1.0526031290410499E-2</c:v>
                </c:pt>
                <c:pt idx="131">
                  <c:v>6.4839271652488203E-3</c:v>
                </c:pt>
                <c:pt idx="132">
                  <c:v>-2.0489842082779899E-2</c:v>
                </c:pt>
                <c:pt idx="133">
                  <c:v>-1.4710732151068299E-2</c:v>
                </c:pt>
                <c:pt idx="134">
                  <c:v>-6.4270782323869596E-2</c:v>
                </c:pt>
                <c:pt idx="135">
                  <c:v>-6.7639407507503704E-2</c:v>
                </c:pt>
                <c:pt idx="136">
                  <c:v>-0.13253170474498099</c:v>
                </c:pt>
                <c:pt idx="137">
                  <c:v>-8.9418530470806903E-2</c:v>
                </c:pt>
                <c:pt idx="138">
                  <c:v>-0.12857353366056201</c:v>
                </c:pt>
                <c:pt idx="139">
                  <c:v>-8.7442204449340796E-2</c:v>
                </c:pt>
                <c:pt idx="140">
                  <c:v>-8.2514392353367202E-2</c:v>
                </c:pt>
                <c:pt idx="141">
                  <c:v>-6.1870966181318002E-2</c:v>
                </c:pt>
                <c:pt idx="142">
                  <c:v>-7.1908946843177904E-2</c:v>
                </c:pt>
                <c:pt idx="143">
                  <c:v>-7.2001755948493604E-2</c:v>
                </c:pt>
                <c:pt idx="144">
                  <c:v>-0.115060874472483</c:v>
                </c:pt>
                <c:pt idx="145">
                  <c:v>-0.12868893700560699</c:v>
                </c:pt>
                <c:pt idx="146">
                  <c:v>-0.12895033032450601</c:v>
                </c:pt>
                <c:pt idx="147">
                  <c:v>-9.7592542216187697E-2</c:v>
                </c:pt>
                <c:pt idx="148">
                  <c:v>-8.5410041536106193E-2</c:v>
                </c:pt>
                <c:pt idx="149">
                  <c:v>-0.100683693842453</c:v>
                </c:pt>
                <c:pt idx="150">
                  <c:v>-8.5035590115311796E-2</c:v>
                </c:pt>
                <c:pt idx="151">
                  <c:v>-5.6580196967898101E-2</c:v>
                </c:pt>
                <c:pt idx="152">
                  <c:v>-5.3561253598195302E-2</c:v>
                </c:pt>
                <c:pt idx="153">
                  <c:v>-4.9586210863307702E-2</c:v>
                </c:pt>
                <c:pt idx="154">
                  <c:v>-6.2226714258825797E-2</c:v>
                </c:pt>
                <c:pt idx="155">
                  <c:v>-8.6983929002392699E-2</c:v>
                </c:pt>
                <c:pt idx="156">
                  <c:v>-9.3557644713575402E-2</c:v>
                </c:pt>
                <c:pt idx="157">
                  <c:v>-6.5820508641810896E-2</c:v>
                </c:pt>
                <c:pt idx="158">
                  <c:v>-7.6843826639837604E-2</c:v>
                </c:pt>
                <c:pt idx="159">
                  <c:v>-0.101307465233882</c:v>
                </c:pt>
                <c:pt idx="160">
                  <c:v>-9.5196355997472296E-2</c:v>
                </c:pt>
                <c:pt idx="161">
                  <c:v>-8.5062555184643895E-2</c:v>
                </c:pt>
                <c:pt idx="162">
                  <c:v>-7.1795962234821306E-2</c:v>
                </c:pt>
                <c:pt idx="163">
                  <c:v>-5.6573416015472403E-2</c:v>
                </c:pt>
                <c:pt idx="164">
                  <c:v>-5.2139311070745202E-2</c:v>
                </c:pt>
                <c:pt idx="165">
                  <c:v>-6.1523131891144903E-2</c:v>
                </c:pt>
                <c:pt idx="166">
                  <c:v>-6.5746277797634603E-2</c:v>
                </c:pt>
                <c:pt idx="167">
                  <c:v>-9.3026486485943694E-2</c:v>
                </c:pt>
                <c:pt idx="168">
                  <c:v>-0.122865915080556</c:v>
                </c:pt>
                <c:pt idx="169">
                  <c:v>-0.116375122852152</c:v>
                </c:pt>
                <c:pt idx="170">
                  <c:v>-9.6228475653181406E-2</c:v>
                </c:pt>
                <c:pt idx="171">
                  <c:v>-8.5202463056150202E-2</c:v>
                </c:pt>
                <c:pt idx="172">
                  <c:v>-0.10615132665216399</c:v>
                </c:pt>
                <c:pt idx="173">
                  <c:v>-9.92686918673861E-2</c:v>
                </c:pt>
                <c:pt idx="174">
                  <c:v>-0.12178697457070101</c:v>
                </c:pt>
                <c:pt idx="175">
                  <c:v>-0.14971414877935299</c:v>
                </c:pt>
                <c:pt idx="176">
                  <c:v>-0.12692648796663999</c:v>
                </c:pt>
                <c:pt idx="177">
                  <c:v>-0.11016347653559901</c:v>
                </c:pt>
                <c:pt idx="178">
                  <c:v>-9.29006479803898E-2</c:v>
                </c:pt>
                <c:pt idx="179">
                  <c:v>-0.10169951169498</c:v>
                </c:pt>
                <c:pt idx="180">
                  <c:v>-7.07979748972873E-2</c:v>
                </c:pt>
                <c:pt idx="181">
                  <c:v>-6.9404171859633199E-2</c:v>
                </c:pt>
                <c:pt idx="182">
                  <c:v>-5.94467964985314E-2</c:v>
                </c:pt>
                <c:pt idx="183">
                  <c:v>-6.1421958225884497E-2</c:v>
                </c:pt>
                <c:pt idx="184">
                  <c:v>-4.5278415907369599E-2</c:v>
                </c:pt>
                <c:pt idx="185">
                  <c:v>-6.4945680539677794E-2</c:v>
                </c:pt>
                <c:pt idx="186">
                  <c:v>-4.5216034399065103E-2</c:v>
                </c:pt>
                <c:pt idx="187">
                  <c:v>-5.8392053124358002E-2</c:v>
                </c:pt>
                <c:pt idx="188">
                  <c:v>-5.4437299747480399E-2</c:v>
                </c:pt>
                <c:pt idx="189">
                  <c:v>-3.6282495902631898E-2</c:v>
                </c:pt>
                <c:pt idx="190">
                  <c:v>-2.1055759337893401E-2</c:v>
                </c:pt>
                <c:pt idx="191">
                  <c:v>-4.1907271663996201E-2</c:v>
                </c:pt>
                <c:pt idx="192">
                  <c:v>-3.1176633106632899E-2</c:v>
                </c:pt>
                <c:pt idx="193">
                  <c:v>3.1197140813923299E-3</c:v>
                </c:pt>
                <c:pt idx="194">
                  <c:v>2.91909013857605E-3</c:v>
                </c:pt>
                <c:pt idx="195">
                  <c:v>-2.2153887114888401E-2</c:v>
                </c:pt>
                <c:pt idx="196">
                  <c:v>-5.01202859434026E-2</c:v>
                </c:pt>
                <c:pt idx="197">
                  <c:v>-3.3687366890223301E-2</c:v>
                </c:pt>
                <c:pt idx="198">
                  <c:v>-1.4651008017960701E-2</c:v>
                </c:pt>
                <c:pt idx="199">
                  <c:v>-1.9873357675465501E-2</c:v>
                </c:pt>
                <c:pt idx="200">
                  <c:v>-1.51687497923079E-2</c:v>
                </c:pt>
                <c:pt idx="201">
                  <c:v>-3.15380853977398E-3</c:v>
                </c:pt>
                <c:pt idx="202">
                  <c:v>-4.0834594576970598E-2</c:v>
                </c:pt>
                <c:pt idx="203">
                  <c:v>-3.2873521711959501E-2</c:v>
                </c:pt>
                <c:pt idx="204">
                  <c:v>-1.3724417441856301E-2</c:v>
                </c:pt>
                <c:pt idx="205">
                  <c:v>-2.2798152801391199E-2</c:v>
                </c:pt>
                <c:pt idx="206">
                  <c:v>-1.73258224570789E-2</c:v>
                </c:pt>
                <c:pt idx="207">
                  <c:v>-3.3441678968782799E-2</c:v>
                </c:pt>
                <c:pt idx="208">
                  <c:v>-4.9389891265797799E-2</c:v>
                </c:pt>
                <c:pt idx="209">
                  <c:v>-5.0150379352785199E-2</c:v>
                </c:pt>
                <c:pt idx="210">
                  <c:v>-6.7817582296823303E-2</c:v>
                </c:pt>
                <c:pt idx="211">
                  <c:v>-7.1732748451176595E-2</c:v>
                </c:pt>
                <c:pt idx="212">
                  <c:v>-9.2804415061334994E-2</c:v>
                </c:pt>
                <c:pt idx="213">
                  <c:v>-9.5888880050126399E-2</c:v>
                </c:pt>
                <c:pt idx="214">
                  <c:v>-6.7771024219685394E-2</c:v>
                </c:pt>
                <c:pt idx="215">
                  <c:v>-6.6093012063280804E-2</c:v>
                </c:pt>
                <c:pt idx="216">
                  <c:v>-2.4627541798890502E-2</c:v>
                </c:pt>
                <c:pt idx="217">
                  <c:v>-2.67733612069329E-2</c:v>
                </c:pt>
                <c:pt idx="218">
                  <c:v>-2.6286747887536401E-2</c:v>
                </c:pt>
                <c:pt idx="219">
                  <c:v>-1.5575902114299401E-2</c:v>
                </c:pt>
                <c:pt idx="220">
                  <c:v>-1.5083690065356601E-2</c:v>
                </c:pt>
                <c:pt idx="221">
                  <c:v>-1.3507823969461199E-2</c:v>
                </c:pt>
                <c:pt idx="222">
                  <c:v>-3.5506599494942198E-2</c:v>
                </c:pt>
                <c:pt idx="223">
                  <c:v>-1.7856370265699601E-2</c:v>
                </c:pt>
                <c:pt idx="224">
                  <c:v>-3.2392095985767297E-2</c:v>
                </c:pt>
                <c:pt idx="225">
                  <c:v>-4.2551978977916703E-2</c:v>
                </c:pt>
                <c:pt idx="226">
                  <c:v>-5.4137100032283898E-2</c:v>
                </c:pt>
                <c:pt idx="227">
                  <c:v>-5.0353648432413099E-2</c:v>
                </c:pt>
                <c:pt idx="228">
                  <c:v>-4.5985275215202202E-2</c:v>
                </c:pt>
                <c:pt idx="229">
                  <c:v>-5.83874666374046E-2</c:v>
                </c:pt>
                <c:pt idx="230">
                  <c:v>-2.9197478103164198E-2</c:v>
                </c:pt>
                <c:pt idx="231">
                  <c:v>-2.7255873059370501E-2</c:v>
                </c:pt>
                <c:pt idx="232">
                  <c:v>-1.9182096805763299E-2</c:v>
                </c:pt>
                <c:pt idx="233">
                  <c:v>-1.0943226418931799E-2</c:v>
                </c:pt>
                <c:pt idx="234">
                  <c:v>-1.0547603709499399E-2</c:v>
                </c:pt>
                <c:pt idx="235">
                  <c:v>-2.3806265819792099E-2</c:v>
                </c:pt>
                <c:pt idx="236">
                  <c:v>-1.3068134743809899E-2</c:v>
                </c:pt>
                <c:pt idx="237">
                  <c:v>-1.7114555391360201E-2</c:v>
                </c:pt>
                <c:pt idx="238">
                  <c:v>-2.3712737222306699E-3</c:v>
                </c:pt>
                <c:pt idx="239">
                  <c:v>-2.3712737222306699E-3</c:v>
                </c:pt>
                <c:pt idx="240">
                  <c:v>1.5194783102525601E-3</c:v>
                </c:pt>
                <c:pt idx="241">
                  <c:v>-3.8340869853692498E-4</c:v>
                </c:pt>
                <c:pt idx="242">
                  <c:v>2.4155177571070201E-3</c:v>
                </c:pt>
                <c:pt idx="243">
                  <c:v>1.2138948279351001E-2</c:v>
                </c:pt>
                <c:pt idx="244">
                  <c:v>1.34547289121143E-2</c:v>
                </c:pt>
                <c:pt idx="245">
                  <c:v>1.6596438571741898E-2</c:v>
                </c:pt>
                <c:pt idx="246">
                  <c:v>1.13101370911688E-2</c:v>
                </c:pt>
                <c:pt idx="247">
                  <c:v>1.49508535846969E-2</c:v>
                </c:pt>
                <c:pt idx="248">
                  <c:v>2.72317589130717E-2</c:v>
                </c:pt>
                <c:pt idx="249">
                  <c:v>3.2470640883528502E-2</c:v>
                </c:pt>
                <c:pt idx="250">
                  <c:v>3.27803820757935E-2</c:v>
                </c:pt>
                <c:pt idx="251">
                  <c:v>3.2986938152208503E-2</c:v>
                </c:pt>
                <c:pt idx="252">
                  <c:v>3.2986938152208503E-2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74BD-4A4F-B699-EB742E69FF13}"/>
            </c:ext>
          </c:extLst>
        </c:ser>
        <c:ser>
          <c:idx val="11"/>
          <c:order val="11"/>
          <c:tx>
            <c:strRef>
              <c:f>Sheet1!$M$1</c:f>
              <c:strCache>
                <c:ptCount val="1"/>
                <c:pt idx="0">
                  <c:v>Libya Intervention (3/19/2011) 11.7%</c:v>
                </c:pt>
              </c:strCache>
            </c:strRef>
          </c:tx>
          <c:spPr>
            <a:ln w="9525" cap="rnd">
              <a:solidFill>
                <a:srgbClr val="12838C"/>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Sheet1!$M$2:$M$254</c:f>
              <c:numCache>
                <c:formatCode>0.0%</c:formatCode>
                <c:ptCount val="253"/>
                <c:pt idx="0">
                  <c:v>0</c:v>
                </c:pt>
                <c:pt idx="1">
                  <c:v>1.5800000000000002E-2</c:v>
                </c:pt>
                <c:pt idx="2">
                  <c:v>1.2346279999999999E-2</c:v>
                </c:pt>
                <c:pt idx="3">
                  <c:v>1.5484553468000199E-2</c:v>
                </c:pt>
                <c:pt idx="4">
                  <c:v>2.5233205181292899E-2</c:v>
                </c:pt>
                <c:pt idx="5">
                  <c:v>2.9436661322536299E-2</c:v>
                </c:pt>
                <c:pt idx="6">
                  <c:v>2.5833633007907399E-2</c:v>
                </c:pt>
                <c:pt idx="7">
                  <c:v>3.3322218528865299E-2</c:v>
                </c:pt>
                <c:pt idx="8">
                  <c:v>4.1485464055243303E-2</c:v>
                </c:pt>
                <c:pt idx="9">
                  <c:v>4.0339830044782601E-2</c:v>
                </c:pt>
                <c:pt idx="10">
                  <c:v>4.57495971610156E-2</c:v>
                </c:pt>
                <c:pt idx="11">
                  <c:v>4.6690771798460401E-2</c:v>
                </c:pt>
                <c:pt idx="12">
                  <c:v>4.7528124415899202E-2</c:v>
                </c:pt>
                <c:pt idx="13">
                  <c:v>4.9623180664730898E-2</c:v>
                </c:pt>
                <c:pt idx="14">
                  <c:v>4.7523934303401502E-2</c:v>
                </c:pt>
                <c:pt idx="15">
                  <c:v>4.2600571812175601E-2</c:v>
                </c:pt>
                <c:pt idx="16">
                  <c:v>3.8534429582108197E-2</c:v>
                </c:pt>
                <c:pt idx="17">
                  <c:v>2.9810740373618499E-2</c:v>
                </c:pt>
                <c:pt idx="18">
                  <c:v>3.0943532188029602E-2</c:v>
                </c:pt>
                <c:pt idx="19">
                  <c:v>3.0943532188029602E-2</c:v>
                </c:pt>
                <c:pt idx="20">
                  <c:v>3.5479683729656902E-2</c:v>
                </c:pt>
                <c:pt idx="21">
                  <c:v>2.35716673667659E-2</c:v>
                </c:pt>
                <c:pt idx="22">
                  <c:v>2.8791882870336401E-2</c:v>
                </c:pt>
                <c:pt idx="23">
                  <c:v>4.3812244360243301E-2</c:v>
                </c:pt>
                <c:pt idx="24">
                  <c:v>4.9657592928660697E-2</c:v>
                </c:pt>
                <c:pt idx="25">
                  <c:v>4.80831065392677E-2</c:v>
                </c:pt>
                <c:pt idx="26">
                  <c:v>5.7411046187467098E-2</c:v>
                </c:pt>
                <c:pt idx="27">
                  <c:v>6.43899590923043E-2</c:v>
                </c:pt>
                <c:pt idx="28">
                  <c:v>6.7796006961399605E-2</c:v>
                </c:pt>
                <c:pt idx="29">
                  <c:v>7.0892615381587601E-2</c:v>
                </c:pt>
                <c:pt idx="30">
                  <c:v>6.7894116058519097E-2</c:v>
                </c:pt>
                <c:pt idx="31">
                  <c:v>6.2554645478226603E-2</c:v>
                </c:pt>
                <c:pt idx="32">
                  <c:v>5.4691741101687799E-2</c:v>
                </c:pt>
                <c:pt idx="33">
                  <c:v>4.6043268824653899E-2</c:v>
                </c:pt>
                <c:pt idx="34">
                  <c:v>5.0750463534364701E-2</c:v>
                </c:pt>
                <c:pt idx="35">
                  <c:v>5.6529591083803697E-2</c:v>
                </c:pt>
                <c:pt idx="36">
                  <c:v>6.5615745567124503E-2</c:v>
                </c:pt>
                <c:pt idx="37">
                  <c:v>5.4000533940442803E-2</c:v>
                </c:pt>
                <c:pt idx="38">
                  <c:v>5.9481336716933099E-2</c:v>
                </c:pt>
                <c:pt idx="39">
                  <c:v>5.0157900953823997E-2</c:v>
                </c:pt>
                <c:pt idx="40">
                  <c:v>4.2071685116479497E-2</c:v>
                </c:pt>
                <c:pt idx="41">
                  <c:v>4.0925406262851502E-2</c:v>
                </c:pt>
                <c:pt idx="42">
                  <c:v>5.1542845406732603E-2</c:v>
                </c:pt>
                <c:pt idx="43">
                  <c:v>5.3856239666627302E-2</c:v>
                </c:pt>
                <c:pt idx="44">
                  <c:v>4.6163089117060997E-2</c:v>
                </c:pt>
                <c:pt idx="45">
                  <c:v>3.2667585267450901E-2</c:v>
                </c:pt>
                <c:pt idx="46">
                  <c:v>3.11185838895498E-2</c:v>
                </c:pt>
                <c:pt idx="47">
                  <c:v>3.5758617517052803E-2</c:v>
                </c:pt>
                <c:pt idx="48">
                  <c:v>4.1144562328141503E-2</c:v>
                </c:pt>
                <c:pt idx="49">
                  <c:v>4.6246170683549297E-2</c:v>
                </c:pt>
                <c:pt idx="50">
                  <c:v>5.7127130858658302E-2</c:v>
                </c:pt>
                <c:pt idx="51">
                  <c:v>3.2496068709651597E-2</c:v>
                </c:pt>
                <c:pt idx="52">
                  <c:v>3.1463572640942003E-2</c:v>
                </c:pt>
                <c:pt idx="53">
                  <c:v>2.0117473341891599E-2</c:v>
                </c:pt>
                <c:pt idx="54">
                  <c:v>8.0800871564572496E-3</c:v>
                </c:pt>
                <c:pt idx="55">
                  <c:v>7.5760471128791798E-3</c:v>
                </c:pt>
                <c:pt idx="56">
                  <c:v>2.13513645846963E-3</c:v>
                </c:pt>
                <c:pt idx="57">
                  <c:v>9.6511499819083007E-3</c:v>
                </c:pt>
                <c:pt idx="58">
                  <c:v>-4.1810707728439098E-3</c:v>
                </c:pt>
                <c:pt idx="59">
                  <c:v>-4.08148887992121E-3</c:v>
                </c:pt>
                <c:pt idx="60">
                  <c:v>9.4630028713118507E-3</c:v>
                </c:pt>
                <c:pt idx="61">
                  <c:v>-7.79881447778763E-3</c:v>
                </c:pt>
                <c:pt idx="62">
                  <c:v>-6.5089529366086901E-3</c:v>
                </c:pt>
                <c:pt idx="63">
                  <c:v>-4.0252253189502199E-3</c:v>
                </c:pt>
                <c:pt idx="64">
                  <c:v>1.7514283741999501E-3</c:v>
                </c:pt>
                <c:pt idx="65">
                  <c:v>1.6978050085487899E-2</c:v>
                </c:pt>
                <c:pt idx="66">
                  <c:v>1.06727861749578E-2</c:v>
                </c:pt>
                <c:pt idx="67">
                  <c:v>9.2578442743129798E-3</c:v>
                </c:pt>
                <c:pt idx="68">
                  <c:v>-1.94491779713191E-3</c:v>
                </c:pt>
                <c:pt idx="69">
                  <c:v>6.9377724344734703E-3</c:v>
                </c:pt>
                <c:pt idx="70">
                  <c:v>2.0632126139582301E-2</c:v>
                </c:pt>
                <c:pt idx="71">
                  <c:v>2.8490993510857002E-2</c:v>
                </c:pt>
                <c:pt idx="72">
                  <c:v>3.8673054346614499E-2</c:v>
                </c:pt>
                <c:pt idx="73">
                  <c:v>5.3733813634640401E-2</c:v>
                </c:pt>
                <c:pt idx="74">
                  <c:v>5.2996199965096101E-2</c:v>
                </c:pt>
                <c:pt idx="75">
                  <c:v>5.47862935050367E-2</c:v>
                </c:pt>
                <c:pt idx="76">
                  <c:v>6.6388942733591999E-2</c:v>
                </c:pt>
                <c:pt idx="77">
                  <c:v>5.9244136817276902E-2</c:v>
                </c:pt>
                <c:pt idx="78">
                  <c:v>3.9118498217748598E-2</c:v>
                </c:pt>
                <c:pt idx="79">
                  <c:v>3.4442464975768902E-2</c:v>
                </c:pt>
                <c:pt idx="80">
                  <c:v>3.90974560681598E-2</c:v>
                </c:pt>
                <c:pt idx="81">
                  <c:v>3.0680766674007699E-2</c:v>
                </c:pt>
                <c:pt idx="82">
                  <c:v>3.6555647044049601E-2</c:v>
                </c:pt>
                <c:pt idx="83">
                  <c:v>2.6812023961835501E-2</c:v>
                </c:pt>
                <c:pt idx="84">
                  <c:v>4.43705095715827E-2</c:v>
                </c:pt>
                <c:pt idx="85">
                  <c:v>4.3326139062011201E-2</c:v>
                </c:pt>
                <c:pt idx="86">
                  <c:v>5.6785046255910999E-2</c:v>
                </c:pt>
                <c:pt idx="87">
                  <c:v>5.7841831302166698E-2</c:v>
                </c:pt>
                <c:pt idx="88">
                  <c:v>5.0648506849311901E-2</c:v>
                </c:pt>
                <c:pt idx="89">
                  <c:v>4.5710458867120003E-2</c:v>
                </c:pt>
                <c:pt idx="90">
                  <c:v>2.32276840014769E-2</c:v>
                </c:pt>
                <c:pt idx="91">
                  <c:v>2.00556781810723E-2</c:v>
                </c:pt>
                <c:pt idx="92">
                  <c:v>1.4241360815440101E-2</c:v>
                </c:pt>
                <c:pt idx="93">
                  <c:v>1.0184395372178299E-2</c:v>
                </c:pt>
                <c:pt idx="94">
                  <c:v>-1.68885464237961E-2</c:v>
                </c:pt>
                <c:pt idx="95">
                  <c:v>-1.10881888476965E-2</c:v>
                </c:pt>
                <c:pt idx="96">
                  <c:v>-6.0830452948657299E-2</c:v>
                </c:pt>
                <c:pt idx="97">
                  <c:v>-6.42114633180422E-2</c:v>
                </c:pt>
                <c:pt idx="98">
                  <c:v>-0.12934234547110601</c:v>
                </c:pt>
                <c:pt idx="99">
                  <c:v>-8.6070660041020403E-2</c:v>
                </c:pt>
                <c:pt idx="100">
                  <c:v>-0.125369621659257</c:v>
                </c:pt>
                <c:pt idx="101">
                  <c:v>-8.4087067801573601E-2</c:v>
                </c:pt>
                <c:pt idx="102">
                  <c:v>-7.9141137967702099E-2</c:v>
                </c:pt>
                <c:pt idx="103">
                  <c:v>-5.8421813571975401E-2</c:v>
                </c:pt>
                <c:pt idx="104">
                  <c:v>-6.8496700166755395E-2</c:v>
                </c:pt>
                <c:pt idx="105">
                  <c:v>-6.85898504967387E-2</c:v>
                </c:pt>
                <c:pt idx="106">
                  <c:v>-0.11180728143369</c:v>
                </c:pt>
                <c:pt idx="107">
                  <c:v>-0.125485449299611</c:v>
                </c:pt>
                <c:pt idx="108">
                  <c:v>-0.125747803664821</c:v>
                </c:pt>
                <c:pt idx="109">
                  <c:v>-9.4274724596754705E-2</c:v>
                </c:pt>
                <c:pt idx="110">
                  <c:v>-8.2047433378810805E-2</c:v>
                </c:pt>
                <c:pt idx="111">
                  <c:v>-9.7377241241384693E-2</c:v>
                </c:pt>
                <c:pt idx="112">
                  <c:v>-8.1671605238984799E-2</c:v>
                </c:pt>
                <c:pt idx="113">
                  <c:v>-5.3111592161917298E-2</c:v>
                </c:pt>
                <c:pt idx="114">
                  <c:v>-5.0081549256835403E-2</c:v>
                </c:pt>
                <c:pt idx="115">
                  <c:v>-4.6091891763714102E-2</c:v>
                </c:pt>
                <c:pt idx="116">
                  <c:v>-5.8778869603256602E-2</c:v>
                </c:pt>
                <c:pt idx="117">
                  <c:v>-8.3627107445730695E-2</c:v>
                </c:pt>
                <c:pt idx="118">
                  <c:v>-9.0224992272121302E-2</c:v>
                </c:pt>
                <c:pt idx="119">
                  <c:v>-6.2385877035648199E-2</c:v>
                </c:pt>
                <c:pt idx="120">
                  <c:v>-7.3449723686627597E-2</c:v>
                </c:pt>
                <c:pt idx="121">
                  <c:v>-9.8003306008931895E-2</c:v>
                </c:pt>
                <c:pt idx="122">
                  <c:v>-9.1869728489792704E-2</c:v>
                </c:pt>
                <c:pt idx="123">
                  <c:v>-8.1698669448878297E-2</c:v>
                </c:pt>
                <c:pt idx="124">
                  <c:v>-6.8383300155887006E-2</c:v>
                </c:pt>
                <c:pt idx="125">
                  <c:v>-5.3104786278443603E-2</c:v>
                </c:pt>
                <c:pt idx="126">
                  <c:v>-4.86543787739524E-2</c:v>
                </c:pt>
                <c:pt idx="127">
                  <c:v>-5.8072700424090302E-2</c:v>
                </c:pt>
                <c:pt idx="128">
                  <c:v>-6.2311373272181801E-2</c:v>
                </c:pt>
                <c:pt idx="129">
                  <c:v>-8.96918811726342E-2</c:v>
                </c:pt>
                <c:pt idx="130">
                  <c:v>-0.11964101828205501</c:v>
                </c:pt>
                <c:pt idx="131">
                  <c:v>-0.11312636181734199</c:v>
                </c:pt>
                <c:pt idx="132">
                  <c:v>-9.2905642866777202E-2</c:v>
                </c:pt>
                <c:pt idx="133">
                  <c:v>-8.1839091709751899E-2</c:v>
                </c:pt>
                <c:pt idx="134">
                  <c:v>-0.102864976509599</c:v>
                </c:pt>
                <c:pt idx="135">
                  <c:v>-9.5957036828722503E-2</c:v>
                </c:pt>
                <c:pt idx="136">
                  <c:v>-0.118558110908004</c:v>
                </c:pt>
                <c:pt idx="137">
                  <c:v>-0.14658796298113</c:v>
                </c:pt>
                <c:pt idx="138">
                  <c:v>-0.123716520389024</c:v>
                </c:pt>
                <c:pt idx="139">
                  <c:v>-0.106891877580493</c:v>
                </c:pt>
                <c:pt idx="140">
                  <c:v>-8.9565580005554798E-2</c:v>
                </c:pt>
                <c:pt idx="141">
                  <c:v>-9.8396793879500996E-2</c:v>
                </c:pt>
                <c:pt idx="142">
                  <c:v>-6.7381643588955806E-2</c:v>
                </c:pt>
                <c:pt idx="143">
                  <c:v>-6.5982716054339294E-2</c:v>
                </c:pt>
                <c:pt idx="144">
                  <c:v>-5.59887311161208E-2</c:v>
                </c:pt>
                <c:pt idx="145">
                  <c:v>-5.7971154780777003E-2</c:v>
                </c:pt>
                <c:pt idx="146">
                  <c:v>-4.1768258643006297E-2</c:v>
                </c:pt>
                <c:pt idx="147">
                  <c:v>-6.1507832514960302E-2</c:v>
                </c:pt>
                <c:pt idx="148">
                  <c:v>-4.1705647781025999E-2</c:v>
                </c:pt>
                <c:pt idx="149">
                  <c:v>-5.4930109841647902E-2</c:v>
                </c:pt>
                <c:pt idx="150">
                  <c:v>-5.0960816302982902E-2</c:v>
                </c:pt>
                <c:pt idx="151">
                  <c:v>-3.2739263976000001E-2</c:v>
                </c:pt>
                <c:pt idx="152">
                  <c:v>-1.7456544346820799E-2</c:v>
                </c:pt>
                <c:pt idx="153">
                  <c:v>-3.8384719952233498E-2</c:v>
                </c:pt>
                <c:pt idx="154">
                  <c:v>-2.76146288156984E-2</c:v>
                </c:pt>
                <c:pt idx="155">
                  <c:v>6.8078133242259796E-3</c:v>
                </c:pt>
                <c:pt idx="156">
                  <c:v>6.6064517615611598E-3</c:v>
                </c:pt>
                <c:pt idx="157">
                  <c:v>-1.8558709532477801E-2</c:v>
                </c:pt>
                <c:pt idx="158">
                  <c:v>-4.6627930439848898E-2</c:v>
                </c:pt>
                <c:pt idx="159">
                  <c:v>-3.01345936364582E-2</c:v>
                </c:pt>
                <c:pt idx="160">
                  <c:v>-1.10282451310963E-2</c:v>
                </c:pt>
                <c:pt idx="161">
                  <c:v>-1.6269795431901501E-2</c:v>
                </c:pt>
                <c:pt idx="162">
                  <c:v>-1.15478904499747E-2</c:v>
                </c:pt>
                <c:pt idx="163">
                  <c:v>5.1122528653557698E-4</c:v>
                </c:pt>
                <c:pt idx="164">
                  <c:v>-3.7308099029295501E-2</c:v>
                </c:pt>
                <c:pt idx="165">
                  <c:v>-2.9317756251238801E-2</c:v>
                </c:pt>
                <c:pt idx="166">
                  <c:v>-1.00982478250132E-2</c:v>
                </c:pt>
                <c:pt idx="167">
                  <c:v>-1.9205343945023001E-2</c:v>
                </c:pt>
                <c:pt idx="168">
                  <c:v>-1.37128938711151E-2</c:v>
                </c:pt>
                <c:pt idx="169">
                  <c:v>-2.9888002411628801E-2</c:v>
                </c:pt>
                <c:pt idx="170">
                  <c:v>-4.5894850371836902E-2</c:v>
                </c:pt>
                <c:pt idx="171">
                  <c:v>-4.6658134491539403E-2</c:v>
                </c:pt>
                <c:pt idx="172">
                  <c:v>-6.4390293189996797E-2</c:v>
                </c:pt>
                <c:pt idx="173">
                  <c:v>-6.83198539585987E-2</c:v>
                </c:pt>
                <c:pt idx="174">
                  <c:v>-8.9468993273738598E-2</c:v>
                </c:pt>
                <c:pt idx="175">
                  <c:v>-9.2564798696607803E-2</c:v>
                </c:pt>
                <c:pt idx="176">
                  <c:v>-6.4343563936072407E-2</c:v>
                </c:pt>
                <c:pt idx="177">
                  <c:v>-6.2659382351157297E-2</c:v>
                </c:pt>
                <c:pt idx="178">
                  <c:v>-2.10414589275487E-2</c:v>
                </c:pt>
                <c:pt idx="179">
                  <c:v>-2.31951677179081E-2</c:v>
                </c:pt>
                <c:pt idx="180">
                  <c:v>-2.2706765301767101E-2</c:v>
                </c:pt>
                <c:pt idx="181">
                  <c:v>-1.19565397200866E-2</c:v>
                </c:pt>
                <c:pt idx="182">
                  <c:v>-1.1462517989946699E-2</c:v>
                </c:pt>
                <c:pt idx="183">
                  <c:v>-9.8808580187305095E-3</c:v>
                </c:pt>
                <c:pt idx="184">
                  <c:v>-3.1960514884912798E-2</c:v>
                </c:pt>
                <c:pt idx="185">
                  <c:v>-1.42453923073067E-2</c:v>
                </c:pt>
                <c:pt idx="186">
                  <c:v>-2.8834560501158599E-2</c:v>
                </c:pt>
                <c:pt idx="187">
                  <c:v>-3.9031797615896403E-2</c:v>
                </c:pt>
                <c:pt idx="188">
                  <c:v>-5.0659512864744002E-2</c:v>
                </c:pt>
                <c:pt idx="189">
                  <c:v>-4.6862150916202903E-2</c:v>
                </c:pt>
                <c:pt idx="190">
                  <c:v>-4.24777168104176E-2</c:v>
                </c:pt>
                <c:pt idx="191">
                  <c:v>-5.4925506491882103E-2</c:v>
                </c:pt>
                <c:pt idx="192">
                  <c:v>-2.56281971931305E-2</c:v>
                </c:pt>
                <c:pt idx="193">
                  <c:v>-2.3679453587516799E-2</c:v>
                </c:pt>
                <c:pt idx="194">
                  <c:v>-1.5575993052293201E-2</c:v>
                </c:pt>
                <c:pt idx="195">
                  <c:v>-7.3068313939325096E-3</c:v>
                </c:pt>
                <c:pt idx="196">
                  <c:v>-6.9097541264900898E-3</c:v>
                </c:pt>
                <c:pt idx="197">
                  <c:v>-2.0217163421195099E-2</c:v>
                </c:pt>
                <c:pt idx="198">
                  <c:v>-9.43955221882831E-3</c:v>
                </c:pt>
                <c:pt idx="199">
                  <c:v>-1.35008500547311E-2</c:v>
                </c:pt>
                <c:pt idx="200">
                  <c:v>1.29663719444784E-3</c:v>
                </c:pt>
                <c:pt idx="201">
                  <c:v>1.29663719444784E-3</c:v>
                </c:pt>
                <c:pt idx="202">
                  <c:v>5.2016940795061003E-3</c:v>
                </c:pt>
                <c:pt idx="203">
                  <c:v>3.2918108607549201E-3</c:v>
                </c:pt>
                <c:pt idx="204">
                  <c:v>6.1010279311648503E-3</c:v>
                </c:pt>
                <c:pt idx="205">
                  <c:v>1.5860207902097301E-2</c:v>
                </c:pt>
                <c:pt idx="206">
                  <c:v>1.718082617237E-2</c:v>
                </c:pt>
                <c:pt idx="207">
                  <c:v>2.0334086733504501E-2</c:v>
                </c:pt>
                <c:pt idx="208">
                  <c:v>1.5028349482490299E-2</c:v>
                </c:pt>
                <c:pt idx="209">
                  <c:v>1.86824515406274E-2</c:v>
                </c:pt>
                <c:pt idx="210">
                  <c:v>3.1008509204269102E-2</c:v>
                </c:pt>
                <c:pt idx="211">
                  <c:v>3.6266652601211001E-2</c:v>
                </c:pt>
                <c:pt idx="212">
                  <c:v>3.65775325969913E-2</c:v>
                </c:pt>
                <c:pt idx="213">
                  <c:v>3.6784848103510702E-2</c:v>
                </c:pt>
                <c:pt idx="214">
                  <c:v>3.6784848103510702E-2</c:v>
                </c:pt>
                <c:pt idx="215">
                  <c:v>4.6219590221252799E-2</c:v>
                </c:pt>
                <c:pt idx="216">
                  <c:v>3.99422726799252E-2</c:v>
                </c:pt>
                <c:pt idx="217">
                  <c:v>4.0046266907193297E-2</c:v>
                </c:pt>
                <c:pt idx="218">
                  <c:v>3.6822123479780998E-2</c:v>
                </c:pt>
                <c:pt idx="219">
                  <c:v>3.6303712418041201E-2</c:v>
                </c:pt>
                <c:pt idx="220">
                  <c:v>4.7703053254639603E-2</c:v>
                </c:pt>
                <c:pt idx="221">
                  <c:v>4.9484148445172502E-2</c:v>
                </c:pt>
                <c:pt idx="222">
                  <c:v>6.6065997990606196E-2</c:v>
                </c:pt>
                <c:pt idx="223">
                  <c:v>6.5532964991611001E-2</c:v>
                </c:pt>
                <c:pt idx="224">
                  <c:v>6.7237817735597699E-2</c:v>
                </c:pt>
                <c:pt idx="225">
                  <c:v>6.9905912279936602E-2</c:v>
                </c:pt>
                <c:pt idx="226">
                  <c:v>7.1510771148356495E-2</c:v>
                </c:pt>
                <c:pt idx="227">
                  <c:v>6.3474440364743798E-2</c:v>
                </c:pt>
                <c:pt idx="228">
                  <c:v>7.1450498667479503E-2</c:v>
                </c:pt>
                <c:pt idx="229">
                  <c:v>7.0486193218678897E-2</c:v>
                </c:pt>
                <c:pt idx="230">
                  <c:v>6.5133762252585395E-2</c:v>
                </c:pt>
                <c:pt idx="231">
                  <c:v>7.86609610331932E-2</c:v>
                </c:pt>
                <c:pt idx="232">
                  <c:v>8.03868185708463E-2</c:v>
                </c:pt>
                <c:pt idx="233">
                  <c:v>7.9846625161560797E-2</c:v>
                </c:pt>
                <c:pt idx="234">
                  <c:v>7.5635223323430797E-2</c:v>
                </c:pt>
                <c:pt idx="235">
                  <c:v>8.1658780574042106E-2</c:v>
                </c:pt>
                <c:pt idx="236">
                  <c:v>8.32812687449032E-2</c:v>
                </c:pt>
                <c:pt idx="237">
                  <c:v>8.47978625211461E-2</c:v>
                </c:pt>
                <c:pt idx="238">
                  <c:v>8.7835296536205296E-2</c:v>
                </c:pt>
                <c:pt idx="239">
                  <c:v>8.1852202405256105E-2</c:v>
                </c:pt>
                <c:pt idx="240">
                  <c:v>8.8776056500649694E-2</c:v>
                </c:pt>
                <c:pt idx="241">
                  <c:v>8.3767686640746603E-2</c:v>
                </c:pt>
                <c:pt idx="242">
                  <c:v>7.94326158941836E-2</c:v>
                </c:pt>
                <c:pt idx="243">
                  <c:v>6.1945807516697898E-2</c:v>
                </c:pt>
                <c:pt idx="244">
                  <c:v>7.0441373976831506E-2</c:v>
                </c:pt>
                <c:pt idx="245">
                  <c:v>8.18950966783836E-2</c:v>
                </c:pt>
                <c:pt idx="246">
                  <c:v>8.7196382652107607E-2</c:v>
                </c:pt>
                <c:pt idx="247">
                  <c:v>8.6435345184251E-2</c:v>
                </c:pt>
                <c:pt idx="248">
                  <c:v>0.106643042604678</c:v>
                </c:pt>
                <c:pt idx="249">
                  <c:v>0.104097763606687</c:v>
                </c:pt>
                <c:pt idx="250">
                  <c:v>0.111495218622852</c:v>
                </c:pt>
                <c:pt idx="251">
                  <c:v>0.112162115754026</c:v>
                </c:pt>
                <c:pt idx="252">
                  <c:v>0.11672198042861701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74BD-4A4F-B699-EB742E69FF13}"/>
            </c:ext>
          </c:extLst>
        </c:ser>
        <c:ser>
          <c:idx val="12"/>
          <c:order val="12"/>
          <c:tx>
            <c:strRef>
              <c:f>Sheet1!$N$1</c:f>
              <c:strCache>
                <c:ptCount val="1"/>
                <c:pt idx="0">
                  <c:v>Ukraine Conflict 2014 (2/20/2014) 15.3%</c:v>
                </c:pt>
              </c:strCache>
            </c:strRef>
          </c:tx>
          <c:spPr>
            <a:ln w="9525" cap="rnd">
              <a:solidFill>
                <a:srgbClr val="107A83"/>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Sheet1!$N$2:$N$254</c:f>
              <c:numCache>
                <c:formatCode>0.0%</c:formatCode>
                <c:ptCount val="253"/>
                <c:pt idx="0">
                  <c:v>0</c:v>
                </c:pt>
                <c:pt idx="1">
                  <c:v>7.1000000000001097E-3</c:v>
                </c:pt>
                <c:pt idx="2">
                  <c:v>6.19361000000018E-3</c:v>
                </c:pt>
                <c:pt idx="3">
                  <c:v>1.27338684650002E-2</c:v>
                </c:pt>
                <c:pt idx="4">
                  <c:v>1.17211345965353E-2</c:v>
                </c:pt>
                <c:pt idx="5">
                  <c:v>1.3036372071510999E-2</c:v>
                </c:pt>
                <c:pt idx="6">
                  <c:v>1.8506768480697201E-2</c:v>
                </c:pt>
                <c:pt idx="7">
                  <c:v>2.00345286334183E-2</c:v>
                </c:pt>
                <c:pt idx="8">
                  <c:v>1.28942869329842E-2</c:v>
                </c:pt>
                <c:pt idx="9">
                  <c:v>2.9809621524765E-2</c:v>
                </c:pt>
                <c:pt idx="10">
                  <c:v>2.9912602486917399E-2</c:v>
                </c:pt>
                <c:pt idx="11">
                  <c:v>3.1560462650896501E-2</c:v>
                </c:pt>
                <c:pt idx="12">
                  <c:v>3.1973086835956899E-2</c:v>
                </c:pt>
                <c:pt idx="13">
                  <c:v>3.1044311057804499E-2</c:v>
                </c:pt>
                <c:pt idx="14">
                  <c:v>2.4651836329246099E-2</c:v>
                </c:pt>
                <c:pt idx="15">
                  <c:v>2.5983883716474102E-2</c:v>
                </c:pt>
                <c:pt idx="16">
                  <c:v>1.3569478723504801E-2</c:v>
                </c:pt>
                <c:pt idx="17">
                  <c:v>1.1947767557547199E-2</c:v>
                </c:pt>
                <c:pt idx="18">
                  <c:v>2.1055297465565101E-2</c:v>
                </c:pt>
                <c:pt idx="19">
                  <c:v>2.9427950904782799E-2</c:v>
                </c:pt>
                <c:pt idx="20">
                  <c:v>2.3354325994444598E-2</c:v>
                </c:pt>
                <c:pt idx="21">
                  <c:v>2.8675768489615901E-2</c:v>
                </c:pt>
                <c:pt idx="22">
                  <c:v>2.48696681462044E-2</c:v>
                </c:pt>
                <c:pt idx="23">
                  <c:v>1.8310502270068699E-2</c:v>
                </c:pt>
                <c:pt idx="24">
                  <c:v>2.12636027266517E-2</c:v>
                </c:pt>
                <c:pt idx="25">
                  <c:v>1.21743566623844E-2</c:v>
                </c:pt>
                <c:pt idx="26">
                  <c:v>1.0352442820392001E-2</c:v>
                </c:pt>
                <c:pt idx="27">
                  <c:v>1.44948878359557E-2</c:v>
                </c:pt>
                <c:pt idx="28">
                  <c:v>2.4234038759180801E-2</c:v>
                </c:pt>
                <c:pt idx="29">
                  <c:v>3.3144874896385602E-2</c:v>
                </c:pt>
                <c:pt idx="30">
                  <c:v>3.62443095210747E-2</c:v>
                </c:pt>
                <c:pt idx="31">
                  <c:v>3.3031952161559401E-2</c:v>
                </c:pt>
                <c:pt idx="32">
                  <c:v>1.78463824647845E-2</c:v>
                </c:pt>
                <c:pt idx="33">
                  <c:v>5.1233026839747602E-3</c:v>
                </c:pt>
                <c:pt idx="34">
                  <c:v>1.0048406867126001E-2</c:v>
                </c:pt>
                <c:pt idx="35">
                  <c:v>2.22699925902183E-2</c:v>
                </c:pt>
                <c:pt idx="36">
                  <c:v>-6.2885524380251702E-4</c:v>
                </c:pt>
                <c:pt idx="37">
                  <c:v>-1.1322126492693801E-2</c:v>
                </c:pt>
                <c:pt idx="38">
                  <c:v>-4.3025135907918096E-3</c:v>
                </c:pt>
                <c:pt idx="39">
                  <c:v>1.67167132766344E-3</c:v>
                </c:pt>
                <c:pt idx="40">
                  <c:v>1.28903940465335E-2</c:v>
                </c:pt>
                <c:pt idx="41">
                  <c:v>1.5220041952840499E-2</c:v>
                </c:pt>
                <c:pt idx="42">
                  <c:v>1.9077878112261401E-2</c:v>
                </c:pt>
                <c:pt idx="43">
                  <c:v>2.4886622017501199E-2</c:v>
                </c:pt>
                <c:pt idx="44">
                  <c:v>2.17094734892469E-2</c:v>
                </c:pt>
                <c:pt idx="45">
                  <c:v>2.2526841068038199E-2</c:v>
                </c:pt>
                <c:pt idx="46">
                  <c:v>1.1892561920930699E-2</c:v>
                </c:pt>
                <c:pt idx="47">
                  <c:v>1.3106832995236E-2</c:v>
                </c:pt>
                <c:pt idx="48">
                  <c:v>1.8881541943308801E-2</c:v>
                </c:pt>
                <c:pt idx="49">
                  <c:v>2.2447627340110399E-2</c:v>
                </c:pt>
                <c:pt idx="50">
                  <c:v>2.2856606391046499E-2</c:v>
                </c:pt>
                <c:pt idx="51">
                  <c:v>2.2038321105933598E-2</c:v>
                </c:pt>
                <c:pt idx="52">
                  <c:v>2.3366970923371502E-2</c:v>
                </c:pt>
                <c:pt idx="53">
                  <c:v>1.2826291122860701E-2</c:v>
                </c:pt>
                <c:pt idx="54">
                  <c:v>1.73840094329136E-2</c:v>
                </c:pt>
                <c:pt idx="55">
                  <c:v>1.4738811008387901E-2</c:v>
                </c:pt>
                <c:pt idx="56">
                  <c:v>1.72756580359088E-2</c:v>
                </c:pt>
                <c:pt idx="57">
                  <c:v>2.9482965932339698E-2</c:v>
                </c:pt>
                <c:pt idx="58">
                  <c:v>2.8968224449373602E-2</c:v>
                </c:pt>
                <c:pt idx="59">
                  <c:v>2.2794415102677299E-2</c:v>
                </c:pt>
                <c:pt idx="60">
                  <c:v>1.3589265366753299E-2</c:v>
                </c:pt>
                <c:pt idx="61">
                  <c:v>1.7238186722073699E-2</c:v>
                </c:pt>
                <c:pt idx="62">
                  <c:v>2.2324377655683798E-2</c:v>
                </c:pt>
                <c:pt idx="63">
                  <c:v>1.4350247509969501E-2</c:v>
                </c:pt>
                <c:pt idx="64">
                  <c:v>2.25664845148001E-2</c:v>
                </c:pt>
                <c:pt idx="65">
                  <c:v>2.6247723859053499E-2</c:v>
                </c:pt>
                <c:pt idx="66">
                  <c:v>3.1276337705962803E-2</c:v>
                </c:pt>
                <c:pt idx="67">
                  <c:v>3.8392144436133903E-2</c:v>
                </c:pt>
                <c:pt idx="68">
                  <c:v>3.71460738628107E-2</c:v>
                </c:pt>
                <c:pt idx="69">
                  <c:v>4.2746662661669897E-2</c:v>
                </c:pt>
                <c:pt idx="70">
                  <c:v>4.3372310659266902E-2</c:v>
                </c:pt>
                <c:pt idx="71">
                  <c:v>4.3998334045662398E-2</c:v>
                </c:pt>
                <c:pt idx="72">
                  <c:v>4.3476334878639798E-2</c:v>
                </c:pt>
                <c:pt idx="73">
                  <c:v>4.6398068616299901E-2</c:v>
                </c:pt>
                <c:pt idx="74">
                  <c:v>5.4455333744645402E-2</c:v>
                </c:pt>
                <c:pt idx="75">
                  <c:v>6.0149392546866597E-2</c:v>
                </c:pt>
                <c:pt idx="76">
                  <c:v>6.2481721210469597E-2</c:v>
                </c:pt>
                <c:pt idx="77">
                  <c:v>6.2162976694106503E-2</c:v>
                </c:pt>
                <c:pt idx="78">
                  <c:v>5.8551622573346701E-2</c:v>
                </c:pt>
                <c:pt idx="79">
                  <c:v>5.12476163775906E-2</c:v>
                </c:pt>
                <c:pt idx="80">
                  <c:v>5.4506483988361103E-2</c:v>
                </c:pt>
                <c:pt idx="81">
                  <c:v>5.5877342417546098E-2</c:v>
                </c:pt>
                <c:pt idx="82">
                  <c:v>5.9467325381765697E-2</c:v>
                </c:pt>
                <c:pt idx="83">
                  <c:v>6.7307383589590805E-2</c:v>
                </c:pt>
                <c:pt idx="84">
                  <c:v>6.8588152449898396E-2</c:v>
                </c:pt>
                <c:pt idx="85">
                  <c:v>7.0511611124308302E-2</c:v>
                </c:pt>
                <c:pt idx="86">
                  <c:v>7.0297508802083394E-2</c:v>
                </c:pt>
                <c:pt idx="87">
                  <c:v>6.2591366738708396E-2</c:v>
                </c:pt>
                <c:pt idx="88">
                  <c:v>6.8223100982423707E-2</c:v>
                </c:pt>
                <c:pt idx="89">
                  <c:v>6.7048055571343093E-2</c:v>
                </c:pt>
                <c:pt idx="90">
                  <c:v>6.9715675710271499E-2</c:v>
                </c:pt>
                <c:pt idx="91">
                  <c:v>7.0464476683268495E-2</c:v>
                </c:pt>
                <c:pt idx="92">
                  <c:v>7.8385913810724794E-2</c:v>
                </c:pt>
                <c:pt idx="93">
                  <c:v>7.8062398036581507E-2</c:v>
                </c:pt>
                <c:pt idx="94">
                  <c:v>8.4422966184997297E-2</c:v>
                </c:pt>
                <c:pt idx="95">
                  <c:v>7.7699543794650397E-2</c:v>
                </c:pt>
                <c:pt idx="96">
                  <c:v>6.8862407535534201E-2</c:v>
                </c:pt>
                <c:pt idx="97">
                  <c:v>7.3779174610197701E-2</c:v>
                </c:pt>
                <c:pt idx="98">
                  <c:v>6.8517656654607698E-2</c:v>
                </c:pt>
                <c:pt idx="99">
                  <c:v>6.9799877842593505E-2</c:v>
                </c:pt>
                <c:pt idx="100">
                  <c:v>7.4720957280669298E-2</c:v>
                </c:pt>
                <c:pt idx="101">
                  <c:v>7.1281850217371101E-2</c:v>
                </c:pt>
                <c:pt idx="102">
                  <c:v>7.4817080323088495E-2</c:v>
                </c:pt>
                <c:pt idx="103">
                  <c:v>6.1811793651179101E-2</c:v>
                </c:pt>
                <c:pt idx="104">
                  <c:v>7.3704085740072395E-2</c:v>
                </c:pt>
                <c:pt idx="105">
                  <c:v>7.1019825525722197E-2</c:v>
                </c:pt>
                <c:pt idx="106">
                  <c:v>7.6696230601008594E-2</c:v>
                </c:pt>
                <c:pt idx="107">
                  <c:v>7.8741953439150497E-2</c:v>
                </c:pt>
                <c:pt idx="108">
                  <c:v>7.9281324415869894E-2</c:v>
                </c:pt>
                <c:pt idx="109">
                  <c:v>7.3561133396465903E-2</c:v>
                </c:pt>
                <c:pt idx="110">
                  <c:v>7.2702284489748706E-2</c:v>
                </c:pt>
                <c:pt idx="111">
                  <c:v>6.9162366950932502E-2</c:v>
                </c:pt>
                <c:pt idx="112">
                  <c:v>7.0445361791273697E-2</c:v>
                </c:pt>
                <c:pt idx="113">
                  <c:v>4.8715320946910903E-2</c:v>
                </c:pt>
                <c:pt idx="114">
                  <c:v>4.5359431919880899E-2</c:v>
                </c:pt>
                <c:pt idx="115">
                  <c:v>5.30950917160882E-2</c:v>
                </c:pt>
                <c:pt idx="116">
                  <c:v>4.4249092945673099E-2</c:v>
                </c:pt>
                <c:pt idx="117">
                  <c:v>4.4457942764262202E-2</c:v>
                </c:pt>
                <c:pt idx="118">
                  <c:v>3.9026761461888E-2</c:v>
                </c:pt>
                <c:pt idx="119">
                  <c:v>5.0767763866407502E-2</c:v>
                </c:pt>
                <c:pt idx="120">
                  <c:v>5.4970834921873199E-2</c:v>
                </c:pt>
                <c:pt idx="121">
                  <c:v>5.2544402001552901E-2</c:v>
                </c:pt>
                <c:pt idx="122">
                  <c:v>5.9912212815563602E-2</c:v>
                </c:pt>
                <c:pt idx="123">
                  <c:v>6.4575826551952001E-2</c:v>
                </c:pt>
                <c:pt idx="124">
                  <c:v>6.4575826551952001E-2</c:v>
                </c:pt>
                <c:pt idx="125">
                  <c:v>7.4476381738885405E-2</c:v>
                </c:pt>
                <c:pt idx="126">
                  <c:v>7.9741316009405802E-2</c:v>
                </c:pt>
                <c:pt idx="127">
                  <c:v>8.17928245098236E-2</c:v>
                </c:pt>
                <c:pt idx="128">
                  <c:v>8.4821844418451003E-2</c:v>
                </c:pt>
                <c:pt idx="129">
                  <c:v>8.3737022574032594E-2</c:v>
                </c:pt>
                <c:pt idx="130">
                  <c:v>8.9047333984645094E-2</c:v>
                </c:pt>
                <c:pt idx="131">
                  <c:v>9.1116523919216E-2</c:v>
                </c:pt>
                <c:pt idx="132">
                  <c:v>9.1116523919216E-2</c:v>
                </c:pt>
                <c:pt idx="133">
                  <c:v>8.9043402523769397E-2</c:v>
                </c:pt>
                <c:pt idx="134">
                  <c:v>9.3290671793612195E-2</c:v>
                </c:pt>
                <c:pt idx="135">
                  <c:v>9.3837317129508796E-2</c:v>
                </c:pt>
                <c:pt idx="136">
                  <c:v>9.2305944885527499E-2</c:v>
                </c:pt>
                <c:pt idx="137">
                  <c:v>9.0339794184733493E-2</c:v>
                </c:pt>
                <c:pt idx="138">
                  <c:v>9.5246323258564705E-2</c:v>
                </c:pt>
                <c:pt idx="139">
                  <c:v>9.2836781347395994E-2</c:v>
                </c:pt>
                <c:pt idx="140">
                  <c:v>8.4968356521694793E-2</c:v>
                </c:pt>
                <c:pt idx="141">
                  <c:v>8.98507141260423E-2</c:v>
                </c:pt>
                <c:pt idx="142">
                  <c:v>9.1921430482881705E-2</c:v>
                </c:pt>
                <c:pt idx="143">
                  <c:v>8.5915862615225894E-2</c:v>
                </c:pt>
                <c:pt idx="144">
                  <c:v>8.2875298199903205E-2</c:v>
                </c:pt>
                <c:pt idx="145">
                  <c:v>9.0455425287302396E-2</c:v>
                </c:pt>
                <c:pt idx="146">
                  <c:v>9.2309199510290901E-2</c:v>
                </c:pt>
                <c:pt idx="147">
                  <c:v>9.7770745507842302E-2</c:v>
                </c:pt>
                <c:pt idx="148">
                  <c:v>9.5794758165928195E-2</c:v>
                </c:pt>
                <c:pt idx="149">
                  <c:v>8.5165549011718703E-2</c:v>
                </c:pt>
                <c:pt idx="150">
                  <c:v>7.8437522607846005E-2</c:v>
                </c:pt>
                <c:pt idx="151">
                  <c:v>8.7172866540969507E-2</c:v>
                </c:pt>
                <c:pt idx="152">
                  <c:v>6.9451948816351597E-2</c:v>
                </c:pt>
                <c:pt idx="153">
                  <c:v>7.8542290381290694E-2</c:v>
                </c:pt>
                <c:pt idx="154">
                  <c:v>7.6169497342451806E-2</c:v>
                </c:pt>
                <c:pt idx="155">
                  <c:v>7.1864819353082005E-2</c:v>
                </c:pt>
                <c:pt idx="156">
                  <c:v>5.6965898364074202E-2</c:v>
                </c:pt>
                <c:pt idx="157">
                  <c:v>5.8657043801456601E-2</c:v>
                </c:pt>
                <c:pt idx="158">
                  <c:v>7.0090539874512206E-2</c:v>
                </c:pt>
                <c:pt idx="159">
                  <c:v>6.7308304470838506E-2</c:v>
                </c:pt>
                <c:pt idx="160">
                  <c:v>5.0658294921093402E-2</c:v>
                </c:pt>
                <c:pt idx="161">
                  <c:v>6.8519485934752003E-2</c:v>
                </c:pt>
                <c:pt idx="162">
                  <c:v>4.5332613089967798E-2</c:v>
                </c:pt>
                <c:pt idx="163">
                  <c:v>3.1847822381107199E-2</c:v>
                </c:pt>
                <c:pt idx="164">
                  <c:v>1.5441442005247601E-2</c:v>
                </c:pt>
                <c:pt idx="165">
                  <c:v>1.8183133898661601E-2</c:v>
                </c:pt>
                <c:pt idx="166">
                  <c:v>1.26849449756088E-2</c:v>
                </c:pt>
                <c:pt idx="167">
                  <c:v>1.49128518545552E-2</c:v>
                </c:pt>
                <c:pt idx="168">
                  <c:v>2.6381367080511801E-2</c:v>
                </c:pt>
                <c:pt idx="169">
                  <c:v>3.6029351931068598E-2</c:v>
                </c:pt>
                <c:pt idx="170">
                  <c:v>5.6542733099303799E-2</c:v>
                </c:pt>
                <c:pt idx="171">
                  <c:v>4.7562119867959697E-2</c:v>
                </c:pt>
                <c:pt idx="172">
                  <c:v>6.1075671214256201E-2</c:v>
                </c:pt>
                <c:pt idx="173">
                  <c:v>6.7972663077148901E-2</c:v>
                </c:pt>
                <c:pt idx="174">
                  <c:v>6.6157109549917603E-2</c:v>
                </c:pt>
                <c:pt idx="175">
                  <c:v>8.0763461950751597E-2</c:v>
                </c:pt>
                <c:pt idx="176">
                  <c:v>7.8926164065435303E-2</c:v>
                </c:pt>
                <c:pt idx="177">
                  <c:v>8.5399721049827806E-2</c:v>
                </c:pt>
                <c:pt idx="178">
                  <c:v>9.8750137618740699E-2</c:v>
                </c:pt>
                <c:pt idx="179">
                  <c:v>9.8640262604978907E-2</c:v>
                </c:pt>
                <c:pt idx="180">
                  <c:v>9.4904885712121995E-2</c:v>
                </c:pt>
                <c:pt idx="181">
                  <c:v>0.10016042916354</c:v>
                </c:pt>
                <c:pt idx="182">
                  <c:v>0.105551215266441</c:v>
                </c:pt>
                <c:pt idx="183">
                  <c:v>0.106435656238654</c:v>
                </c:pt>
                <c:pt idx="184">
                  <c:v>0.11008689390424201</c:v>
                </c:pt>
                <c:pt idx="185">
                  <c:v>0.11119698079814599</c:v>
                </c:pt>
                <c:pt idx="186">
                  <c:v>0.111974818684705</c:v>
                </c:pt>
                <c:pt idx="187">
                  <c:v>0.111641226239099</c:v>
                </c:pt>
                <c:pt idx="188">
                  <c:v>0.112308210974843</c:v>
                </c:pt>
                <c:pt idx="189">
                  <c:v>0.11175205686935601</c:v>
                </c:pt>
                <c:pt idx="190">
                  <c:v>0.11742199235938899</c:v>
                </c:pt>
                <c:pt idx="191">
                  <c:v>0.115075406175435</c:v>
                </c:pt>
                <c:pt idx="192">
                  <c:v>0.11853213993457901</c:v>
                </c:pt>
                <c:pt idx="193">
                  <c:v>0.12390109420626499</c:v>
                </c:pt>
                <c:pt idx="194">
                  <c:v>0.12839669858309</c:v>
                </c:pt>
                <c:pt idx="195">
                  <c:v>0.12749398122422301</c:v>
                </c:pt>
                <c:pt idx="196">
                  <c:v>0.130763713769773</c:v>
                </c:pt>
                <c:pt idx="197">
                  <c:v>0.12691911714295601</c:v>
                </c:pt>
                <c:pt idx="198">
                  <c:v>0.11677684508867001</c:v>
                </c:pt>
                <c:pt idx="199">
                  <c:v>0.12403589458174601</c:v>
                </c:pt>
                <c:pt idx="200">
                  <c:v>0.12920645969682201</c:v>
                </c:pt>
                <c:pt idx="201">
                  <c:v>0.12728680871533701</c:v>
                </c:pt>
                <c:pt idx="202">
                  <c:v>0.13010502573712501</c:v>
                </c:pt>
                <c:pt idx="203">
                  <c:v>0.120838164526081</c:v>
                </c:pt>
                <c:pt idx="204">
                  <c:v>0.122295254139965</c:v>
                </c:pt>
                <c:pt idx="205">
                  <c:v>0.102991775768758</c:v>
                </c:pt>
                <c:pt idx="206">
                  <c:v>0.10850673464760099</c:v>
                </c:pt>
                <c:pt idx="207">
                  <c:v>9.1324880260563499E-2</c:v>
                </c:pt>
                <c:pt idx="208">
                  <c:v>8.3903871074791705E-2</c:v>
                </c:pt>
                <c:pt idx="209">
                  <c:v>7.5232640106193294E-2</c:v>
                </c:pt>
                <c:pt idx="210">
                  <c:v>9.8350141868476695E-2</c:v>
                </c:pt>
                <c:pt idx="211">
                  <c:v>0.12427120521657301</c:v>
                </c:pt>
                <c:pt idx="212">
                  <c:v>0.129105571399004</c:v>
                </c:pt>
                <c:pt idx="213">
                  <c:v>0.133283262013181</c:v>
                </c:pt>
                <c:pt idx="214">
                  <c:v>0.13566315686340799</c:v>
                </c:pt>
                <c:pt idx="215">
                  <c:v>0.13634455475752599</c:v>
                </c:pt>
                <c:pt idx="216">
                  <c:v>0.14066266406560499</c:v>
                </c:pt>
                <c:pt idx="217">
                  <c:v>0.14214552552889001</c:v>
                </c:pt>
                <c:pt idx="218">
                  <c:v>0.136663227006351</c:v>
                </c:pt>
                <c:pt idx="219">
                  <c:v>0.126092258995193</c:v>
                </c:pt>
                <c:pt idx="220">
                  <c:v>0.124740948284398</c:v>
                </c:pt>
                <c:pt idx="221">
                  <c:v>0.104045714835965</c:v>
                </c:pt>
                <c:pt idx="222">
                  <c:v>9.2674043973154804E-2</c:v>
                </c:pt>
                <c:pt idx="223">
                  <c:v>0.10567686509643499</c:v>
                </c:pt>
                <c:pt idx="224">
                  <c:v>0.12568961635468101</c:v>
                </c:pt>
                <c:pt idx="225">
                  <c:v>0.116121254615666</c:v>
                </c:pt>
                <c:pt idx="226">
                  <c:v>0.107415508829664</c:v>
                </c:pt>
                <c:pt idx="227">
                  <c:v>0.105311419362888</c:v>
                </c:pt>
                <c:pt idx="228">
                  <c:v>9.8679550846710401E-2</c:v>
                </c:pt>
                <c:pt idx="229">
                  <c:v>8.6813811697565899E-2</c:v>
                </c:pt>
                <c:pt idx="230">
                  <c:v>0.101594479536653</c:v>
                </c:pt>
                <c:pt idx="231">
                  <c:v>0.102806233464143</c:v>
                </c:pt>
                <c:pt idx="232">
                  <c:v>0.107438019644693</c:v>
                </c:pt>
                <c:pt idx="233">
                  <c:v>0.12493554035507901</c:v>
                </c:pt>
                <c:pt idx="234">
                  <c:v>0.11964834331540999</c:v>
                </c:pt>
                <c:pt idx="235">
                  <c:v>0.124350866357335</c:v>
                </c:pt>
                <c:pt idx="236">
                  <c:v>0.110633785787775</c:v>
                </c:pt>
                <c:pt idx="237">
                  <c:v>9.51959761653252E-2</c:v>
                </c:pt>
                <c:pt idx="238">
                  <c:v>0.10592889673174501</c:v>
                </c:pt>
                <c:pt idx="239">
                  <c:v>9.1441228184559395E-2</c:v>
                </c:pt>
                <c:pt idx="240">
                  <c:v>0.10497509941404801</c:v>
                </c:pt>
                <c:pt idx="241">
                  <c:v>0.121439228395317</c:v>
                </c:pt>
                <c:pt idx="242">
                  <c:v>0.117514191095934</c:v>
                </c:pt>
                <c:pt idx="243">
                  <c:v>0.12980684719798899</c:v>
                </c:pt>
                <c:pt idx="244">
                  <c:v>0.12754723350359301</c:v>
                </c:pt>
                <c:pt idx="245">
                  <c:v>0.122360516229476</c:v>
                </c:pt>
                <c:pt idx="246">
                  <c:v>0.134145301649885</c:v>
                </c:pt>
                <c:pt idx="247">
                  <c:v>0.13448554524038001</c:v>
                </c:pt>
                <c:pt idx="248">
                  <c:v>0.145830400692784</c:v>
                </c:pt>
                <c:pt idx="249">
                  <c:v>0.15121580357604</c:v>
                </c:pt>
                <c:pt idx="250">
                  <c:v>0.15305774886176199</c:v>
                </c:pt>
                <c:pt idx="251">
                  <c:v>0.15340366618642001</c:v>
                </c:pt>
                <c:pt idx="252">
                  <c:v>0.15328832581980201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74BD-4A4F-B699-EB742E69FF13}"/>
            </c:ext>
          </c:extLst>
        </c:ser>
        <c:ser>
          <c:idx val="13"/>
          <c:order val="13"/>
          <c:tx>
            <c:strRef>
              <c:f>Sheet1!$O$1</c:f>
              <c:strCache>
                <c:ptCount val="1"/>
                <c:pt idx="0">
                  <c:v>Intervention in Syria (9/22/2014) 0.1%</c:v>
                </c:pt>
              </c:strCache>
            </c:strRef>
          </c:tx>
          <c:spPr>
            <a:ln w="9525" cap="rnd">
              <a:solidFill>
                <a:srgbClr val="1398A4"/>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Sheet1!$O$2:$O$254</c:f>
              <c:numCache>
                <c:formatCode>0.0%</c:formatCode>
                <c:ptCount val="253"/>
                <c:pt idx="0">
                  <c:v>0</c:v>
                </c:pt>
                <c:pt idx="1">
                  <c:v>-9.7000000000000402E-3</c:v>
                </c:pt>
                <c:pt idx="2">
                  <c:v>-1.5839860000000001E-2</c:v>
                </c:pt>
                <c:pt idx="3">
                  <c:v>-7.8681628660000093E-3</c:v>
                </c:pt>
                <c:pt idx="4">
                  <c:v>-2.40399118112842E-2</c:v>
                </c:pt>
                <c:pt idx="5">
                  <c:v>-1.5744251061680099E-2</c:v>
                </c:pt>
                <c:pt idx="6">
                  <c:v>-1.7909613709344401E-2</c:v>
                </c:pt>
                <c:pt idx="7">
                  <c:v>-2.1837975254507001E-2</c:v>
                </c:pt>
                <c:pt idx="8">
                  <c:v>-3.5434427398469401E-2</c:v>
                </c:pt>
                <c:pt idx="9">
                  <c:v>-3.3891122482306899E-2</c:v>
                </c:pt>
                <c:pt idx="10">
                  <c:v>-2.34571466051159E-2</c:v>
                </c:pt>
                <c:pt idx="11">
                  <c:v>-2.59961580239426E-2</c:v>
                </c:pt>
                <c:pt idx="12">
                  <c:v>-4.1190617958769098E-2</c:v>
                </c:pt>
                <c:pt idx="13">
                  <c:v>-2.4890858464068199E-2</c:v>
                </c:pt>
                <c:pt idx="14">
                  <c:v>-4.6050726835398001E-2</c:v>
                </c:pt>
                <c:pt idx="15">
                  <c:v>-5.8356672459221402E-2</c:v>
                </c:pt>
                <c:pt idx="16">
                  <c:v>-7.3328801367119806E-2</c:v>
                </c:pt>
                <c:pt idx="17">
                  <c:v>-7.0826789130811099E-2</c:v>
                </c:pt>
                <c:pt idx="18">
                  <c:v>-7.5844324469504606E-2</c:v>
                </c:pt>
                <c:pt idx="19">
                  <c:v>-7.3811181983337595E-2</c:v>
                </c:pt>
                <c:pt idx="20">
                  <c:v>-6.3345248339749194E-2</c:v>
                </c:pt>
                <c:pt idx="21">
                  <c:v>-5.4540693674142701E-2</c:v>
                </c:pt>
                <c:pt idx="22">
                  <c:v>-3.5820599408890701E-2</c:v>
                </c:pt>
                <c:pt idx="23">
                  <c:v>-4.4016124313915099E-2</c:v>
                </c:pt>
                <c:pt idx="24">
                  <c:v>-3.1683932317564702E-2</c:v>
                </c:pt>
                <c:pt idx="25">
                  <c:v>-2.5389877877628898E-2</c:v>
                </c:pt>
                <c:pt idx="26">
                  <c:v>-2.7046715085237E-2</c:v>
                </c:pt>
                <c:pt idx="27">
                  <c:v>-1.3717255081904699E-2</c:v>
                </c:pt>
                <c:pt idx="28">
                  <c:v>-1.5393935748265501E-2</c:v>
                </c:pt>
                <c:pt idx="29">
                  <c:v>-9.4862993627551403E-3</c:v>
                </c:pt>
                <c:pt idx="30">
                  <c:v>2.6970191550830199E-3</c:v>
                </c:pt>
                <c:pt idx="31">
                  <c:v>2.5967494531675701E-3</c:v>
                </c:pt>
                <c:pt idx="32">
                  <c:v>-8.1207949497319497E-4</c:v>
                </c:pt>
                <c:pt idx="33">
                  <c:v>3.9840225234508697E-3</c:v>
                </c:pt>
                <c:pt idx="34">
                  <c:v>8.9035442338156693E-3</c:v>
                </c:pt>
                <c:pt idx="35">
                  <c:v>9.7106670692026498E-3</c:v>
                </c:pt>
                <c:pt idx="36">
                  <c:v>1.3042712270531E-2</c:v>
                </c:pt>
                <c:pt idx="37">
                  <c:v>1.4055754982801301E-2</c:v>
                </c:pt>
                <c:pt idx="38">
                  <c:v>1.47655940112892E-2</c:v>
                </c:pt>
                <c:pt idx="39">
                  <c:v>1.4461164333085899E-2</c:v>
                </c:pt>
                <c:pt idx="40">
                  <c:v>1.5069841031685601E-2</c:v>
                </c:pt>
                <c:pt idx="41">
                  <c:v>1.45623061111699E-2</c:v>
                </c:pt>
                <c:pt idx="42">
                  <c:v>1.9736573872337002E-2</c:v>
                </c:pt>
                <c:pt idx="43">
                  <c:v>1.7595127067205001E-2</c:v>
                </c:pt>
                <c:pt idx="44">
                  <c:v>2.0749671961113499E-2</c:v>
                </c:pt>
                <c:pt idx="45">
                  <c:v>2.5649270386526798E-2</c:v>
                </c:pt>
                <c:pt idx="46">
                  <c:v>2.9751867468072801E-2</c:v>
                </c:pt>
                <c:pt idx="47">
                  <c:v>2.8928065974098201E-2</c:v>
                </c:pt>
                <c:pt idx="48">
                  <c:v>3.1911957365423002E-2</c:v>
                </c:pt>
                <c:pt idx="49">
                  <c:v>2.8403456710380599E-2</c:v>
                </c:pt>
                <c:pt idx="50">
                  <c:v>1.9147825599987098E-2</c:v>
                </c:pt>
                <c:pt idx="51">
                  <c:v>2.5772286466387E-2</c:v>
                </c:pt>
                <c:pt idx="52">
                  <c:v>3.0490838984132299E-2</c:v>
                </c:pt>
                <c:pt idx="53">
                  <c:v>2.8739004557859299E-2</c:v>
                </c:pt>
                <c:pt idx="54">
                  <c:v>3.1310852069253797E-2</c:v>
                </c:pt>
                <c:pt idx="55">
                  <c:v>2.2854103082286002E-2</c:v>
                </c:pt>
                <c:pt idx="56">
                  <c:v>2.4183813416293099E-2</c:v>
                </c:pt>
                <c:pt idx="57">
                  <c:v>6.5678518255327702E-3</c:v>
                </c:pt>
                <c:pt idx="58">
                  <c:v>1.1600691084660201E-2</c:v>
                </c:pt>
                <c:pt idx="59">
                  <c:v>-4.0791196271520204E-3</c:v>
                </c:pt>
                <c:pt idx="60">
                  <c:v>-1.08513816136874E-2</c:v>
                </c:pt>
                <c:pt idx="61">
                  <c:v>-1.87645705607778E-2</c:v>
                </c:pt>
                <c:pt idx="62">
                  <c:v>2.3319911721655399E-3</c:v>
                </c:pt>
                <c:pt idx="63">
                  <c:v>2.59870261638286E-2</c:v>
                </c:pt>
                <c:pt idx="64">
                  <c:v>3.0398770376333099E-2</c:v>
                </c:pt>
                <c:pt idx="65">
                  <c:v>3.4211245826725599E-2</c:v>
                </c:pt>
                <c:pt idx="66">
                  <c:v>3.63830894429618E-2</c:v>
                </c:pt>
                <c:pt idx="67">
                  <c:v>3.7004919296627498E-2</c:v>
                </c:pt>
                <c:pt idx="68">
                  <c:v>4.0945537989954803E-2</c:v>
                </c:pt>
                <c:pt idx="69">
                  <c:v>4.22987671893418E-2</c:v>
                </c:pt>
                <c:pt idx="70">
                  <c:v>3.7295733106832901E-2</c:v>
                </c:pt>
                <c:pt idx="71">
                  <c:v>2.76488827889394E-2</c:v>
                </c:pt>
                <c:pt idx="72">
                  <c:v>2.6415704129592699E-2</c:v>
                </c:pt>
                <c:pt idx="73">
                  <c:v>7.5296551736081501E-3</c:v>
                </c:pt>
                <c:pt idx="74">
                  <c:v>-2.8479002746799602E-3</c:v>
                </c:pt>
                <c:pt idx="75">
                  <c:v>9.0182097120514709E-3</c:v>
                </c:pt>
                <c:pt idx="76">
                  <c:v>2.7281439307839599E-2</c:v>
                </c:pt>
                <c:pt idx="77">
                  <c:v>1.8549547073722899E-2</c:v>
                </c:pt>
                <c:pt idx="78">
                  <c:v>1.0604860606547899E-2</c:v>
                </c:pt>
                <c:pt idx="79">
                  <c:v>8.6847113713954798E-3</c:v>
                </c:pt>
                <c:pt idx="80">
                  <c:v>2.63260310316715E-3</c:v>
                </c:pt>
                <c:pt idx="81">
                  <c:v>-8.1958290103470999E-3</c:v>
                </c:pt>
                <c:pt idx="82">
                  <c:v>5.2927077151121403E-3</c:v>
                </c:pt>
                <c:pt idx="83">
                  <c:v>6.3985296935988902E-3</c:v>
                </c:pt>
                <c:pt idx="84">
                  <c:v>1.0625403518312E-2</c:v>
                </c:pt>
                <c:pt idx="85">
                  <c:v>2.6593284893901399E-2</c:v>
                </c:pt>
                <c:pt idx="86">
                  <c:v>2.1768296454899999E-2</c:v>
                </c:pt>
                <c:pt idx="87">
                  <c:v>2.60597233000106E-2</c:v>
                </c:pt>
                <c:pt idx="88">
                  <c:v>1.3541794675750601E-2</c:v>
                </c:pt>
                <c:pt idx="89">
                  <c:v>-5.4643627024242303E-4</c:v>
                </c:pt>
                <c:pt idx="90">
                  <c:v>9.2482086543093107E-3</c:v>
                </c:pt>
                <c:pt idx="91">
                  <c:v>-3.9729428790621401E-3</c:v>
                </c:pt>
                <c:pt idx="92">
                  <c:v>8.3777926292374402E-3</c:v>
                </c:pt>
                <c:pt idx="93">
                  <c:v>2.3402621739413002E-2</c:v>
                </c:pt>
                <c:pt idx="94">
                  <c:v>1.98207125633252E-2</c:v>
                </c:pt>
                <c:pt idx="95">
                  <c:v>3.1038740401521499E-2</c:v>
                </c:pt>
                <c:pt idx="96">
                  <c:v>2.8976662920718401E-2</c:v>
                </c:pt>
                <c:pt idx="97">
                  <c:v>2.4243370271283E-2</c:v>
                </c:pt>
                <c:pt idx="98">
                  <c:v>3.4997925659131499E-2</c:v>
                </c:pt>
                <c:pt idx="99">
                  <c:v>3.5308425036829197E-2</c:v>
                </c:pt>
                <c:pt idx="100">
                  <c:v>4.5661509287197498E-2</c:v>
                </c:pt>
                <c:pt idx="101">
                  <c:v>5.0576118380847301E-2</c:v>
                </c:pt>
                <c:pt idx="102">
                  <c:v>5.2257040170256702E-2</c:v>
                </c:pt>
                <c:pt idx="103">
                  <c:v>5.2572717282307599E-2</c:v>
                </c:pt>
                <c:pt idx="104">
                  <c:v>5.2467460010579399E-2</c:v>
                </c:pt>
                <c:pt idx="105">
                  <c:v>5.8887511516644099E-2</c:v>
                </c:pt>
                <c:pt idx="106">
                  <c:v>5.80404015074307E-2</c:v>
                </c:pt>
                <c:pt idx="107">
                  <c:v>6.1426130792254598E-2</c:v>
                </c:pt>
                <c:pt idx="108">
                  <c:v>6.15322734053338E-2</c:v>
                </c:pt>
                <c:pt idx="109">
                  <c:v>6.0683047586609598E-2</c:v>
                </c:pt>
                <c:pt idx="110">
                  <c:v>5.6864588615297598E-2</c:v>
                </c:pt>
                <c:pt idx="111">
                  <c:v>6.3417149064712394E-2</c:v>
                </c:pt>
                <c:pt idx="112">
                  <c:v>5.8844455323734203E-2</c:v>
                </c:pt>
                <c:pt idx="113">
                  <c:v>5.4503193056906901E-2</c:v>
                </c:pt>
                <c:pt idx="114">
                  <c:v>5.6084947846492199E-2</c:v>
                </c:pt>
                <c:pt idx="115">
                  <c:v>4.2461452019272497E-2</c:v>
                </c:pt>
                <c:pt idx="116">
                  <c:v>4.6318559391743903E-2</c:v>
                </c:pt>
                <c:pt idx="117">
                  <c:v>2.9263566873658501E-2</c:v>
                </c:pt>
                <c:pt idx="118">
                  <c:v>2.8954787803596501E-2</c:v>
                </c:pt>
                <c:pt idx="119">
                  <c:v>4.2125409087482503E-2</c:v>
                </c:pt>
                <c:pt idx="120">
                  <c:v>3.6081081714775198E-2</c:v>
                </c:pt>
                <c:pt idx="121">
                  <c:v>4.8928487128038399E-2</c:v>
                </c:pt>
                <c:pt idx="122">
                  <c:v>4.6935523002494997E-2</c:v>
                </c:pt>
                <c:pt idx="123">
                  <c:v>5.8347120203222198E-2</c:v>
                </c:pt>
                <c:pt idx="124">
                  <c:v>5.4537070570490599E-2</c:v>
                </c:pt>
                <c:pt idx="125">
                  <c:v>6.3078820842111596E-2</c:v>
                </c:pt>
                <c:pt idx="126">
                  <c:v>6.1058971082511598E-2</c:v>
                </c:pt>
                <c:pt idx="127">
                  <c:v>5.5647570329990799E-2</c:v>
                </c:pt>
                <c:pt idx="128">
                  <c:v>3.9179468232842997E-2</c:v>
                </c:pt>
                <c:pt idx="129">
                  <c:v>3.68932734027307E-2</c:v>
                </c:pt>
                <c:pt idx="130">
                  <c:v>4.0211331877619598E-2</c:v>
                </c:pt>
                <c:pt idx="131">
                  <c:v>5.31099523929019E-2</c:v>
                </c:pt>
                <c:pt idx="132">
                  <c:v>4.5211627749955199E-2</c:v>
                </c:pt>
                <c:pt idx="133">
                  <c:v>4.1239823564505299E-2</c:v>
                </c:pt>
                <c:pt idx="134">
                  <c:v>4.48841629469812E-2</c:v>
                </c:pt>
                <c:pt idx="135">
                  <c:v>5.1257956340957603E-2</c:v>
                </c:pt>
                <c:pt idx="136">
                  <c:v>4.8945188837007603E-2</c:v>
                </c:pt>
                <c:pt idx="137">
                  <c:v>5.2826286035704502E-2</c:v>
                </c:pt>
                <c:pt idx="138">
                  <c:v>5.7142873808450997E-2</c:v>
                </c:pt>
                <c:pt idx="139">
                  <c:v>6.2322873890112297E-2</c:v>
                </c:pt>
                <c:pt idx="140">
                  <c:v>5.8286046969329798E-2</c:v>
                </c:pt>
                <c:pt idx="141">
                  <c:v>5.9344333016299003E-2</c:v>
                </c:pt>
                <c:pt idx="142">
                  <c:v>6.5382595714491995E-2</c:v>
                </c:pt>
                <c:pt idx="143">
                  <c:v>6.4530289637920304E-2</c:v>
                </c:pt>
                <c:pt idx="144">
                  <c:v>5.14365670753738E-2</c:v>
                </c:pt>
                <c:pt idx="145">
                  <c:v>6.142521446259E-2</c:v>
                </c:pt>
                <c:pt idx="146">
                  <c:v>6.0363789248127499E-2</c:v>
                </c:pt>
                <c:pt idx="147">
                  <c:v>6.5241462678668802E-2</c:v>
                </c:pt>
                <c:pt idx="148">
                  <c:v>6.8330662920436797E-2</c:v>
                </c:pt>
                <c:pt idx="149">
                  <c:v>7.0146825047401606E-2</c:v>
                </c:pt>
                <c:pt idx="150">
                  <c:v>6.4475046874650402E-2</c:v>
                </c:pt>
                <c:pt idx="151">
                  <c:v>6.7349129501211899E-2</c:v>
                </c:pt>
                <c:pt idx="152">
                  <c:v>6.3186467896157103E-2</c:v>
                </c:pt>
                <c:pt idx="153">
                  <c:v>5.1385098102509699E-2</c:v>
                </c:pt>
                <c:pt idx="154">
                  <c:v>6.2004087593344998E-2</c:v>
                </c:pt>
                <c:pt idx="155">
                  <c:v>6.5402500673643796E-2</c:v>
                </c:pt>
                <c:pt idx="156">
                  <c:v>5.2724210915627401E-2</c:v>
                </c:pt>
                <c:pt idx="157">
                  <c:v>4.9460765861788901E-2</c:v>
                </c:pt>
                <c:pt idx="158">
                  <c:v>5.3553662848649902E-2</c:v>
                </c:pt>
                <c:pt idx="159">
                  <c:v>6.6301662169118605E-2</c:v>
                </c:pt>
                <c:pt idx="160">
                  <c:v>6.2143085686658897E-2</c:v>
                </c:pt>
                <c:pt idx="161">
                  <c:v>5.9381513663873599E-2</c:v>
                </c:pt>
                <c:pt idx="162">
                  <c:v>5.9487451815239997E-2</c:v>
                </c:pt>
                <c:pt idx="163">
                  <c:v>7.0188275078573795E-2</c:v>
                </c:pt>
                <c:pt idx="164">
                  <c:v>7.0723369216113094E-2</c:v>
                </c:pt>
                <c:pt idx="165">
                  <c:v>7.5434552040664099E-2</c:v>
                </c:pt>
                <c:pt idx="166">
                  <c:v>7.4466660943827395E-2</c:v>
                </c:pt>
                <c:pt idx="167">
                  <c:v>7.3929427613355497E-2</c:v>
                </c:pt>
                <c:pt idx="168">
                  <c:v>7.6399465296866295E-2</c:v>
                </c:pt>
                <c:pt idx="169">
                  <c:v>7.4031386473213195E-2</c:v>
                </c:pt>
                <c:pt idx="170">
                  <c:v>6.3183669469833795E-2</c:v>
                </c:pt>
                <c:pt idx="171">
                  <c:v>7.3071277595903303E-2</c:v>
                </c:pt>
                <c:pt idx="172">
                  <c:v>7.1890899190547794E-2</c:v>
                </c:pt>
                <c:pt idx="173">
                  <c:v>6.56739319752426E-2</c:v>
                </c:pt>
                <c:pt idx="174">
                  <c:v>6.7485577659600601E-2</c:v>
                </c:pt>
                <c:pt idx="175">
                  <c:v>6.7272080544068705E-2</c:v>
                </c:pt>
                <c:pt idx="176">
                  <c:v>7.1434441658190698E-2</c:v>
                </c:pt>
                <c:pt idx="177">
                  <c:v>6.2005818571598599E-2</c:v>
                </c:pt>
                <c:pt idx="178">
                  <c:v>6.2643022062741402E-2</c:v>
                </c:pt>
                <c:pt idx="179">
                  <c:v>5.5629578117127203E-2</c:v>
                </c:pt>
                <c:pt idx="180">
                  <c:v>5.5840704032750703E-2</c:v>
                </c:pt>
                <c:pt idx="181">
                  <c:v>6.8405208410740506E-2</c:v>
                </c:pt>
                <c:pt idx="182">
                  <c:v>7.0648859348403106E-2</c:v>
                </c:pt>
                <c:pt idx="183">
                  <c:v>6.3903771534508297E-2</c:v>
                </c:pt>
                <c:pt idx="184">
                  <c:v>5.9116204562602997E-2</c:v>
                </c:pt>
                <c:pt idx="185">
                  <c:v>6.5153166928609799E-2</c:v>
                </c:pt>
                <c:pt idx="186">
                  <c:v>6.6857411995695698E-2</c:v>
                </c:pt>
                <c:pt idx="187">
                  <c:v>7.7419300374453201E-2</c:v>
                </c:pt>
                <c:pt idx="188">
                  <c:v>7.2786397382843093E-2</c:v>
                </c:pt>
                <c:pt idx="189">
                  <c:v>7.9544951686354906E-2</c:v>
                </c:pt>
                <c:pt idx="190">
                  <c:v>8.08404056283787E-2</c:v>
                </c:pt>
                <c:pt idx="191">
                  <c:v>7.2301766423914504E-2</c:v>
                </c:pt>
                <c:pt idx="192">
                  <c:v>6.9621012007854893E-2</c:v>
                </c:pt>
                <c:pt idx="193">
                  <c:v>6.8979239400650094E-2</c:v>
                </c:pt>
                <c:pt idx="194">
                  <c:v>4.61030836774763E-2</c:v>
                </c:pt>
                <c:pt idx="195">
                  <c:v>4.95552238536121E-2</c:v>
                </c:pt>
                <c:pt idx="196">
                  <c:v>5.5957510719119002E-2</c:v>
                </c:pt>
                <c:pt idx="197">
                  <c:v>5.4795957457328001E-2</c:v>
                </c:pt>
                <c:pt idx="198">
                  <c:v>5.0893212414735899E-2</c:v>
                </c:pt>
                <c:pt idx="199">
                  <c:v>5.6462946440533998E-2</c:v>
                </c:pt>
                <c:pt idx="200">
                  <c:v>3.8714368940332901E-2</c:v>
                </c:pt>
                <c:pt idx="201">
                  <c:v>4.1726640610259699E-2</c:v>
                </c:pt>
                <c:pt idx="202">
                  <c:v>5.4539878289765899E-2</c:v>
                </c:pt>
                <c:pt idx="203">
                  <c:v>6.6561632902269394E-2</c:v>
                </c:pt>
                <c:pt idx="204">
                  <c:v>7.1681128740200203E-2</c:v>
                </c:pt>
                <c:pt idx="205">
                  <c:v>6.9752102708467795E-2</c:v>
                </c:pt>
                <c:pt idx="206">
                  <c:v>7.7989193899322906E-2</c:v>
                </c:pt>
                <c:pt idx="207">
                  <c:v>7.8528188496272494E-2</c:v>
                </c:pt>
                <c:pt idx="208">
                  <c:v>7.8420335677422903E-2</c:v>
                </c:pt>
                <c:pt idx="209">
                  <c:v>7.3459602133306698E-2</c:v>
                </c:pt>
                <c:pt idx="210">
                  <c:v>7.16347208096801E-2</c:v>
                </c:pt>
                <c:pt idx="211">
                  <c:v>6.5419239428983894E-2</c:v>
                </c:pt>
                <c:pt idx="212">
                  <c:v>5.3806169719207798E-2</c:v>
                </c:pt>
                <c:pt idx="213">
                  <c:v>4.6008004063285798E-2</c:v>
                </c:pt>
                <c:pt idx="214">
                  <c:v>5.8873902513264097E-2</c:v>
                </c:pt>
                <c:pt idx="215">
                  <c:v>6.6815456782113494E-2</c:v>
                </c:pt>
                <c:pt idx="216">
                  <c:v>6.7882272238895397E-2</c:v>
                </c:pt>
                <c:pt idx="217">
                  <c:v>6.6280448830537103E-2</c:v>
                </c:pt>
                <c:pt idx="218">
                  <c:v>6.2655095304513297E-2</c:v>
                </c:pt>
                <c:pt idx="219">
                  <c:v>6.1167378171087097E-2</c:v>
                </c:pt>
                <c:pt idx="220">
                  <c:v>6.4987580732503103E-2</c:v>
                </c:pt>
                <c:pt idx="221">
                  <c:v>5.5615690022056997E-2</c:v>
                </c:pt>
                <c:pt idx="222">
                  <c:v>5.1815473537977698E-2</c:v>
                </c:pt>
                <c:pt idx="223">
                  <c:v>6.5594256241325199E-2</c:v>
                </c:pt>
                <c:pt idx="224">
                  <c:v>5.5151432530160097E-2</c:v>
                </c:pt>
                <c:pt idx="225">
                  <c:v>5.5890038532931098E-2</c:v>
                </c:pt>
                <c:pt idx="226">
                  <c:v>5.4411792478985102E-2</c:v>
                </c:pt>
                <c:pt idx="227">
                  <c:v>5.8945763186644802E-2</c:v>
                </c:pt>
                <c:pt idx="228">
                  <c:v>6.5299437765764703E-2</c:v>
                </c:pt>
                <c:pt idx="229">
                  <c:v>6.1570889733584697E-2</c:v>
                </c:pt>
                <c:pt idx="230">
                  <c:v>5.2547537170849298E-2</c:v>
                </c:pt>
                <c:pt idx="231">
                  <c:v>2.8970472338222301E-2</c:v>
                </c:pt>
                <c:pt idx="232">
                  <c:v>-1.3841565957553E-3</c:v>
                </c:pt>
                <c:pt idx="233">
                  <c:v>-4.0430036072861303E-2</c:v>
                </c:pt>
                <c:pt idx="234">
                  <c:v>-5.1561047654416201E-2</c:v>
                </c:pt>
                <c:pt idx="235">
                  <c:v>-1.6658494208098701E-2</c:v>
                </c:pt>
                <c:pt idx="236">
                  <c:v>6.9417019309068202E-3</c:v>
                </c:pt>
                <c:pt idx="237">
                  <c:v>9.2576678453479798E-3</c:v>
                </c:pt>
                <c:pt idx="238">
                  <c:v>1.78916110329252E-3</c:v>
                </c:pt>
                <c:pt idx="239">
                  <c:v>-2.7362903484813302E-2</c:v>
                </c:pt>
                <c:pt idx="240">
                  <c:v>-9.6609083282368502E-3</c:v>
                </c:pt>
                <c:pt idx="241">
                  <c:v>-7.9773318723947995E-3</c:v>
                </c:pt>
                <c:pt idx="242">
                  <c:v>-2.17664469593686E-2</c:v>
                </c:pt>
                <c:pt idx="243">
                  <c:v>2.8850385772551902E-3</c:v>
                </c:pt>
                <c:pt idx="244">
                  <c:v>-1.055362093968E-2</c:v>
                </c:pt>
                <c:pt idx="245">
                  <c:v>-5.7053336822845404E-3</c:v>
                </c:pt>
                <c:pt idx="246">
                  <c:v>-1.3304371504866399E-3</c:v>
                </c:pt>
                <c:pt idx="247">
                  <c:v>-5.4249823581696797E-3</c:v>
                </c:pt>
                <c:pt idx="248">
                  <c:v>6.7088328570605897E-3</c:v>
                </c:pt>
                <c:pt idx="249">
                  <c:v>1.5265857936345601E-2</c:v>
                </c:pt>
                <c:pt idx="250">
                  <c:v>1.3539905977853799E-2</c:v>
                </c:pt>
                <c:pt idx="251">
                  <c:v>-2.8794404989873601E-3</c:v>
                </c:pt>
                <c:pt idx="252">
                  <c:v>7.1019351521628405E-4</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74BD-4A4F-B699-EB742E69FF13}"/>
            </c:ext>
          </c:extLst>
        </c:ser>
        <c:ser>
          <c:idx val="14"/>
          <c:order val="14"/>
          <c:tx>
            <c:strRef>
              <c:f>Sheet1!$P$1</c:f>
              <c:strCache>
                <c:ptCount val="1"/>
                <c:pt idx="0">
                  <c:v>Paris Attacks (11/13/2015) 8.7%</c:v>
                </c:pt>
              </c:strCache>
            </c:strRef>
          </c:tx>
          <c:spPr>
            <a:ln w="9525" cap="rnd">
              <a:solidFill>
                <a:srgbClr val="138F9A"/>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Sheet1!$P$2:$P$254</c:f>
              <c:numCache>
                <c:formatCode>0.0%</c:formatCode>
                <c:ptCount val="253"/>
                <c:pt idx="0">
                  <c:v>0</c:v>
                </c:pt>
                <c:pt idx="1">
                  <c:v>-1.0600000000000101E-2</c:v>
                </c:pt>
                <c:pt idx="2">
                  <c:v>3.1526600000000302E-3</c:v>
                </c:pt>
                <c:pt idx="3">
                  <c:v>2.0491920740000101E-3</c:v>
                </c:pt>
                <c:pt idx="4">
                  <c:v>1.81821840663914E-2</c:v>
                </c:pt>
                <c:pt idx="5">
                  <c:v>1.6858547227105E-2</c:v>
                </c:pt>
                <c:pt idx="6">
                  <c:v>2.0417552142399899E-2</c:v>
                </c:pt>
                <c:pt idx="7">
                  <c:v>2.0315510387185699E-2</c:v>
                </c:pt>
                <c:pt idx="8">
                  <c:v>2.2458172958998799E-2</c:v>
                </c:pt>
                <c:pt idx="9">
                  <c:v>2.3173893680070098E-2</c:v>
                </c:pt>
                <c:pt idx="10">
                  <c:v>2.4094750184382001E-2</c:v>
                </c:pt>
                <c:pt idx="11">
                  <c:v>1.9179095383496901E-2</c:v>
                </c:pt>
                <c:pt idx="12">
                  <c:v>2.90651326087168E-2</c:v>
                </c:pt>
                <c:pt idx="13">
                  <c:v>1.86715747693686E-2</c:v>
                </c:pt>
                <c:pt idx="14">
                  <c:v>3.39150114782805E-3</c:v>
                </c:pt>
                <c:pt idx="15">
                  <c:v>2.21549222192923E-2</c:v>
                </c:pt>
                <c:pt idx="16">
                  <c:v>1.3671036364872199E-2</c:v>
                </c:pt>
                <c:pt idx="17">
                  <c:v>7.7917443539559103E-3</c:v>
                </c:pt>
                <c:pt idx="18">
                  <c:v>-5.7292712418188796E-4</c:v>
                </c:pt>
                <c:pt idx="19">
                  <c:v>2.42535409444544E-3</c:v>
                </c:pt>
                <c:pt idx="20">
                  <c:v>-1.7823638058262401E-2</c:v>
                </c:pt>
                <c:pt idx="21">
                  <c:v>-1.4975326608631399E-2</c:v>
                </c:pt>
                <c:pt idx="22">
                  <c:v>-4.1400552013264296E-3</c:v>
                </c:pt>
                <c:pt idx="23">
                  <c:v>1.04990859872141E-2</c:v>
                </c:pt>
                <c:pt idx="24">
                  <c:v>-4.2542006681992603E-3</c:v>
                </c:pt>
                <c:pt idx="25">
                  <c:v>-2.10823046769067E-2</c:v>
                </c:pt>
                <c:pt idx="26">
                  <c:v>-1.3838313731515801E-2</c:v>
                </c:pt>
                <c:pt idx="27">
                  <c:v>-5.0614747237263096E-3</c:v>
                </c:pt>
                <c:pt idx="28">
                  <c:v>7.7732322523376097E-3</c:v>
                </c:pt>
                <c:pt idx="29">
                  <c:v>6.6646816968600796E-3</c:v>
                </c:pt>
                <c:pt idx="30">
                  <c:v>3.8460205881087899E-3</c:v>
                </c:pt>
                <c:pt idx="31">
                  <c:v>1.43864038042838E-2</c:v>
                </c:pt>
                <c:pt idx="32">
                  <c:v>6.8799444161320401E-3</c:v>
                </c:pt>
                <c:pt idx="33">
                  <c:v>-2.3833510724963198E-3</c:v>
                </c:pt>
                <c:pt idx="34">
                  <c:v>-1.8245455790443701E-2</c:v>
                </c:pt>
                <c:pt idx="35">
                  <c:v>-1.69691748829712E-2</c:v>
                </c:pt>
                <c:pt idx="36">
                  <c:v>-3.0141787939539401E-2</c:v>
                </c:pt>
                <c:pt idx="37">
                  <c:v>-5.38063283138146E-2</c:v>
                </c:pt>
                <c:pt idx="38">
                  <c:v>-6.4309078069531206E-2</c:v>
                </c:pt>
                <c:pt idx="39">
                  <c:v>-6.4870492622689499E-2</c:v>
                </c:pt>
                <c:pt idx="40">
                  <c:v>-5.8137560169572798E-2</c:v>
                </c:pt>
                <c:pt idx="41">
                  <c:v>-8.3191101069062107E-2</c:v>
                </c:pt>
                <c:pt idx="42">
                  <c:v>-6.8063754236701704E-2</c:v>
                </c:pt>
                <c:pt idx="43">
                  <c:v>-8.7913996271460002E-2</c:v>
                </c:pt>
                <c:pt idx="44">
                  <c:v>-8.9646959678544302E-2</c:v>
                </c:pt>
                <c:pt idx="45">
                  <c:v>-9.8204278257565905E-2</c:v>
                </c:pt>
                <c:pt idx="46">
                  <c:v>-9.4146197509725096E-2</c:v>
                </c:pt>
                <c:pt idx="47">
                  <c:v>-7.5304438417927402E-2</c:v>
                </c:pt>
                <c:pt idx="48">
                  <c:v>-9.1024262964822703E-2</c:v>
                </c:pt>
                <c:pt idx="49">
                  <c:v>-7.7207831761887905E-2</c:v>
                </c:pt>
                <c:pt idx="50">
                  <c:v>-8.7450824829331003E-2</c:v>
                </c:pt>
                <c:pt idx="51">
                  <c:v>-8.2979333870994806E-2</c:v>
                </c:pt>
                <c:pt idx="52">
                  <c:v>-5.9411902751479201E-2</c:v>
                </c:pt>
                <c:pt idx="53">
                  <c:v>-5.9788137990378597E-2</c:v>
                </c:pt>
                <c:pt idx="54">
                  <c:v>-7.8592375230571096E-2</c:v>
                </c:pt>
                <c:pt idx="55">
                  <c:v>-7.4353900156631805E-2</c:v>
                </c:pt>
                <c:pt idx="56">
                  <c:v>-7.1854655687054694E-2</c:v>
                </c:pt>
                <c:pt idx="57">
                  <c:v>-9.0974449779901295E-2</c:v>
                </c:pt>
                <c:pt idx="58">
                  <c:v>-0.104700735588225</c:v>
                </c:pt>
                <c:pt idx="59">
                  <c:v>-0.105416974999754</c:v>
                </c:pt>
                <c:pt idx="60">
                  <c:v>-0.105327516697254</c:v>
                </c:pt>
                <c:pt idx="61">
                  <c:v>-0.115795184751896</c:v>
                </c:pt>
                <c:pt idx="62">
                  <c:v>-9.8287929409983904E-2</c:v>
                </c:pt>
                <c:pt idx="63">
                  <c:v>-8.2237454553481498E-2</c:v>
                </c:pt>
                <c:pt idx="64">
                  <c:v>-6.6268386262712003E-2</c:v>
                </c:pt>
                <c:pt idx="65">
                  <c:v>-7.1030417492772197E-2</c:v>
                </c:pt>
                <c:pt idx="66">
                  <c:v>-7.0473035743267895E-2</c:v>
                </c:pt>
                <c:pt idx="67">
                  <c:v>-5.7180800154396597E-2</c:v>
                </c:pt>
                <c:pt idx="68">
                  <c:v>-6.8588912472528393E-2</c:v>
                </c:pt>
                <c:pt idx="69">
                  <c:v>-6.3559292599879996E-2</c:v>
                </c:pt>
                <c:pt idx="70">
                  <c:v>-5.3258444818478697E-2</c:v>
                </c:pt>
                <c:pt idx="71">
                  <c:v>-5.3447793129515003E-2</c:v>
                </c:pt>
                <c:pt idx="72">
                  <c:v>-5.9979003356921301E-2</c:v>
                </c:pt>
                <c:pt idx="73">
                  <c:v>-3.7982512035473197E-2</c:v>
                </c:pt>
                <c:pt idx="74">
                  <c:v>-3.2787617600464697E-2</c:v>
                </c:pt>
                <c:pt idx="75">
                  <c:v>-2.7951555688467099E-2</c:v>
                </c:pt>
                <c:pt idx="76">
                  <c:v>-2.4354976444514301E-2</c:v>
                </c:pt>
                <c:pt idx="77">
                  <c:v>-2.2306121895047899E-2</c:v>
                </c:pt>
                <c:pt idx="78">
                  <c:v>-3.4722834146980901E-2</c:v>
                </c:pt>
                <c:pt idx="79">
                  <c:v>-2.9896448317715901E-2</c:v>
                </c:pt>
                <c:pt idx="80">
                  <c:v>-3.0866551869398101E-2</c:v>
                </c:pt>
                <c:pt idx="81">
                  <c:v>-1.4488196595991E-2</c:v>
                </c:pt>
                <c:pt idx="82">
                  <c:v>-1.5670810760075801E-2</c:v>
                </c:pt>
                <c:pt idx="83">
                  <c:v>-1.9115962922415498E-2</c:v>
                </c:pt>
                <c:pt idx="84">
                  <c:v>-1.29363934888267E-2</c:v>
                </c:pt>
                <c:pt idx="85">
                  <c:v>-5.92824188259722E-3</c:v>
                </c:pt>
                <c:pt idx="86">
                  <c:v>-5.6025438876317101E-4</c:v>
                </c:pt>
                <c:pt idx="87">
                  <c:v>4.3918535684794901E-4</c:v>
                </c:pt>
                <c:pt idx="88">
                  <c:v>-6.1034235830370598E-5</c:v>
                </c:pt>
                <c:pt idx="89">
                  <c:v>-8.5605154448257208E-3</c:v>
                </c:pt>
                <c:pt idx="90">
                  <c:v>-8.5605154448257208E-3</c:v>
                </c:pt>
                <c:pt idx="91">
                  <c:v>-8.1639396510037009E-3</c:v>
                </c:pt>
                <c:pt idx="92">
                  <c:v>2.4487061947304802E-3</c:v>
                </c:pt>
                <c:pt idx="93">
                  <c:v>6.5587458901288399E-3</c:v>
                </c:pt>
                <c:pt idx="94">
                  <c:v>5.4515312696497E-3</c:v>
                </c:pt>
                <c:pt idx="95">
                  <c:v>1.18864210697753E-2</c:v>
                </c:pt>
                <c:pt idx="96">
                  <c:v>7.7376867433893697E-3</c:v>
                </c:pt>
                <c:pt idx="97">
                  <c:v>-1.73504751199849E-3</c:v>
                </c:pt>
                <c:pt idx="98">
                  <c:v>9.6451729463649105E-3</c:v>
                </c:pt>
                <c:pt idx="99">
                  <c:v>-2.7734626808753001E-3</c:v>
                </c:pt>
                <c:pt idx="100">
                  <c:v>1.1849427735000101E-4</c:v>
                </c:pt>
                <c:pt idx="101">
                  <c:v>-2.6818375066266502E-3</c:v>
                </c:pt>
                <c:pt idx="102">
                  <c:v>7.1916123020576697E-3</c:v>
                </c:pt>
                <c:pt idx="103">
                  <c:v>1.9580069133372999E-2</c:v>
                </c:pt>
                <c:pt idx="104">
                  <c:v>1.9885943154113E-2</c:v>
                </c:pt>
                <c:pt idx="105">
                  <c:v>1.94779887768513E-2</c:v>
                </c:pt>
                <c:pt idx="106">
                  <c:v>2.61045957039008E-2</c:v>
                </c:pt>
                <c:pt idx="107">
                  <c:v>2.89776885718716E-2</c:v>
                </c:pt>
                <c:pt idx="108">
                  <c:v>3.0521155104729501E-2</c:v>
                </c:pt>
                <c:pt idx="109">
                  <c:v>2.5574653560226802E-2</c:v>
                </c:pt>
                <c:pt idx="110">
                  <c:v>2.68053431444992E-2</c:v>
                </c:pt>
                <c:pt idx="111">
                  <c:v>2.43410103209525E-2</c:v>
                </c:pt>
                <c:pt idx="112">
                  <c:v>2.7311599250883199E-2</c:v>
                </c:pt>
                <c:pt idx="113">
                  <c:v>2.9468953609310001E-2</c:v>
                </c:pt>
                <c:pt idx="114">
                  <c:v>1.9586051654660701E-2</c:v>
                </c:pt>
                <c:pt idx="115">
                  <c:v>1.44881213963874E-2</c:v>
                </c:pt>
                <c:pt idx="116">
                  <c:v>2.2401128743279299E-2</c:v>
                </c:pt>
                <c:pt idx="117">
                  <c:v>1.16659168914748E-2</c:v>
                </c:pt>
                <c:pt idx="118">
                  <c:v>4.9889218399909998E-3</c:v>
                </c:pt>
                <c:pt idx="119">
                  <c:v>4.1849307025190203E-3</c:v>
                </c:pt>
                <c:pt idx="120">
                  <c:v>8.0008334391885594E-3</c:v>
                </c:pt>
                <c:pt idx="121">
                  <c:v>8.5048338559081706E-3</c:v>
                </c:pt>
                <c:pt idx="122">
                  <c:v>2.1211994762492501E-2</c:v>
                </c:pt>
                <c:pt idx="123">
                  <c:v>1.2123208009106301E-2</c:v>
                </c:pt>
                <c:pt idx="124">
                  <c:v>1.10098724802963E-2</c:v>
                </c:pt>
                <c:pt idx="125">
                  <c:v>2.71959152595791E-3</c:v>
                </c:pt>
                <c:pt idx="126">
                  <c:v>1.2646515482065E-2</c:v>
                </c:pt>
                <c:pt idx="127">
                  <c:v>3.0263735849853598E-3</c:v>
                </c:pt>
                <c:pt idx="128">
                  <c:v>4.0293999585703198E-3</c:v>
                </c:pt>
                <c:pt idx="129">
                  <c:v>8.1650587870285595E-4</c:v>
                </c:pt>
                <c:pt idx="130">
                  <c:v>8.3226296727931803E-3</c:v>
                </c:pt>
                <c:pt idx="131">
                  <c:v>6.4068166764148504E-3</c:v>
                </c:pt>
                <c:pt idx="132">
                  <c:v>2.07984341548875E-2</c:v>
                </c:pt>
                <c:pt idx="133">
                  <c:v>2.8046103037387301E-2</c:v>
                </c:pt>
                <c:pt idx="134">
                  <c:v>2.7634884596172499E-2</c:v>
                </c:pt>
                <c:pt idx="135">
                  <c:v>3.2567532042234101E-2</c:v>
                </c:pt>
                <c:pt idx="136">
                  <c:v>3.2464275289029801E-2</c:v>
                </c:pt>
                <c:pt idx="137">
                  <c:v>3.4529203839607898E-2</c:v>
                </c:pt>
                <c:pt idx="138">
                  <c:v>3.8150056053046603E-2</c:v>
                </c:pt>
                <c:pt idx="139">
                  <c:v>3.4205085840044898E-2</c:v>
                </c:pt>
                <c:pt idx="140">
                  <c:v>4.0410316355085102E-2</c:v>
                </c:pt>
                <c:pt idx="141">
                  <c:v>4.16588087347112E-2</c:v>
                </c:pt>
                <c:pt idx="142">
                  <c:v>4.5512946327029603E-2</c:v>
                </c:pt>
                <c:pt idx="143">
                  <c:v>4.2690061371946503E-2</c:v>
                </c:pt>
                <c:pt idx="144">
                  <c:v>3.1741815727541103E-2</c:v>
                </c:pt>
                <c:pt idx="145">
                  <c:v>2.3075184475429798E-2</c:v>
                </c:pt>
                <c:pt idx="146">
                  <c:v>2.11313416249264E-2</c:v>
                </c:pt>
                <c:pt idx="147">
                  <c:v>2.0008097149138999E-2</c:v>
                </c:pt>
                <c:pt idx="148">
                  <c:v>2.2456116582297E-2</c:v>
                </c:pt>
                <c:pt idx="149">
                  <c:v>1.9388748232550101E-2</c:v>
                </c:pt>
                <c:pt idx="150">
                  <c:v>2.66264083450014E-2</c:v>
                </c:pt>
                <c:pt idx="151">
                  <c:v>2.8782323802525999E-2</c:v>
                </c:pt>
                <c:pt idx="152">
                  <c:v>2.67247591549209E-2</c:v>
                </c:pt>
                <c:pt idx="153">
                  <c:v>4.16122681626672E-2</c:v>
                </c:pt>
                <c:pt idx="154">
                  <c:v>3.1767754674647498E-3</c:v>
                </c:pt>
                <c:pt idx="155">
                  <c:v>-1.7488666107164898E-2</c:v>
                </c:pt>
                <c:pt idx="156">
                  <c:v>-1.96466630650982E-4</c:v>
                </c:pt>
                <c:pt idx="157">
                  <c:v>1.7700016616660302E-2</c:v>
                </c:pt>
                <c:pt idx="158">
                  <c:v>3.2151356852616803E-2</c:v>
                </c:pt>
                <c:pt idx="159">
                  <c:v>3.4628520109062998E-2</c:v>
                </c:pt>
                <c:pt idx="160">
                  <c:v>2.5937640540147001E-2</c:v>
                </c:pt>
                <c:pt idx="161">
                  <c:v>3.2298453911495897E-2</c:v>
                </c:pt>
                <c:pt idx="162">
                  <c:v>3.2504913602278099E-2</c:v>
                </c:pt>
                <c:pt idx="163">
                  <c:v>4.8921741728554298E-2</c:v>
                </c:pt>
                <c:pt idx="164">
                  <c:v>5.3327213043814298E-2</c:v>
                </c:pt>
                <c:pt idx="165">
                  <c:v>6.1227167141642898E-2</c:v>
                </c:pt>
                <c:pt idx="166">
                  <c:v>6.0802676274786201E-2</c:v>
                </c:pt>
                <c:pt idx="167">
                  <c:v>6.6212769923787801E-2</c:v>
                </c:pt>
                <c:pt idx="168">
                  <c:v>6.56796635388259E-2</c:v>
                </c:pt>
                <c:pt idx="169">
                  <c:v>6.8237294731318995E-2</c:v>
                </c:pt>
                <c:pt idx="170">
                  <c:v>6.5887172682910194E-2</c:v>
                </c:pt>
                <c:pt idx="171">
                  <c:v>7.1003431111788196E-2</c:v>
                </c:pt>
                <c:pt idx="172">
                  <c:v>6.6933618073563406E-2</c:v>
                </c:pt>
                <c:pt idx="173">
                  <c:v>7.2054899440316303E-2</c:v>
                </c:pt>
                <c:pt idx="174">
                  <c:v>6.9160351211827301E-2</c:v>
                </c:pt>
                <c:pt idx="175">
                  <c:v>7.0550259668402698E-2</c:v>
                </c:pt>
                <c:pt idx="176">
                  <c:v>6.9051489304867E-2</c:v>
                </c:pt>
                <c:pt idx="177">
                  <c:v>7.1082687134546199E-2</c:v>
                </c:pt>
                <c:pt idx="178">
                  <c:v>7.2903527702675094E-2</c:v>
                </c:pt>
                <c:pt idx="179">
                  <c:v>7.1186882058350803E-2</c:v>
                </c:pt>
                <c:pt idx="180">
                  <c:v>6.3688573883942307E-2</c:v>
                </c:pt>
                <c:pt idx="181">
                  <c:v>6.8475172466420098E-2</c:v>
                </c:pt>
                <c:pt idx="182">
                  <c:v>6.9009410052653306E-2</c:v>
                </c:pt>
                <c:pt idx="183">
                  <c:v>7.88442966251377E-2</c:v>
                </c:pt>
                <c:pt idx="184">
                  <c:v>7.8196990047162601E-2</c:v>
                </c:pt>
                <c:pt idx="185">
                  <c:v>7.8736088542186194E-2</c:v>
                </c:pt>
                <c:pt idx="186">
                  <c:v>7.5607753885413895E-2</c:v>
                </c:pt>
                <c:pt idx="187">
                  <c:v>8.1416035756395097E-2</c:v>
                </c:pt>
                <c:pt idx="188">
                  <c:v>8.0767186134941299E-2</c:v>
                </c:pt>
                <c:pt idx="189">
                  <c:v>8.4874101442254005E-2</c:v>
                </c:pt>
                <c:pt idx="190">
                  <c:v>7.8690319064033107E-2</c:v>
                </c:pt>
                <c:pt idx="191">
                  <c:v>7.9984747446910004E-2</c:v>
                </c:pt>
                <c:pt idx="192">
                  <c:v>8.3440698638740193E-2</c:v>
                </c:pt>
                <c:pt idx="193">
                  <c:v>8.2248913870237597E-2</c:v>
                </c:pt>
                <c:pt idx="194">
                  <c:v>8.2032464087463494E-2</c:v>
                </c:pt>
                <c:pt idx="195">
                  <c:v>8.4845748494090795E-2</c:v>
                </c:pt>
                <c:pt idx="196">
                  <c:v>7.8879096877373406E-2</c:v>
                </c:pt>
                <c:pt idx="197">
                  <c:v>7.8015993599871394E-2</c:v>
                </c:pt>
                <c:pt idx="198">
                  <c:v>7.6398969609471803E-2</c:v>
                </c:pt>
                <c:pt idx="199">
                  <c:v>8.2103884148402098E-2</c:v>
                </c:pt>
                <c:pt idx="200">
                  <c:v>8.0588938710594499E-2</c:v>
                </c:pt>
                <c:pt idx="201">
                  <c:v>7.7995525257689199E-2</c:v>
                </c:pt>
                <c:pt idx="202">
                  <c:v>7.8318923915266403E-2</c:v>
                </c:pt>
                <c:pt idx="203">
                  <c:v>8.4034014212017505E-2</c:v>
                </c:pt>
                <c:pt idx="204">
                  <c:v>8.6960906050390002E-2</c:v>
                </c:pt>
                <c:pt idx="205">
                  <c:v>8.7939170865835206E-2</c:v>
                </c:pt>
                <c:pt idx="206">
                  <c:v>8.5980880358276696E-2</c:v>
                </c:pt>
                <c:pt idx="207">
                  <c:v>5.9265750701463102E-2</c:v>
                </c:pt>
                <c:pt idx="208">
                  <c:v>7.4519177511564103E-2</c:v>
                </c:pt>
                <c:pt idx="209">
                  <c:v>5.8616293684393E-2</c:v>
                </c:pt>
                <c:pt idx="210">
                  <c:v>5.77694006494456E-2</c:v>
                </c:pt>
                <c:pt idx="211">
                  <c:v>6.9087533236394494E-2</c:v>
                </c:pt>
                <c:pt idx="212">
                  <c:v>6.5238818116743397E-2</c:v>
                </c:pt>
                <c:pt idx="213">
                  <c:v>6.5771437525801599E-2</c:v>
                </c:pt>
                <c:pt idx="214">
                  <c:v>6.5664860382049106E-2</c:v>
                </c:pt>
                <c:pt idx="215">
                  <c:v>7.7600306818328205E-2</c:v>
                </c:pt>
                <c:pt idx="216">
                  <c:v>8.5143508966056394E-2</c:v>
                </c:pt>
                <c:pt idx="217">
                  <c:v>7.8741162263156597E-2</c:v>
                </c:pt>
                <c:pt idx="218">
                  <c:v>6.9248240035240799E-2</c:v>
                </c:pt>
                <c:pt idx="219">
                  <c:v>7.6091428771466199E-2</c:v>
                </c:pt>
                <c:pt idx="220">
                  <c:v>8.2117540772586498E-2</c:v>
                </c:pt>
                <c:pt idx="221">
                  <c:v>7.1512788873015196E-2</c:v>
                </c:pt>
                <c:pt idx="222">
                  <c:v>8.09421014150975E-2</c:v>
                </c:pt>
                <c:pt idx="223">
                  <c:v>7.8131651951418093E-2</c:v>
                </c:pt>
                <c:pt idx="224">
                  <c:v>7.3280059517636803E-2</c:v>
                </c:pt>
                <c:pt idx="225">
                  <c:v>7.9505083862839096E-2</c:v>
                </c:pt>
                <c:pt idx="226">
                  <c:v>7.8857380812521194E-2</c:v>
                </c:pt>
                <c:pt idx="227">
                  <c:v>7.4757722765433701E-2</c:v>
                </c:pt>
                <c:pt idx="228">
                  <c:v>8.0346462923814005E-2</c:v>
                </c:pt>
                <c:pt idx="229">
                  <c:v>6.6301958905804495E-2</c:v>
                </c:pt>
                <c:pt idx="230">
                  <c:v>6.6941740081147796E-2</c:v>
                </c:pt>
                <c:pt idx="231">
                  <c:v>6.25672789468152E-2</c:v>
                </c:pt>
                <c:pt idx="232">
                  <c:v>6.2673535674709901E-2</c:v>
                </c:pt>
                <c:pt idx="233">
                  <c:v>5.9591782421253299E-2</c:v>
                </c:pt>
                <c:pt idx="234">
                  <c:v>6.59493331157808E-2</c:v>
                </c:pt>
                <c:pt idx="235">
                  <c:v>6.8507611515258499E-2</c:v>
                </c:pt>
                <c:pt idx="236">
                  <c:v>6.6797999336834196E-2</c:v>
                </c:pt>
                <c:pt idx="237">
                  <c:v>6.7011358936701404E-2</c:v>
                </c:pt>
                <c:pt idx="238">
                  <c:v>7.2773220274959596E-2</c:v>
                </c:pt>
                <c:pt idx="239">
                  <c:v>6.7838463461694601E-2</c:v>
                </c:pt>
                <c:pt idx="240">
                  <c:v>6.5382434995732805E-2</c:v>
                </c:pt>
                <c:pt idx="241">
                  <c:v>6.1973211203746499E-2</c:v>
                </c:pt>
                <c:pt idx="242">
                  <c:v>5.8893488891255598E-2</c:v>
                </c:pt>
                <c:pt idx="243">
                  <c:v>5.9105267589033797E-2</c:v>
                </c:pt>
                <c:pt idx="244">
                  <c:v>5.1903351769428299E-2</c:v>
                </c:pt>
                <c:pt idx="245">
                  <c:v>4.4224457301511602E-2</c:v>
                </c:pt>
                <c:pt idx="246">
                  <c:v>4.0047559472305497E-2</c:v>
                </c:pt>
                <c:pt idx="247">
                  <c:v>3.87995024009389E-2</c:v>
                </c:pt>
                <c:pt idx="248">
                  <c:v>6.2068611254719998E-2</c:v>
                </c:pt>
                <c:pt idx="249">
                  <c:v>6.6316885699738898E-2</c:v>
                </c:pt>
                <c:pt idx="250">
                  <c:v>8.1778480542385096E-2</c:v>
                </c:pt>
                <c:pt idx="251">
                  <c:v>8.5240171680120796E-2</c:v>
                </c:pt>
                <c:pt idx="252">
                  <c:v>8.7193603989144997E-2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74BD-4A4F-B699-EB742E69FF13}"/>
            </c:ext>
          </c:extLst>
        </c:ser>
        <c:ser>
          <c:idx val="15"/>
          <c:order val="15"/>
          <c:tx>
            <c:strRef>
              <c:f>Sheet1!$Q$1</c:f>
              <c:strCache>
                <c:ptCount val="1"/>
                <c:pt idx="0">
                  <c:v>Brexit Vote (6/23/2016) 20.2%</c:v>
                </c:pt>
              </c:strCache>
            </c:strRef>
          </c:tx>
          <c:spPr>
            <a:ln w="9525" cap="rnd">
              <a:solidFill>
                <a:srgbClr val="0D6870"/>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Sheet1!$Q$2:$Q$254</c:f>
              <c:numCache>
                <c:formatCode>0.0%</c:formatCode>
                <c:ptCount val="253"/>
                <c:pt idx="0">
                  <c:v>0</c:v>
                </c:pt>
                <c:pt idx="1">
                  <c:v>1.4500000000000001E-2</c:v>
                </c:pt>
                <c:pt idx="2">
                  <c:v>-2.2935050000000099E-2</c:v>
                </c:pt>
                <c:pt idx="3">
                  <c:v>-4.30625879700001E-2</c:v>
                </c:pt>
                <c:pt idx="4">
                  <c:v>-2.6220489518272098E-2</c:v>
                </c:pt>
                <c:pt idx="5">
                  <c:v>-8.7898362806491104E-3</c:v>
                </c:pt>
                <c:pt idx="6">
                  <c:v>5.2853480441656898E-3</c:v>
                </c:pt>
                <c:pt idx="7">
                  <c:v>7.6980328794715698E-3</c:v>
                </c:pt>
                <c:pt idx="8">
                  <c:v>-7.6663059671599999E-4</c:v>
                </c:pt>
                <c:pt idx="9">
                  <c:v>5.4286162935843797E-3</c:v>
                </c:pt>
                <c:pt idx="10">
                  <c:v>5.62970201684299E-3</c:v>
                </c:pt>
                <c:pt idx="11">
                  <c:v>2.1619214278910899E-2</c:v>
                </c:pt>
                <c:pt idx="12">
                  <c:v>2.59100149788822E-2</c:v>
                </c:pt>
                <c:pt idx="13">
                  <c:v>3.3604340091223803E-2</c:v>
                </c:pt>
                <c:pt idx="14">
                  <c:v>3.3190898355187397E-2</c:v>
                </c:pt>
                <c:pt idx="15">
                  <c:v>3.8460171936799001E-2</c:v>
                </c:pt>
                <c:pt idx="16">
                  <c:v>3.7940941850830502E-2</c:v>
                </c:pt>
                <c:pt idx="17">
                  <c:v>4.0432000111272598E-2</c:v>
                </c:pt>
                <c:pt idx="18">
                  <c:v>3.8143049711027797E-2</c:v>
                </c:pt>
                <c:pt idx="19">
                  <c:v>4.3126136349640701E-2</c:v>
                </c:pt>
                <c:pt idx="20">
                  <c:v>3.9162257031512E-2</c:v>
                </c:pt>
                <c:pt idx="21">
                  <c:v>4.4150235865263197E-2</c:v>
                </c:pt>
                <c:pt idx="22">
                  <c:v>4.13310302284269E-2</c:v>
                </c:pt>
                <c:pt idx="23">
                  <c:v>4.2684760567723898E-2</c:v>
                </c:pt>
                <c:pt idx="24">
                  <c:v>4.1225001902929E-2</c:v>
                </c:pt>
                <c:pt idx="25">
                  <c:v>4.3203329406544602E-2</c:v>
                </c:pt>
                <c:pt idx="26">
                  <c:v>4.4976775066535697E-2</c:v>
                </c:pt>
                <c:pt idx="27">
                  <c:v>4.33048122264292E-2</c:v>
                </c:pt>
                <c:pt idx="28">
                  <c:v>3.6001678540844101E-2</c:v>
                </c:pt>
                <c:pt idx="29">
                  <c:v>4.0663686094278E-2</c:v>
                </c:pt>
                <c:pt idx="30">
                  <c:v>4.1184017937325103E-2</c:v>
                </c:pt>
                <c:pt idx="31">
                  <c:v>5.07629109023486E-2</c:v>
                </c:pt>
                <c:pt idx="32">
                  <c:v>5.0132453155807201E-2</c:v>
                </c:pt>
                <c:pt idx="33">
                  <c:v>5.0657519382385101E-2</c:v>
                </c:pt>
                <c:pt idx="34">
                  <c:v>4.7610612576176201E-2</c:v>
                </c:pt>
                <c:pt idx="35">
                  <c:v>5.3267709884087702E-2</c:v>
                </c:pt>
                <c:pt idx="36">
                  <c:v>5.2635749258157297E-2</c:v>
                </c:pt>
                <c:pt idx="37">
                  <c:v>5.6635765105338402E-2</c:v>
                </c:pt>
                <c:pt idx="38">
                  <c:v>5.0612941244237999E-2</c:v>
                </c:pt>
                <c:pt idx="39">
                  <c:v>5.1873676773731101E-2</c:v>
                </c:pt>
                <c:pt idx="40">
                  <c:v>5.5239672539407099E-2</c:v>
                </c:pt>
                <c:pt idx="41">
                  <c:v>5.4078908899613899E-2</c:v>
                </c:pt>
                <c:pt idx="42">
                  <c:v>5.3868093117833901E-2</c:v>
                </c:pt>
                <c:pt idx="43">
                  <c:v>5.66081501599403E-2</c:v>
                </c:pt>
                <c:pt idx="44">
                  <c:v>5.0796805334060599E-2</c:v>
                </c:pt>
                <c:pt idx="45">
                  <c:v>4.9956167889793297E-2</c:v>
                </c:pt>
                <c:pt idx="46">
                  <c:v>4.83812336379588E-2</c:v>
                </c:pt>
                <c:pt idx="47">
                  <c:v>5.3937654176240003E-2</c:v>
                </c:pt>
                <c:pt idx="48">
                  <c:v>5.24621414603932E-2</c:v>
                </c:pt>
                <c:pt idx="49">
                  <c:v>4.9936232320888299E-2</c:v>
                </c:pt>
                <c:pt idx="50">
                  <c:v>5.02512131905846E-2</c:v>
                </c:pt>
                <c:pt idx="51">
                  <c:v>5.5817544620494701E-2</c:v>
                </c:pt>
                <c:pt idx="52">
                  <c:v>5.8668251990969998E-2</c:v>
                </c:pt>
                <c:pt idx="53">
                  <c:v>5.96210534177617E-2</c:v>
                </c:pt>
                <c:pt idx="54">
                  <c:v>5.7713735521609702E-2</c:v>
                </c:pt>
                <c:pt idx="55">
                  <c:v>3.16939776277783E-2</c:v>
                </c:pt>
                <c:pt idx="56">
                  <c:v>4.6550370905618303E-2</c:v>
                </c:pt>
                <c:pt idx="57">
                  <c:v>3.1061425416215101E-2</c:v>
                </c:pt>
                <c:pt idx="58">
                  <c:v>3.02365762758821E-2</c:v>
                </c:pt>
                <c:pt idx="59">
                  <c:v>4.1260107642034E-2</c:v>
                </c:pt>
                <c:pt idx="60">
                  <c:v>3.7511571254522598E-2</c:v>
                </c:pt>
                <c:pt idx="61">
                  <c:v>3.80303270401499E-2</c:v>
                </c:pt>
                <c:pt idx="62">
                  <c:v>3.7926524007445797E-2</c:v>
                </c:pt>
                <c:pt idx="63">
                  <c:v>4.9551301076329303E-2</c:v>
                </c:pt>
                <c:pt idx="64">
                  <c:v>5.6898160183863601E-2</c:v>
                </c:pt>
                <c:pt idx="65">
                  <c:v>5.0662461038778903E-2</c:v>
                </c:pt>
                <c:pt idx="66">
                  <c:v>4.1416631381637502E-2</c:v>
                </c:pt>
                <c:pt idx="67">
                  <c:v>4.8081697822480098E-2</c:v>
                </c:pt>
                <c:pt idx="68">
                  <c:v>5.3950955330285898E-2</c:v>
                </c:pt>
                <c:pt idx="69">
                  <c:v>4.3622235968049199E-2</c:v>
                </c:pt>
                <c:pt idx="70">
                  <c:v>5.2806111644567902E-2</c:v>
                </c:pt>
                <c:pt idx="71">
                  <c:v>5.0068815754292097E-2</c:v>
                </c:pt>
                <c:pt idx="72">
                  <c:v>4.5343506083397801E-2</c:v>
                </c:pt>
                <c:pt idx="73">
                  <c:v>5.1406498418681501E-2</c:v>
                </c:pt>
                <c:pt idx="74">
                  <c:v>5.0775654519630301E-2</c:v>
                </c:pt>
                <c:pt idx="75">
                  <c:v>4.67827070324556E-2</c:v>
                </c:pt>
                <c:pt idx="76">
                  <c:v>5.2225977109024498E-2</c:v>
                </c:pt>
                <c:pt idx="77">
                  <c:v>3.8547039406607198E-2</c:v>
                </c:pt>
                <c:pt idx="78">
                  <c:v>3.9170167630251197E-2</c:v>
                </c:pt>
                <c:pt idx="79">
                  <c:v>3.4909569942967102E-2</c:v>
                </c:pt>
                <c:pt idx="80">
                  <c:v>3.50130608999615E-2</c:v>
                </c:pt>
                <c:pt idx="81">
                  <c:v>3.2011523023351501E-2</c:v>
                </c:pt>
                <c:pt idx="82">
                  <c:v>3.8203592161491599E-2</c:v>
                </c:pt>
                <c:pt idx="83">
                  <c:v>4.0695280782678998E-2</c:v>
                </c:pt>
                <c:pt idx="84">
                  <c:v>3.90301683334267E-2</c:v>
                </c:pt>
                <c:pt idx="85">
                  <c:v>3.9237974367093399E-2</c:v>
                </c:pt>
                <c:pt idx="86">
                  <c:v>4.4849859428675698E-2</c:v>
                </c:pt>
                <c:pt idx="87">
                  <c:v>4.0043550075303802E-2</c:v>
                </c:pt>
                <c:pt idx="88">
                  <c:v>3.7651449910130599E-2</c:v>
                </c:pt>
                <c:pt idx="89">
                  <c:v>3.43309652704182E-2</c:v>
                </c:pt>
                <c:pt idx="90">
                  <c:v>3.1331405471134E-2</c:v>
                </c:pt>
                <c:pt idx="91">
                  <c:v>3.15376717522282E-2</c:v>
                </c:pt>
                <c:pt idx="92">
                  <c:v>2.4523215584313099E-2</c:v>
                </c:pt>
                <c:pt idx="93">
                  <c:v>1.70441961105476E-2</c:v>
                </c:pt>
                <c:pt idx="94">
                  <c:v>1.29760193261055E-2</c:v>
                </c:pt>
                <c:pt idx="95">
                  <c:v>1.1760448102914101E-2</c:v>
                </c:pt>
                <c:pt idx="96">
                  <c:v>3.44238821404192E-2</c:v>
                </c:pt>
                <c:pt idx="97">
                  <c:v>3.8561577668980898E-2</c:v>
                </c:pt>
                <c:pt idx="98">
                  <c:v>5.3620720545181098E-2</c:v>
                </c:pt>
                <c:pt idx="99">
                  <c:v>5.6992306850925697E-2</c:v>
                </c:pt>
                <c:pt idx="100">
                  <c:v>5.8894893003257301E-2</c:v>
                </c:pt>
                <c:pt idx="101">
                  <c:v>6.1012682789263903E-2</c:v>
                </c:pt>
                <c:pt idx="102">
                  <c:v>6.9500784251578004E-2</c:v>
                </c:pt>
                <c:pt idx="103">
                  <c:v>6.8217383310476207E-2</c:v>
                </c:pt>
                <c:pt idx="104">
                  <c:v>7.4199400657014997E-2</c:v>
                </c:pt>
                <c:pt idx="105">
                  <c:v>7.2480681615963799E-2</c:v>
                </c:pt>
                <c:pt idx="106">
                  <c:v>8.0738782864406805E-2</c:v>
                </c:pt>
                <c:pt idx="107">
                  <c:v>8.4089073091286701E-2</c:v>
                </c:pt>
                <c:pt idx="108">
                  <c:v>8.5715206700923696E-2</c:v>
                </c:pt>
                <c:pt idx="109">
                  <c:v>9.0058067527727395E-2</c:v>
                </c:pt>
                <c:pt idx="110">
                  <c:v>8.3081695895550006E-2</c:v>
                </c:pt>
                <c:pt idx="111">
                  <c:v>8.4381393930624798E-2</c:v>
                </c:pt>
                <c:pt idx="112">
                  <c:v>8.1670440445798395E-2</c:v>
                </c:pt>
                <c:pt idx="113">
                  <c:v>7.7776426860193495E-2</c:v>
                </c:pt>
                <c:pt idx="114">
                  <c:v>7.7776426860193495E-2</c:v>
                </c:pt>
                <c:pt idx="115">
                  <c:v>8.5859750061644896E-2</c:v>
                </c:pt>
                <c:pt idx="116">
                  <c:v>9.0963290886934695E-2</c:v>
                </c:pt>
                <c:pt idx="117">
                  <c:v>0.10470942835211</c:v>
                </c:pt>
                <c:pt idx="118">
                  <c:v>0.108686382294177</c:v>
                </c:pt>
                <c:pt idx="119">
                  <c:v>0.11378633965273099</c:v>
                </c:pt>
                <c:pt idx="120">
                  <c:v>0.11044498063377201</c:v>
                </c:pt>
                <c:pt idx="121">
                  <c:v>0.117107650517575</c:v>
                </c:pt>
                <c:pt idx="122">
                  <c:v>0.107947367783331</c:v>
                </c:pt>
                <c:pt idx="123">
                  <c:v>0.11304392567513399</c:v>
                </c:pt>
                <c:pt idx="124">
                  <c:v>0.110595229038649</c:v>
                </c:pt>
                <c:pt idx="125">
                  <c:v>0.113038538542534</c:v>
                </c:pt>
                <c:pt idx="126">
                  <c:v>0.117935908112121</c:v>
                </c:pt>
                <c:pt idx="127">
                  <c:v>0.115252861932652</c:v>
                </c:pt>
                <c:pt idx="128">
                  <c:v>0.111907103346854</c:v>
                </c:pt>
                <c:pt idx="129">
                  <c:v>0.114019726843213</c:v>
                </c:pt>
                <c:pt idx="130">
                  <c:v>0.11702758010569</c:v>
                </c:pt>
                <c:pt idx="131">
                  <c:v>0.10730944015877</c:v>
                </c:pt>
                <c:pt idx="132">
                  <c:v>0.106866516382707</c:v>
                </c:pt>
                <c:pt idx="133">
                  <c:v>0.101110810497517</c:v>
                </c:pt>
                <c:pt idx="134">
                  <c:v>0.110250030224646</c:v>
                </c:pt>
                <c:pt idx="135">
                  <c:v>0.119021005463421</c:v>
                </c:pt>
                <c:pt idx="136">
                  <c:v>0.116671061351948</c:v>
                </c:pt>
                <c:pt idx="137">
                  <c:v>0.119909407429868</c:v>
                </c:pt>
                <c:pt idx="138">
                  <c:v>0.115765742622378</c:v>
                </c:pt>
                <c:pt idx="139">
                  <c:v>0.117550967810574</c:v>
                </c:pt>
                <c:pt idx="140">
                  <c:v>0.121015375810786</c:v>
                </c:pt>
                <c:pt idx="141">
                  <c:v>0.117652329683354</c:v>
                </c:pt>
                <c:pt idx="142">
                  <c:v>0.12089352143943601</c:v>
                </c:pt>
                <c:pt idx="143">
                  <c:v>0.11540114318438199</c:v>
                </c:pt>
                <c:pt idx="144">
                  <c:v>0.11807810592802501</c:v>
                </c:pt>
                <c:pt idx="145">
                  <c:v>0.11382940912549799</c:v>
                </c:pt>
                <c:pt idx="146">
                  <c:v>0.117505046175612</c:v>
                </c:pt>
                <c:pt idx="147">
                  <c:v>0.114264281541703</c:v>
                </c:pt>
                <c:pt idx="148">
                  <c:v>0.12340124865034501</c:v>
                </c:pt>
                <c:pt idx="149">
                  <c:v>0.132837819139008</c:v>
                </c:pt>
                <c:pt idx="150">
                  <c:v>0.13170498131986899</c:v>
                </c:pt>
                <c:pt idx="151">
                  <c:v>0.130346935342285</c:v>
                </c:pt>
                <c:pt idx="152">
                  <c:v>0.122660576181957</c:v>
                </c:pt>
                <c:pt idx="153">
                  <c:v>0.122660576181957</c:v>
                </c:pt>
                <c:pt idx="154">
                  <c:v>0.12299737435481201</c:v>
                </c:pt>
                <c:pt idx="155">
                  <c:v>0.122772774879941</c:v>
                </c:pt>
                <c:pt idx="156">
                  <c:v>0.13197951163395699</c:v>
                </c:pt>
                <c:pt idx="157">
                  <c:v>0.12892316695254499</c:v>
                </c:pt>
                <c:pt idx="158">
                  <c:v>0.12892316695254499</c:v>
                </c:pt>
                <c:pt idx="159">
                  <c:v>0.12971341316941201</c:v>
                </c:pt>
                <c:pt idx="160">
                  <c:v>0.137734378402915</c:v>
                </c:pt>
                <c:pt idx="161">
                  <c:v>0.141943995603005</c:v>
                </c:pt>
                <c:pt idx="162">
                  <c:v>0.14753952118145999</c:v>
                </c:pt>
                <c:pt idx="163">
                  <c:v>0.15270344902677599</c:v>
                </c:pt>
                <c:pt idx="164">
                  <c:v>0.158812777306619</c:v>
                </c:pt>
                <c:pt idx="165">
                  <c:v>0.156958676862928</c:v>
                </c:pt>
                <c:pt idx="166">
                  <c:v>0.15927259421665399</c:v>
                </c:pt>
                <c:pt idx="167">
                  <c:v>0.16622822978195401</c:v>
                </c:pt>
                <c:pt idx="168">
                  <c:v>0.16447888743728101</c:v>
                </c:pt>
                <c:pt idx="169">
                  <c:v>0.163081512772356</c:v>
                </c:pt>
                <c:pt idx="170">
                  <c:v>0.164826135041515</c:v>
                </c:pt>
                <c:pt idx="171">
                  <c:v>0.167272269925102</c:v>
                </c:pt>
                <c:pt idx="172">
                  <c:v>0.162369726391417</c:v>
                </c:pt>
                <c:pt idx="173">
                  <c:v>0.17945656136936999</c:v>
                </c:pt>
                <c:pt idx="174">
                  <c:v>0.17131831109592199</c:v>
                </c:pt>
                <c:pt idx="175">
                  <c:v>0.17225536574479799</c:v>
                </c:pt>
                <c:pt idx="176">
                  <c:v>0.16791802089154301</c:v>
                </c:pt>
                <c:pt idx="177">
                  <c:v>0.16383030781842201</c:v>
                </c:pt>
                <c:pt idx="178">
                  <c:v>0.161619030233567</c:v>
                </c:pt>
                <c:pt idx="179">
                  <c:v>0.16219983974868399</c:v>
                </c:pt>
                <c:pt idx="180">
                  <c:v>0.16615131920383</c:v>
                </c:pt>
                <c:pt idx="181">
                  <c:v>0.167667315918795</c:v>
                </c:pt>
                <c:pt idx="182">
                  <c:v>0.16346371358148701</c:v>
                </c:pt>
                <c:pt idx="183">
                  <c:v>0.17346950151828799</c:v>
                </c:pt>
                <c:pt idx="184">
                  <c:v>0.172648072867225</c:v>
                </c:pt>
                <c:pt idx="185">
                  <c:v>0.171709954408931</c:v>
                </c:pt>
                <c:pt idx="186">
                  <c:v>0.16878067952290901</c:v>
                </c:pt>
                <c:pt idx="187">
                  <c:v>0.15136584739801801</c:v>
                </c:pt>
                <c:pt idx="188">
                  <c:v>0.153208032753854</c:v>
                </c:pt>
                <c:pt idx="189">
                  <c:v>0.15286207034402799</c:v>
                </c:pt>
                <c:pt idx="190">
                  <c:v>0.152285639308856</c:v>
                </c:pt>
                <c:pt idx="191">
                  <c:v>0.15170949648920201</c:v>
                </c:pt>
                <c:pt idx="192">
                  <c:v>0.16011697581357301</c:v>
                </c:pt>
                <c:pt idx="193">
                  <c:v>0.162205186370038</c:v>
                </c:pt>
                <c:pt idx="194">
                  <c:v>0.16638912504097</c:v>
                </c:pt>
                <c:pt idx="195">
                  <c:v>0.16452290244090401</c:v>
                </c:pt>
                <c:pt idx="196">
                  <c:v>0.16126223831406999</c:v>
                </c:pt>
                <c:pt idx="197">
                  <c:v>0.16184286943322701</c:v>
                </c:pt>
                <c:pt idx="198">
                  <c:v>0.15673076080772</c:v>
                </c:pt>
                <c:pt idx="199">
                  <c:v>0.160316626166225</c:v>
                </c:pt>
                <c:pt idx="200">
                  <c:v>0.15938837286529201</c:v>
                </c:pt>
                <c:pt idx="201">
                  <c:v>0.16031588356358401</c:v>
                </c:pt>
                <c:pt idx="202">
                  <c:v>0.15973572562180199</c:v>
                </c:pt>
                <c:pt idx="203">
                  <c:v>0.154053020566255</c:v>
                </c:pt>
                <c:pt idx="204">
                  <c:v>0.145397622912008</c:v>
                </c:pt>
                <c:pt idx="205">
                  <c:v>0.15559166175592501</c:v>
                </c:pt>
                <c:pt idx="206">
                  <c:v>0.15270268260153499</c:v>
                </c:pt>
                <c:pt idx="207">
                  <c:v>0.15178052045545401</c:v>
                </c:pt>
                <c:pt idx="208">
                  <c:v>0.16134029877523401</c:v>
                </c:pt>
                <c:pt idx="209">
                  <c:v>0.158088545938664</c:v>
                </c:pt>
                <c:pt idx="210">
                  <c:v>0.17175399078074</c:v>
                </c:pt>
                <c:pt idx="211">
                  <c:v>0.179487567119893</c:v>
                </c:pt>
                <c:pt idx="212">
                  <c:v>0.17995936214674099</c:v>
                </c:pt>
                <c:pt idx="213">
                  <c:v>0.18054934182781401</c:v>
                </c:pt>
                <c:pt idx="214">
                  <c:v>0.17700769380233</c:v>
                </c:pt>
                <c:pt idx="215">
                  <c:v>0.17947940995931499</c:v>
                </c:pt>
                <c:pt idx="216">
                  <c:v>0.179833253782303</c:v>
                </c:pt>
                <c:pt idx="217">
                  <c:v>0.17759157060011699</c:v>
                </c:pt>
                <c:pt idx="218">
                  <c:v>0.17782708891423701</c:v>
                </c:pt>
                <c:pt idx="219">
                  <c:v>0.183245093523242</c:v>
                </c:pt>
                <c:pt idx="220">
                  <c:v>0.182771795485833</c:v>
                </c:pt>
                <c:pt idx="221">
                  <c:v>0.18218040958809001</c:v>
                </c:pt>
                <c:pt idx="222">
                  <c:v>0.184544770407266</c:v>
                </c:pt>
                <c:pt idx="223">
                  <c:v>0.18158340848124799</c:v>
                </c:pt>
                <c:pt idx="224">
                  <c:v>0.17945655834598201</c:v>
                </c:pt>
                <c:pt idx="225">
                  <c:v>0.18570767810521599</c:v>
                </c:pt>
                <c:pt idx="226">
                  <c:v>0.18535196580178401</c:v>
                </c:pt>
                <c:pt idx="227">
                  <c:v>0.16200053207548901</c:v>
                </c:pt>
                <c:pt idx="228">
                  <c:v>0.166648534203791</c:v>
                </c:pt>
                <c:pt idx="229">
                  <c:v>0.17481507394321699</c:v>
                </c:pt>
                <c:pt idx="230">
                  <c:v>0.1813940383573</c:v>
                </c:pt>
                <c:pt idx="231">
                  <c:v>0.18352054762634301</c:v>
                </c:pt>
                <c:pt idx="232">
                  <c:v>0.18636099694064601</c:v>
                </c:pt>
                <c:pt idx="233">
                  <c:v>0.19134371312779699</c:v>
                </c:pt>
                <c:pt idx="234">
                  <c:v>0.192058519355673</c:v>
                </c:pt>
                <c:pt idx="235">
                  <c:v>0.18979360816889801</c:v>
                </c:pt>
                <c:pt idx="236">
                  <c:v>0.189555649447264</c:v>
                </c:pt>
                <c:pt idx="237">
                  <c:v>0.200737472552068</c:v>
                </c:pt>
                <c:pt idx="238">
                  <c:v>0.20494005370600099</c:v>
                </c:pt>
                <c:pt idx="239">
                  <c:v>0.20289165561469999</c:v>
                </c:pt>
                <c:pt idx="240">
                  <c:v>0.199523558978979</c:v>
                </c:pt>
                <c:pt idx="241">
                  <c:v>0.20132284431744801</c:v>
                </c:pt>
                <c:pt idx="242">
                  <c:v>0.203485225437219</c:v>
                </c:pt>
                <c:pt idx="243">
                  <c:v>0.20204104316669499</c:v>
                </c:pt>
                <c:pt idx="244">
                  <c:v>0.20059859391489501</c:v>
                </c:pt>
                <c:pt idx="245">
                  <c:v>0.20720188618142699</c:v>
                </c:pt>
                <c:pt idx="246">
                  <c:v>0.205149642974918</c:v>
                </c:pt>
                <c:pt idx="247">
                  <c:v>0.20153419404599299</c:v>
                </c:pt>
                <c:pt idx="248">
                  <c:v>0.20105358036837501</c:v>
                </c:pt>
                <c:pt idx="249">
                  <c:v>0.211382641159543</c:v>
                </c:pt>
                <c:pt idx="250">
                  <c:v>0.20253954787907799</c:v>
                </c:pt>
                <c:pt idx="251">
                  <c:v>0.20169777019556301</c:v>
                </c:pt>
                <c:pt idx="252">
                  <c:v>0.201938109749602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F-74BD-4A4F-B699-EB742E69FF13}"/>
            </c:ext>
          </c:extLst>
        </c:ser>
        <c:ser>
          <c:idx val="16"/>
          <c:order val="16"/>
          <c:tx>
            <c:strRef>
              <c:f>Sheet1!$R$1</c:f>
              <c:strCache>
                <c:ptCount val="1"/>
                <c:pt idx="0">
                  <c:v>Airstrike on Syrian airbase (4/7/2017) 13.9%</c:v>
                </c:pt>
              </c:strCache>
            </c:strRef>
          </c:tx>
          <c:spPr>
            <a:ln w="9525" cap="rnd">
              <a:solidFill>
                <a:srgbClr val="117E87"/>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Sheet1!$R$2:$R$254</c:f>
              <c:numCache>
                <c:formatCode>0.0%</c:formatCode>
                <c:ptCount val="253"/>
                <c:pt idx="0">
                  <c:v>0</c:v>
                </c:pt>
                <c:pt idx="1">
                  <c:v>-8.0000000000002302E-4</c:v>
                </c:pt>
                <c:pt idx="2">
                  <c:v>-6.4000000010722104E-7</c:v>
                </c:pt>
                <c:pt idx="3">
                  <c:v>-5.00639680000026E-4</c:v>
                </c:pt>
                <c:pt idx="4">
                  <c:v>-5.3981865455680102E-3</c:v>
                </c:pt>
                <c:pt idx="5">
                  <c:v>-1.2857700146476201E-2</c:v>
                </c:pt>
                <c:pt idx="6">
                  <c:v>-4.0721336777800304E-3</c:v>
                </c:pt>
                <c:pt idx="7">
                  <c:v>-6.5619533435855599E-3</c:v>
                </c:pt>
                <c:pt idx="8">
                  <c:v>-7.3567037809106903E-3</c:v>
                </c:pt>
                <c:pt idx="9">
                  <c:v>8.8223557770783501E-4</c:v>
                </c:pt>
                <c:pt idx="10">
                  <c:v>-1.9202346819098301E-3</c:v>
                </c:pt>
                <c:pt idx="11">
                  <c:v>9.8571065488437509E-3</c:v>
                </c:pt>
                <c:pt idx="12">
                  <c:v>1.6522163452065999E-2</c:v>
                </c:pt>
                <c:pt idx="13">
                  <c:v>1.6928772317446699E-2</c:v>
                </c:pt>
                <c:pt idx="14">
                  <c:v>1.7437236703605301E-2</c:v>
                </c:pt>
                <c:pt idx="15">
                  <c:v>1.43849249934944E-2</c:v>
                </c:pt>
                <c:pt idx="16">
                  <c:v>1.65151333359808E-2</c:v>
                </c:pt>
                <c:pt idx="17">
                  <c:v>1.6820087875981399E-2</c:v>
                </c:pt>
                <c:pt idx="18">
                  <c:v>1.48881297090171E-2</c:v>
                </c:pt>
                <c:pt idx="19">
                  <c:v>1.50911073349589E-2</c:v>
                </c:pt>
                <c:pt idx="20">
                  <c:v>1.9760526428699701E-2</c:v>
                </c:pt>
                <c:pt idx="21">
                  <c:v>1.9352622218128401E-2</c:v>
                </c:pt>
                <c:pt idx="22">
                  <c:v>1.88429459070194E-2</c:v>
                </c:pt>
                <c:pt idx="23">
                  <c:v>2.08806317988335E-2</c:v>
                </c:pt>
                <c:pt idx="24">
                  <c:v>1.83284302193365E-2</c:v>
                </c:pt>
                <c:pt idx="25">
                  <c:v>1.64954390449417E-2</c:v>
                </c:pt>
                <c:pt idx="26">
                  <c:v>2.1882864871879799E-2</c:v>
                </c:pt>
                <c:pt idx="27">
                  <c:v>2.1576300012418299E-2</c:v>
                </c:pt>
                <c:pt idx="28">
                  <c:v>1.4512469021736899E-3</c:v>
                </c:pt>
                <c:pt idx="29">
                  <c:v>5.4570518897822896E-3</c:v>
                </c:pt>
                <c:pt idx="30">
                  <c:v>1.24952512530108E-2</c:v>
                </c:pt>
                <c:pt idx="31">
                  <c:v>1.81652246600277E-2</c:v>
                </c:pt>
                <c:pt idx="32">
                  <c:v>1.99979220644158E-2</c:v>
                </c:pt>
                <c:pt idx="33">
                  <c:v>2.24459170773703E-2</c:v>
                </c:pt>
                <c:pt idx="34">
                  <c:v>2.6740189929095302E-2</c:v>
                </c:pt>
                <c:pt idx="35">
                  <c:v>2.73562340430527E-2</c:v>
                </c:pt>
                <c:pt idx="36">
                  <c:v>2.5404257198370798E-2</c:v>
                </c:pt>
                <c:pt idx="37">
                  <c:v>2.51991763469313E-2</c:v>
                </c:pt>
                <c:pt idx="38">
                  <c:v>3.4836048604592398E-2</c:v>
                </c:pt>
                <c:pt idx="39">
                  <c:v>3.8457974774708498E-2</c:v>
                </c:pt>
                <c:pt idx="40">
                  <c:v>3.6692596217591501E-2</c:v>
                </c:pt>
                <c:pt idx="41">
                  <c:v>3.3789856948182297E-2</c:v>
                </c:pt>
                <c:pt idx="42">
                  <c:v>3.5340541733604597E-2</c:v>
                </c:pt>
                <c:pt idx="43">
                  <c:v>3.72041547087252E-2</c:v>
                </c:pt>
                <c:pt idx="44">
                  <c:v>3.5959509723074698E-2</c:v>
                </c:pt>
                <c:pt idx="45">
                  <c:v>3.4716358311407E-2</c:v>
                </c:pt>
                <c:pt idx="46">
                  <c:v>4.0407298282119801E-2</c:v>
                </c:pt>
                <c:pt idx="47">
                  <c:v>3.8638605875040102E-2</c:v>
                </c:pt>
                <c:pt idx="48">
                  <c:v>3.5522690057414999E-2</c:v>
                </c:pt>
                <c:pt idx="49">
                  <c:v>3.5108480981392201E-2</c:v>
                </c:pt>
                <c:pt idx="50">
                  <c:v>4.40104139178321E-2</c:v>
                </c:pt>
                <c:pt idx="51">
                  <c:v>3.6389137896232E-2</c:v>
                </c:pt>
                <c:pt idx="52">
                  <c:v>3.5663665499704698E-2</c:v>
                </c:pt>
                <c:pt idx="53">
                  <c:v>3.5870798232804597E-2</c:v>
                </c:pt>
                <c:pt idx="54">
                  <c:v>3.8356888148563202E-2</c:v>
                </c:pt>
                <c:pt idx="55">
                  <c:v>3.8772230903822501E-2</c:v>
                </c:pt>
                <c:pt idx="56">
                  <c:v>2.9942666941139999E-2</c:v>
                </c:pt>
                <c:pt idx="57">
                  <c:v>4.0345087877245597E-2</c:v>
                </c:pt>
                <c:pt idx="58">
                  <c:v>3.1710223647864397E-2</c:v>
                </c:pt>
                <c:pt idx="59">
                  <c:v>3.3154617960971397E-2</c:v>
                </c:pt>
                <c:pt idx="60">
                  <c:v>3.55308735822817E-2</c:v>
                </c:pt>
                <c:pt idx="61">
                  <c:v>3.6773510630580403E-2</c:v>
                </c:pt>
                <c:pt idx="62">
                  <c:v>2.6924162279589901E-2</c:v>
                </c:pt>
                <c:pt idx="63">
                  <c:v>3.4009938999318902E-2</c:v>
                </c:pt>
                <c:pt idx="64">
                  <c:v>3.4526943968818502E-2</c:v>
                </c:pt>
                <c:pt idx="65">
                  <c:v>3.4526943968818502E-2</c:v>
                </c:pt>
                <c:pt idx="66">
                  <c:v>4.1975537965394098E-2</c:v>
                </c:pt>
                <c:pt idx="67">
                  <c:v>4.3746896379935202E-2</c:v>
                </c:pt>
                <c:pt idx="68">
                  <c:v>4.8130633344730903E-2</c:v>
                </c:pt>
                <c:pt idx="69">
                  <c:v>4.8130633344730903E-2</c:v>
                </c:pt>
                <c:pt idx="70">
                  <c:v>4.8549885598068797E-2</c:v>
                </c:pt>
                <c:pt idx="71">
                  <c:v>5.4736329923097397E-2</c:v>
                </c:pt>
                <c:pt idx="72">
                  <c:v>5.4630856290105001E-2</c:v>
                </c:pt>
                <c:pt idx="73">
                  <c:v>5.3787151605072997E-2</c:v>
                </c:pt>
                <c:pt idx="74">
                  <c:v>5.3471015459591403E-2</c:v>
                </c:pt>
                <c:pt idx="75">
                  <c:v>5.7474205318337898E-2</c:v>
                </c:pt>
                <c:pt idx="76">
                  <c:v>5.6839720795146799E-2</c:v>
                </c:pt>
                <c:pt idx="77">
                  <c:v>5.5360145186033501E-2</c:v>
                </c:pt>
                <c:pt idx="78">
                  <c:v>5.3566032939217099E-2</c:v>
                </c:pt>
                <c:pt idx="79">
                  <c:v>5.2407110302983999E-2</c:v>
                </c:pt>
                <c:pt idx="80">
                  <c:v>5.4932887367711097E-2</c:v>
                </c:pt>
                <c:pt idx="81">
                  <c:v>5.4088941057816899E-2</c:v>
                </c:pt>
                <c:pt idx="82">
                  <c:v>5.1875354281595502E-2</c:v>
                </c:pt>
                <c:pt idx="83">
                  <c:v>5.4505042667299497E-2</c:v>
                </c:pt>
                <c:pt idx="84">
                  <c:v>5.6192250735567197E-2</c:v>
                </c:pt>
                <c:pt idx="85">
                  <c:v>5.3763008558875398E-2</c:v>
                </c:pt>
                <c:pt idx="86">
                  <c:v>5.2287740346893097E-2</c:v>
                </c:pt>
                <c:pt idx="87">
                  <c:v>3.6608653015724399E-2</c:v>
                </c:pt>
                <c:pt idx="88">
                  <c:v>3.8578209456454203E-2</c:v>
                </c:pt>
                <c:pt idx="89">
                  <c:v>4.9275565013855702E-2</c:v>
                </c:pt>
                <c:pt idx="90">
                  <c:v>4.8121361892340397E-2</c:v>
                </c:pt>
                <c:pt idx="91">
                  <c:v>5.0007980343746497E-2</c:v>
                </c:pt>
                <c:pt idx="92">
                  <c:v>3.3207852658246703E-2</c:v>
                </c:pt>
                <c:pt idx="93">
                  <c:v>3.1658040879259303E-2</c:v>
                </c:pt>
                <c:pt idx="94">
                  <c:v>3.2277035703786698E-2</c:v>
                </c:pt>
                <c:pt idx="95">
                  <c:v>4.3322399985817203E-2</c:v>
                </c:pt>
                <c:pt idx="96">
                  <c:v>3.9983768305862602E-2</c:v>
                </c:pt>
                <c:pt idx="97">
                  <c:v>3.8423792653403899E-2</c:v>
                </c:pt>
                <c:pt idx="98">
                  <c:v>4.0292955480180102E-2</c:v>
                </c:pt>
                <c:pt idx="99">
                  <c:v>4.1125189844564099E-2</c:v>
                </c:pt>
                <c:pt idx="100">
                  <c:v>4.21663150344085E-2</c:v>
                </c:pt>
                <c:pt idx="101">
                  <c:v>4.7689796504090998E-2</c:v>
                </c:pt>
                <c:pt idx="102">
                  <c:v>5.41854732424163E-2</c:v>
                </c:pt>
                <c:pt idx="103">
                  <c:v>5.7137192567495103E-2</c:v>
                </c:pt>
                <c:pt idx="104">
                  <c:v>4.8680095026955E-2</c:v>
                </c:pt>
                <c:pt idx="105">
                  <c:v>5.1616399293030302E-2</c:v>
                </c:pt>
                <c:pt idx="106">
                  <c:v>5.0880267813525198E-2</c:v>
                </c:pt>
                <c:pt idx="107">
                  <c:v>4.9093771358242201E-2</c:v>
                </c:pt>
                <c:pt idx="108">
                  <c:v>6.0319074711775403E-2</c:v>
                </c:pt>
                <c:pt idx="109">
                  <c:v>6.4772414825564797E-2</c:v>
                </c:pt>
                <c:pt idx="110">
                  <c:v>6.5837187240390199E-2</c:v>
                </c:pt>
                <c:pt idx="111">
                  <c:v>6.4451598896977796E-2</c:v>
                </c:pt>
                <c:pt idx="112">
                  <c:v>6.6474056934882106E-2</c:v>
                </c:pt>
                <c:pt idx="113">
                  <c:v>6.90335946715257E-2</c:v>
                </c:pt>
                <c:pt idx="114">
                  <c:v>7.0637145063532997E-2</c:v>
                </c:pt>
                <c:pt idx="115">
                  <c:v>7.2243100781128403E-2</c:v>
                </c:pt>
                <c:pt idx="116">
                  <c:v>6.9240820098941197E-2</c:v>
                </c:pt>
                <c:pt idx="117">
                  <c:v>7.0630833165069795E-2</c:v>
                </c:pt>
                <c:pt idx="118">
                  <c:v>6.7847192998840497E-2</c:v>
                </c:pt>
                <c:pt idx="119">
                  <c:v>6.8487901314639804E-2</c:v>
                </c:pt>
                <c:pt idx="120">
                  <c:v>7.5219375092921995E-2</c:v>
                </c:pt>
                <c:pt idx="121">
                  <c:v>7.6617160280542801E-2</c:v>
                </c:pt>
                <c:pt idx="122">
                  <c:v>8.0385320341524805E-2</c:v>
                </c:pt>
                <c:pt idx="123">
                  <c:v>8.5787246943232406E-2</c:v>
                </c:pt>
                <c:pt idx="124">
                  <c:v>8.8610293785284594E-2</c:v>
                </c:pt>
                <c:pt idx="125">
                  <c:v>8.9154598932177101E-2</c:v>
                </c:pt>
                <c:pt idx="126">
                  <c:v>9.5144949226304107E-2</c:v>
                </c:pt>
                <c:pt idx="127">
                  <c:v>9.4268833266922994E-2</c:v>
                </c:pt>
                <c:pt idx="128">
                  <c:v>9.1752014950409203E-2</c:v>
                </c:pt>
                <c:pt idx="129">
                  <c:v>9.4372219786290207E-2</c:v>
                </c:pt>
                <c:pt idx="130">
                  <c:v>9.6123215337948306E-2</c:v>
                </c:pt>
                <c:pt idx="131">
                  <c:v>9.4150193550339906E-2</c:v>
                </c:pt>
                <c:pt idx="132">
                  <c:v>9.4587853627759996E-2</c:v>
                </c:pt>
                <c:pt idx="133">
                  <c:v>9.6448652978927199E-2</c:v>
                </c:pt>
                <c:pt idx="134">
                  <c:v>9.6558297844225205E-2</c:v>
                </c:pt>
                <c:pt idx="135">
                  <c:v>9.8093479461207195E-2</c:v>
                </c:pt>
                <c:pt idx="136">
                  <c:v>9.8313098157099404E-2</c:v>
                </c:pt>
                <c:pt idx="137">
                  <c:v>0.104573482816595</c:v>
                </c:pt>
                <c:pt idx="138">
                  <c:v>9.9602902143920397E-2</c:v>
                </c:pt>
                <c:pt idx="139">
                  <c:v>0.101802107948208</c:v>
                </c:pt>
                <c:pt idx="140">
                  <c:v>9.6293097408467296E-2</c:v>
                </c:pt>
                <c:pt idx="141">
                  <c:v>9.8485683603284094E-2</c:v>
                </c:pt>
                <c:pt idx="142">
                  <c:v>0.107493266208831</c:v>
                </c:pt>
                <c:pt idx="143">
                  <c:v>0.10239879718427</c:v>
                </c:pt>
                <c:pt idx="144">
                  <c:v>0.10493431441779399</c:v>
                </c:pt>
                <c:pt idx="145">
                  <c:v>0.10548678157500301</c:v>
                </c:pt>
                <c:pt idx="146">
                  <c:v>0.106150073643948</c:v>
                </c:pt>
                <c:pt idx="147">
                  <c:v>0.10946852386488</c:v>
                </c:pt>
                <c:pt idx="148">
                  <c:v>0.110134204979198</c:v>
                </c:pt>
                <c:pt idx="149">
                  <c:v>0.10791393656924</c:v>
                </c:pt>
                <c:pt idx="150">
                  <c:v>0.109243433293123</c:v>
                </c:pt>
                <c:pt idx="151">
                  <c:v>0.104695535216622</c:v>
                </c:pt>
                <c:pt idx="152">
                  <c:v>0.104806004770143</c:v>
                </c:pt>
                <c:pt idx="153">
                  <c:v>0.10580033017443601</c:v>
                </c:pt>
                <c:pt idx="154">
                  <c:v>0.103367569448053</c:v>
                </c:pt>
                <c:pt idx="155">
                  <c:v>9.7630058086922905E-2</c:v>
                </c:pt>
                <c:pt idx="156">
                  <c:v>0.10871612167360099</c:v>
                </c:pt>
                <c:pt idx="157">
                  <c:v>0.107163919103258</c:v>
                </c:pt>
                <c:pt idx="158">
                  <c:v>0.109488963333375</c:v>
                </c:pt>
                <c:pt idx="159">
                  <c:v>0.116922539387708</c:v>
                </c:pt>
                <c:pt idx="160">
                  <c:v>0.116364078118014</c:v>
                </c:pt>
                <c:pt idx="161">
                  <c:v>0.118708442682062</c:v>
                </c:pt>
                <c:pt idx="162">
                  <c:v>0.118037217616453</c:v>
                </c:pt>
                <c:pt idx="163">
                  <c:v>0.129888412123187</c:v>
                </c:pt>
                <c:pt idx="164">
                  <c:v>0.13011438980561199</c:v>
                </c:pt>
                <c:pt idx="165">
                  <c:v>0.13938132780201801</c:v>
                </c:pt>
                <c:pt idx="166">
                  <c:v>0.136874688880854</c:v>
                </c:pt>
                <c:pt idx="167">
                  <c:v>0.13562412672308499</c:v>
                </c:pt>
                <c:pt idx="168">
                  <c:v>0.130854505390848</c:v>
                </c:pt>
                <c:pt idx="169">
                  <c:v>0.12983673633599599</c:v>
                </c:pt>
                <c:pt idx="170">
                  <c:v>0.13458205062860701</c:v>
                </c:pt>
                <c:pt idx="171">
                  <c:v>0.140368419086813</c:v>
                </c:pt>
                <c:pt idx="172">
                  <c:v>0.143447413818347</c:v>
                </c:pt>
                <c:pt idx="173">
                  <c:v>0.14424782700802</c:v>
                </c:pt>
                <c:pt idx="174">
                  <c:v>0.144476676573422</c:v>
                </c:pt>
                <c:pt idx="175">
                  <c:v>0.139097636193527</c:v>
                </c:pt>
                <c:pt idx="176">
                  <c:v>0.149577334446507</c:v>
                </c:pt>
                <c:pt idx="177">
                  <c:v>0.157164544853854</c:v>
                </c:pt>
                <c:pt idx="178">
                  <c:v>0.153693051219292</c:v>
                </c:pt>
                <c:pt idx="179">
                  <c:v>0.15380842052441401</c:v>
                </c:pt>
                <c:pt idx="180">
                  <c:v>0.15657756073367299</c:v>
                </c:pt>
                <c:pt idx="181">
                  <c:v>0.15576795644115901</c:v>
                </c:pt>
                <c:pt idx="182">
                  <c:v>0.15495891887165</c:v>
                </c:pt>
                <c:pt idx="183">
                  <c:v>0.15553639833108601</c:v>
                </c:pt>
                <c:pt idx="184">
                  <c:v>0.15807857840741399</c:v>
                </c:pt>
                <c:pt idx="185">
                  <c:v>0.15147753051049201</c:v>
                </c:pt>
                <c:pt idx="186">
                  <c:v>0.161380237272882</c:v>
                </c:pt>
                <c:pt idx="187">
                  <c:v>0.16834851869651901</c:v>
                </c:pt>
                <c:pt idx="188">
                  <c:v>0.173372417326914</c:v>
                </c:pt>
                <c:pt idx="189">
                  <c:v>0.181234012523005</c:v>
                </c:pt>
                <c:pt idx="190">
                  <c:v>0.183596480548051</c:v>
                </c:pt>
                <c:pt idx="191">
                  <c:v>0.18549023491692801</c:v>
                </c:pt>
                <c:pt idx="192">
                  <c:v>0.18477894077597701</c:v>
                </c:pt>
                <c:pt idx="193">
                  <c:v>0.19508651756072801</c:v>
                </c:pt>
                <c:pt idx="194">
                  <c:v>0.20309359722838499</c:v>
                </c:pt>
                <c:pt idx="195">
                  <c:v>0.19731874796168899</c:v>
                </c:pt>
                <c:pt idx="196">
                  <c:v>0.20881300794212099</c:v>
                </c:pt>
                <c:pt idx="197">
                  <c:v>0.20675802582861899</c:v>
                </c:pt>
                <c:pt idx="198">
                  <c:v>0.21375722237842501</c:v>
                </c:pt>
                <c:pt idx="199">
                  <c:v>0.22322452871297699</c:v>
                </c:pt>
                <c:pt idx="200">
                  <c:v>0.22603794512901701</c:v>
                </c:pt>
                <c:pt idx="201">
                  <c:v>0.224566699594862</c:v>
                </c:pt>
                <c:pt idx="202">
                  <c:v>0.22554635295453801</c:v>
                </c:pt>
                <c:pt idx="203">
                  <c:v>0.239272472107629</c:v>
                </c:pt>
                <c:pt idx="204">
                  <c:v>0.231712910027772</c:v>
                </c:pt>
                <c:pt idx="205">
                  <c:v>0.21877992447248101</c:v>
                </c:pt>
                <c:pt idx="206">
                  <c:v>0.21804865651779701</c:v>
                </c:pt>
                <c:pt idx="207">
                  <c:v>0.218535875980404</c:v>
                </c:pt>
                <c:pt idx="208">
                  <c:v>0.19270291540962001</c:v>
                </c:pt>
                <c:pt idx="209">
                  <c:v>0.144756258210153</c:v>
                </c:pt>
                <c:pt idx="210">
                  <c:v>0.163988163348084</c:v>
                </c:pt>
                <c:pt idx="211">
                  <c:v>0.159681407143696</c:v>
                </c:pt>
                <c:pt idx="212">
                  <c:v>0.117237067642236</c:v>
                </c:pt>
                <c:pt idx="213">
                  <c:v>0.13265493917569901</c:v>
                </c:pt>
                <c:pt idx="214">
                  <c:v>0.14817231184240601</c:v>
                </c:pt>
                <c:pt idx="215">
                  <c:v>0.15184646324030199</c:v>
                </c:pt>
                <c:pt idx="216">
                  <c:v>0.16946971412787901</c:v>
                </c:pt>
                <c:pt idx="217">
                  <c:v>0.18385419161165201</c:v>
                </c:pt>
                <c:pt idx="218">
                  <c:v>0.18432773328829599</c:v>
                </c:pt>
                <c:pt idx="219">
                  <c:v>0.17710333411523799</c:v>
                </c:pt>
                <c:pt idx="220">
                  <c:v>0.17204178977854201</c:v>
                </c:pt>
                <c:pt idx="221">
                  <c:v>0.172276198136498</c:v>
                </c:pt>
                <c:pt idx="222">
                  <c:v>0.19044647920761401</c:v>
                </c:pt>
                <c:pt idx="223">
                  <c:v>0.20389852442265999</c:v>
                </c:pt>
                <c:pt idx="224">
                  <c:v>0.188970182719819</c:v>
                </c:pt>
                <c:pt idx="225">
                  <c:v>0.175891510709901</c:v>
                </c:pt>
                <c:pt idx="226">
                  <c:v>0.162015990883524</c:v>
                </c:pt>
                <c:pt idx="227">
                  <c:v>0.170266304418797</c:v>
                </c:pt>
                <c:pt idx="228">
                  <c:v>0.18290518050651999</c:v>
                </c:pt>
                <c:pt idx="229">
                  <c:v>0.187281929674394</c:v>
                </c:pt>
                <c:pt idx="230">
                  <c:v>0.18799429883219901</c:v>
                </c:pt>
                <c:pt idx="231">
                  <c:v>0.19250867716776099</c:v>
                </c:pt>
                <c:pt idx="232">
                  <c:v>0.21301982641504699</c:v>
                </c:pt>
                <c:pt idx="233">
                  <c:v>0.21204941055391499</c:v>
                </c:pt>
                <c:pt idx="234">
                  <c:v>0.20404988444425901</c:v>
                </c:pt>
                <c:pt idx="235">
                  <c:v>0.197788825045149</c:v>
                </c:pt>
                <c:pt idx="236">
                  <c:v>0.19587236292507601</c:v>
                </c:pt>
                <c:pt idx="237">
                  <c:v>0.198981631068681</c:v>
                </c:pt>
                <c:pt idx="238">
                  <c:v>0.18267548088614699</c:v>
                </c:pt>
                <c:pt idx="239">
                  <c:v>0.18444949410747699</c:v>
                </c:pt>
                <c:pt idx="240">
                  <c:v>0.183738824411012</c:v>
                </c:pt>
                <c:pt idx="241">
                  <c:v>0.153790232153413</c:v>
                </c:pt>
                <c:pt idx="242">
                  <c:v>0.12967601630140699</c:v>
                </c:pt>
                <c:pt idx="243">
                  <c:v>0.159951333538285</c:v>
                </c:pt>
                <c:pt idx="244">
                  <c:v>0.13837623873447299</c:v>
                </c:pt>
                <c:pt idx="245">
                  <c:v>0.13450575952277499</c:v>
                </c:pt>
                <c:pt idx="246">
                  <c:v>0.15061574130799901</c:v>
                </c:pt>
                <c:pt idx="247">
                  <c:v>0.124266640832046</c:v>
                </c:pt>
                <c:pt idx="248">
                  <c:v>0.138432400506529</c:v>
                </c:pt>
                <c:pt idx="249">
                  <c:v>0.15186590283250601</c:v>
                </c:pt>
                <c:pt idx="250">
                  <c:v>0.16062008369403299</c:v>
                </c:pt>
                <c:pt idx="251">
                  <c:v>0.135318565869504</c:v>
                </c:pt>
                <c:pt idx="252">
                  <c:v>0.13883805342369901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74BD-4A4F-B699-EB742E69FF13}"/>
            </c:ext>
          </c:extLst>
        </c:ser>
        <c:ser>
          <c:idx val="17"/>
          <c:order val="17"/>
          <c:tx>
            <c:strRef>
              <c:f>Sheet1!$S$1</c:f>
              <c:strCache>
                <c:ptCount val="1"/>
                <c:pt idx="0">
                  <c:v>North Korea Nuclear Test (9/3/2017) 21.3%</c:v>
                </c:pt>
              </c:strCache>
            </c:strRef>
          </c:tx>
          <c:spPr>
            <a:ln w="9525" cap="rnd">
              <a:solidFill>
                <a:srgbClr val="0D636B"/>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Sheet1!$S$2:$S$254</c:f>
              <c:numCache>
                <c:formatCode>0.0%</c:formatCode>
                <c:ptCount val="253"/>
                <c:pt idx="0">
                  <c:v>0</c:v>
                </c:pt>
                <c:pt idx="1">
                  <c:v>-8.0000000000000106E-3</c:v>
                </c:pt>
                <c:pt idx="2">
                  <c:v>-5.2224000000000697E-3</c:v>
                </c:pt>
                <c:pt idx="3">
                  <c:v>-5.9187443200000604E-3</c:v>
                </c:pt>
                <c:pt idx="4">
                  <c:v>-7.60868245465607E-3</c:v>
                </c:pt>
                <c:pt idx="5">
                  <c:v>3.0099046430791501E-3</c:v>
                </c:pt>
                <c:pt idx="6">
                  <c:v>7.2225462425801199E-3</c:v>
                </c:pt>
                <c:pt idx="7">
                  <c:v>8.2297687888226393E-3</c:v>
                </c:pt>
                <c:pt idx="8">
                  <c:v>6.9190700893972902E-3</c:v>
                </c:pt>
                <c:pt idx="9">
                  <c:v>8.83221632256714E-3</c:v>
                </c:pt>
                <c:pt idx="10">
                  <c:v>1.1253413641741299E-2</c:v>
                </c:pt>
                <c:pt idx="11">
                  <c:v>1.27702937622038E-2</c:v>
                </c:pt>
                <c:pt idx="12">
                  <c:v>1.4289449202847099E-2</c:v>
                </c:pt>
                <c:pt idx="13">
                  <c:v>1.1449438745079201E-2</c:v>
                </c:pt>
                <c:pt idx="14">
                  <c:v>1.2764323015447899E-2</c:v>
                </c:pt>
                <c:pt idx="15">
                  <c:v>1.01311357756078E-2</c:v>
                </c:pt>
                <c:pt idx="16">
                  <c:v>1.0737214457072999E-2</c:v>
                </c:pt>
                <c:pt idx="17">
                  <c:v>1.7104858908152599E-2</c:v>
                </c:pt>
                <c:pt idx="18">
                  <c:v>1.8427095224733198E-2</c:v>
                </c:pt>
                <c:pt idx="19">
                  <c:v>2.19915900580199E-2</c:v>
                </c:pt>
                <c:pt idx="20">
                  <c:v>2.7101548008309901E-2</c:v>
                </c:pt>
                <c:pt idx="21">
                  <c:v>2.9772012033131501E-2</c:v>
                </c:pt>
                <c:pt idx="22">
                  <c:v>3.0286898039148E-2</c:v>
                </c:pt>
                <c:pt idx="23">
                  <c:v>3.5953475978363299E-2</c:v>
                </c:pt>
                <c:pt idx="24">
                  <c:v>3.5124713197580502E-2</c:v>
                </c:pt>
                <c:pt idx="25">
                  <c:v>3.2743926357225998E-2</c:v>
                </c:pt>
                <c:pt idx="26">
                  <c:v>3.5222511780483398E-2</c:v>
                </c:pt>
                <c:pt idx="27">
                  <c:v>3.6878867799332103E-2</c:v>
                </c:pt>
                <c:pt idx="28">
                  <c:v>3.50124858372933E-2</c:v>
                </c:pt>
                <c:pt idx="29">
                  <c:v>3.5426490831628202E-2</c:v>
                </c:pt>
                <c:pt idx="30">
                  <c:v>3.71867158660419E-2</c:v>
                </c:pt>
                <c:pt idx="31">
                  <c:v>3.7290434537628599E-2</c:v>
                </c:pt>
                <c:pt idx="32">
                  <c:v>3.8742641145981201E-2</c:v>
                </c:pt>
                <c:pt idx="33">
                  <c:v>3.8950389674210502E-2</c:v>
                </c:pt>
                <c:pt idx="34">
                  <c:v>4.4872406895353399E-2</c:v>
                </c:pt>
                <c:pt idx="35">
                  <c:v>4.0170481064324401E-2</c:v>
                </c:pt>
                <c:pt idx="36">
                  <c:v>4.2250822026453E-2</c:v>
                </c:pt>
                <c:pt idx="37">
                  <c:v>3.7039567916320702E-2</c:v>
                </c:pt>
                <c:pt idx="38">
                  <c:v>3.9113647052153401E-2</c:v>
                </c:pt>
                <c:pt idx="39">
                  <c:v>4.7634378957980998E-2</c:v>
                </c:pt>
                <c:pt idx="40">
                  <c:v>4.2815260814774297E-2</c:v>
                </c:pt>
                <c:pt idx="41">
                  <c:v>4.5213735914648299E-2</c:v>
                </c:pt>
                <c:pt idx="42">
                  <c:v>4.5736342782605598E-2</c:v>
                </c:pt>
                <c:pt idx="43">
                  <c:v>4.6363784588275198E-2</c:v>
                </c:pt>
                <c:pt idx="44">
                  <c:v>4.9502875942039899E-2</c:v>
                </c:pt>
                <c:pt idx="45">
                  <c:v>5.0132577667605101E-2</c:v>
                </c:pt>
                <c:pt idx="46">
                  <c:v>4.8032312512269901E-2</c:v>
                </c:pt>
                <c:pt idx="47">
                  <c:v>4.9289951287284597E-2</c:v>
                </c:pt>
                <c:pt idx="48">
                  <c:v>4.4987862487006799E-2</c:v>
                </c:pt>
                <c:pt idx="49">
                  <c:v>4.5092361273255402E-2</c:v>
                </c:pt>
                <c:pt idx="50">
                  <c:v>4.6032944398401297E-2</c:v>
                </c:pt>
                <c:pt idx="51">
                  <c:v>4.3731671920724802E-2</c:v>
                </c:pt>
                <c:pt idx="52">
                  <c:v>3.8304267226737097E-2</c:v>
                </c:pt>
                <c:pt idx="53">
                  <c:v>4.8791140325727102E-2</c:v>
                </c:pt>
                <c:pt idx="54">
                  <c:v>4.7322832729271201E-2</c:v>
                </c:pt>
                <c:pt idx="55">
                  <c:v>4.95222106780027E-2</c:v>
                </c:pt>
                <c:pt idx="56">
                  <c:v>5.6554009489545101E-2</c:v>
                </c:pt>
                <c:pt idx="57">
                  <c:v>5.6025732484800403E-2</c:v>
                </c:pt>
                <c:pt idx="58">
                  <c:v>5.8243386523018498E-2</c:v>
                </c:pt>
                <c:pt idx="59">
                  <c:v>5.7608440491104598E-2</c:v>
                </c:pt>
                <c:pt idx="60">
                  <c:v>6.8819089960310303E-2</c:v>
                </c:pt>
                <c:pt idx="61">
                  <c:v>6.9032853778302303E-2</c:v>
                </c:pt>
                <c:pt idx="62">
                  <c:v>7.7798923179284399E-2</c:v>
                </c:pt>
                <c:pt idx="63">
                  <c:v>7.5427765548290004E-2</c:v>
                </c:pt>
                <c:pt idx="64">
                  <c:v>7.4244795006186901E-2</c:v>
                </c:pt>
                <c:pt idx="65">
                  <c:v>6.9732966867160906E-2</c:v>
                </c:pt>
                <c:pt idx="66">
                  <c:v>6.8770207196980501E-2</c:v>
                </c:pt>
                <c:pt idx="67">
                  <c:v>7.3259042067207694E-2</c:v>
                </c:pt>
                <c:pt idx="68">
                  <c:v>7.8732663181750706E-2</c:v>
                </c:pt>
                <c:pt idx="69">
                  <c:v>8.1645241372341207E-2</c:v>
                </c:pt>
                <c:pt idx="70">
                  <c:v>8.24023930413018E-2</c:v>
                </c:pt>
                <c:pt idx="71">
                  <c:v>8.2618873519909999E-2</c:v>
                </c:pt>
                <c:pt idx="72">
                  <c:v>7.7530564814366501E-2</c:v>
                </c:pt>
                <c:pt idx="73">
                  <c:v>8.7443846010658799E-2</c:v>
                </c:pt>
                <c:pt idx="74">
                  <c:v>9.4620975394328996E-2</c:v>
                </c:pt>
                <c:pt idx="75">
                  <c:v>9.1337112468146103E-2</c:v>
                </c:pt>
                <c:pt idx="76">
                  <c:v>9.1446246179392995E-2</c:v>
                </c:pt>
                <c:pt idx="77">
                  <c:v>9.4065717170223495E-2</c:v>
                </c:pt>
                <c:pt idx="78">
                  <c:v>9.3299871168204304E-2</c:v>
                </c:pt>
                <c:pt idx="79">
                  <c:v>9.2534561258386605E-2</c:v>
                </c:pt>
                <c:pt idx="80">
                  <c:v>9.3080828539015698E-2</c:v>
                </c:pt>
                <c:pt idx="81">
                  <c:v>9.5485606361801506E-2</c:v>
                </c:pt>
                <c:pt idx="82">
                  <c:v>8.92413384055393E-2</c:v>
                </c:pt>
                <c:pt idx="83">
                  <c:v>9.8608813915826807E-2</c:v>
                </c:pt>
                <c:pt idx="84">
                  <c:v>0.105200466799322</c:v>
                </c:pt>
                <c:pt idx="85">
                  <c:v>0.109952828806559</c:v>
                </c:pt>
                <c:pt idx="86">
                  <c:v>0.117389512759563</c:v>
                </c:pt>
                <c:pt idx="87">
                  <c:v>0.11962429178508199</c:v>
                </c:pt>
                <c:pt idx="88">
                  <c:v>0.121415690651938</c:v>
                </c:pt>
                <c:pt idx="89">
                  <c:v>0.120742841237546</c:v>
                </c:pt>
                <c:pt idx="90">
                  <c:v>0.13049330395631301</c:v>
                </c:pt>
                <c:pt idx="91">
                  <c:v>0.13806760909282001</c:v>
                </c:pt>
                <c:pt idx="92">
                  <c:v>0.13260488456917499</c:v>
                </c:pt>
                <c:pt idx="93">
                  <c:v>0.14347789146103901</c:v>
                </c:pt>
                <c:pt idx="94">
                  <c:v>0.14153397904555501</c:v>
                </c:pt>
                <c:pt idx="95">
                  <c:v>0.14815487612401901</c:v>
                </c:pt>
                <c:pt idx="96">
                  <c:v>0.157110484157786</c:v>
                </c:pt>
                <c:pt idx="97">
                  <c:v>0.159771838271349</c:v>
                </c:pt>
                <c:pt idx="98">
                  <c:v>0.15838011206542399</c:v>
                </c:pt>
                <c:pt idx="99">
                  <c:v>0.159306816155076</c:v>
                </c:pt>
                <c:pt idx="100">
                  <c:v>0.17229105249601301</c:v>
                </c:pt>
                <c:pt idx="101">
                  <c:v>0.16514007707578701</c:v>
                </c:pt>
                <c:pt idx="102">
                  <c:v>0.15290610626649201</c:v>
                </c:pt>
                <c:pt idx="103">
                  <c:v>0.152214362602732</c:v>
                </c:pt>
                <c:pt idx="104">
                  <c:v>0.15267524834777299</c:v>
                </c:pt>
                <c:pt idx="105">
                  <c:v>0.1282385330828</c:v>
                </c:pt>
                <c:pt idx="106">
                  <c:v>8.2883344052871302E-2</c:v>
                </c:pt>
                <c:pt idx="107">
                  <c:v>0.101075784232959</c:v>
                </c:pt>
                <c:pt idx="108">
                  <c:v>9.7001803831297403E-2</c:v>
                </c:pt>
                <c:pt idx="109">
                  <c:v>5.6851537811071898E-2</c:v>
                </c:pt>
                <c:pt idx="110">
                  <c:v>7.1436089032864705E-2</c:v>
                </c:pt>
                <c:pt idx="111">
                  <c:v>8.6114763452614901E-2</c:v>
                </c:pt>
                <c:pt idx="112">
                  <c:v>8.9590330695663398E-2</c:v>
                </c:pt>
                <c:pt idx="113">
                  <c:v>0.106261062755307</c:v>
                </c:pt>
                <c:pt idx="114">
                  <c:v>0.119868073827197</c:v>
                </c:pt>
                <c:pt idx="115">
                  <c:v>0.12031602105672801</c:v>
                </c:pt>
                <c:pt idx="116">
                  <c:v>0.113482093328282</c:v>
                </c:pt>
                <c:pt idx="117">
                  <c:v>0.108694120326971</c:v>
                </c:pt>
                <c:pt idx="118">
                  <c:v>0.10891585915103601</c:v>
                </c:pt>
                <c:pt idx="119">
                  <c:v>0.12610405496787699</c:v>
                </c:pt>
                <c:pt idx="120">
                  <c:v>0.13882903078901401</c:v>
                </c:pt>
                <c:pt idx="121">
                  <c:v>0.124707550807231</c:v>
                </c:pt>
                <c:pt idx="122">
                  <c:v>0.112335767748351</c:v>
                </c:pt>
                <c:pt idx="123">
                  <c:v>9.9210205688920403E-2</c:v>
                </c:pt>
                <c:pt idx="124">
                  <c:v>0.107014598149312</c:v>
                </c:pt>
                <c:pt idx="125">
                  <c:v>0.118970355809324</c:v>
                </c:pt>
                <c:pt idx="126">
                  <c:v>0.123110546125819</c:v>
                </c:pt>
                <c:pt idx="127">
                  <c:v>0.123784412453494</c:v>
                </c:pt>
                <c:pt idx="128">
                  <c:v>0.128054793220818</c:v>
                </c:pt>
                <c:pt idx="129">
                  <c:v>0.14745733566421601</c:v>
                </c:pt>
                <c:pt idx="130">
                  <c:v>0.14653936979568399</c:v>
                </c:pt>
                <c:pt idx="131">
                  <c:v>0.13897220995503301</c:v>
                </c:pt>
                <c:pt idx="132">
                  <c:v>0.13304955446326699</c:v>
                </c:pt>
                <c:pt idx="133">
                  <c:v>0.131236675176125</c:v>
                </c:pt>
                <c:pt idx="134">
                  <c:v>0.13417789053158299</c:v>
                </c:pt>
                <c:pt idx="135">
                  <c:v>0.118753071220354</c:v>
                </c:pt>
                <c:pt idx="136">
                  <c:v>0.120431200827184</c:v>
                </c:pt>
                <c:pt idx="137">
                  <c:v>0.119758942106688</c:v>
                </c:pt>
                <c:pt idx="138">
                  <c:v>9.14290408713887E-2</c:v>
                </c:pt>
                <c:pt idx="139">
                  <c:v>6.86181739171767E-2</c:v>
                </c:pt>
                <c:pt idx="140">
                  <c:v>9.7257140978157103E-2</c:v>
                </c:pt>
                <c:pt idx="141">
                  <c:v>7.6848158155963506E-2</c:v>
                </c:pt>
                <c:pt idx="142">
                  <c:v>7.31868744182331E-2</c:v>
                </c:pt>
                <c:pt idx="143">
                  <c:v>8.8426128034972101E-2</c:v>
                </c:pt>
                <c:pt idx="144">
                  <c:v>6.3501169702971302E-2</c:v>
                </c:pt>
                <c:pt idx="145">
                  <c:v>7.6901284441228707E-2</c:v>
                </c:pt>
                <c:pt idx="146">
                  <c:v>8.9608719597635195E-2</c:v>
                </c:pt>
                <c:pt idx="147">
                  <c:v>9.7889745866577296E-2</c:v>
                </c:pt>
                <c:pt idx="148">
                  <c:v>7.3955749406685797E-2</c:v>
                </c:pt>
                <c:pt idx="149">
                  <c:v>7.7285012229846697E-2</c:v>
                </c:pt>
                <c:pt idx="150">
                  <c:v>9.6460685447538094E-2</c:v>
                </c:pt>
                <c:pt idx="151">
                  <c:v>9.1197674157389899E-2</c:v>
                </c:pt>
                <c:pt idx="152">
                  <c:v>0.100472854387728</c:v>
                </c:pt>
                <c:pt idx="153">
                  <c:v>9.6511152111931703E-2</c:v>
                </c:pt>
                <c:pt idx="154">
                  <c:v>0.10561219467446099</c:v>
                </c:pt>
                <c:pt idx="155">
                  <c:v>0.11777392881588</c:v>
                </c:pt>
                <c:pt idx="156">
                  <c:v>0.119338812316222</c:v>
                </c:pt>
                <c:pt idx="157">
                  <c:v>0.113965986017104</c:v>
                </c:pt>
                <c:pt idx="158">
                  <c:v>0.105054258128967</c:v>
                </c:pt>
                <c:pt idx="159">
                  <c:v>0.104612236425716</c:v>
                </c:pt>
                <c:pt idx="160">
                  <c:v>9.0362738575824095E-2</c:v>
                </c:pt>
                <c:pt idx="161">
                  <c:v>9.1671173862115193E-2</c:v>
                </c:pt>
                <c:pt idx="162">
                  <c:v>0.102151217131192</c:v>
                </c:pt>
                <c:pt idx="163">
                  <c:v>0.102371647374618</c:v>
                </c:pt>
                <c:pt idx="164">
                  <c:v>9.3552674195620703E-2</c:v>
                </c:pt>
                <c:pt idx="165">
                  <c:v>9.6395911148529301E-2</c:v>
                </c:pt>
                <c:pt idx="166">
                  <c:v>8.9707896090523306E-2</c:v>
                </c:pt>
                <c:pt idx="167">
                  <c:v>8.7092597139906094E-2</c:v>
                </c:pt>
                <c:pt idx="168">
                  <c:v>0.10133351016243899</c:v>
                </c:pt>
                <c:pt idx="169">
                  <c:v>0.105959110905121</c:v>
                </c:pt>
                <c:pt idx="170">
                  <c:v>0.106843878193845</c:v>
                </c:pt>
                <c:pt idx="171">
                  <c:v>0.116916157485409</c:v>
                </c:pt>
                <c:pt idx="172">
                  <c:v>0.12652163643978401</c:v>
                </c:pt>
                <c:pt idx="173">
                  <c:v>0.12877467971266299</c:v>
                </c:pt>
                <c:pt idx="174">
                  <c:v>0.129451944520491</c:v>
                </c:pt>
                <c:pt idx="175">
                  <c:v>0.12335290402008001</c:v>
                </c:pt>
                <c:pt idx="176">
                  <c:v>0.12908200383058299</c:v>
                </c:pt>
                <c:pt idx="177">
                  <c:v>0.12930782023134901</c:v>
                </c:pt>
                <c:pt idx="178">
                  <c:v>0.12682334302684001</c:v>
                </c:pt>
                <c:pt idx="179">
                  <c:v>0.13504915343093599</c:v>
                </c:pt>
                <c:pt idx="180">
                  <c:v>0.13039545190186899</c:v>
                </c:pt>
                <c:pt idx="181">
                  <c:v>0.133786638257575</c:v>
                </c:pt>
                <c:pt idx="182">
                  <c:v>0.13208595830018799</c:v>
                </c:pt>
                <c:pt idx="183">
                  <c:v>0.12970857778775799</c:v>
                </c:pt>
                <c:pt idx="184">
                  <c:v>0.118185550294323</c:v>
                </c:pt>
                <c:pt idx="185">
                  <c:v>0.13294559955820801</c:v>
                </c:pt>
                <c:pt idx="186">
                  <c:v>0.125128274921256</c:v>
                </c:pt>
                <c:pt idx="187">
                  <c:v>0.137167147462914</c:v>
                </c:pt>
                <c:pt idx="188">
                  <c:v>0.14273926648548199</c:v>
                </c:pt>
                <c:pt idx="189">
                  <c:v>0.14468192323850701</c:v>
                </c:pt>
                <c:pt idx="190">
                  <c:v>0.15464065597068199</c:v>
                </c:pt>
                <c:pt idx="191">
                  <c:v>0.15313962311792001</c:v>
                </c:pt>
                <c:pt idx="192">
                  <c:v>0.15682966991189801</c:v>
                </c:pt>
                <c:pt idx="193">
                  <c:v>0.158333548482783</c:v>
                </c:pt>
                <c:pt idx="194">
                  <c:v>0.16111354899914199</c:v>
                </c:pt>
                <c:pt idx="195">
                  <c:v>0.157397985642345</c:v>
                </c:pt>
                <c:pt idx="196">
                  <c:v>0.160754439800708</c:v>
                </c:pt>
                <c:pt idx="197">
                  <c:v>0.16005798713682701</c:v>
                </c:pt>
                <c:pt idx="198">
                  <c:v>0.159129940747118</c:v>
                </c:pt>
                <c:pt idx="199">
                  <c:v>0.154841159966354</c:v>
                </c:pt>
                <c:pt idx="200">
                  <c:v>0.15761277875027299</c:v>
                </c:pt>
                <c:pt idx="201">
                  <c:v>0.14927796674327101</c:v>
                </c:pt>
                <c:pt idx="202">
                  <c:v>0.15065710030336299</c:v>
                </c:pt>
                <c:pt idx="203">
                  <c:v>0.133742440928903</c:v>
                </c:pt>
                <c:pt idx="204">
                  <c:v>0.13691691976350401</c:v>
                </c:pt>
                <c:pt idx="205">
                  <c:v>0.125434058873893</c:v>
                </c:pt>
                <c:pt idx="206">
                  <c:v>0.132074119821249</c:v>
                </c:pt>
                <c:pt idx="207">
                  <c:v>0.132866571705124</c:v>
                </c:pt>
                <c:pt idx="208">
                  <c:v>0.13705817802043299</c:v>
                </c:pt>
                <c:pt idx="209">
                  <c:v>0.13216882785494499</c:v>
                </c:pt>
                <c:pt idx="210">
                  <c:v>0.14213191354006799</c:v>
                </c:pt>
                <c:pt idx="211">
                  <c:v>0.152296887570575</c:v>
                </c:pt>
                <c:pt idx="212">
                  <c:v>0.163128478313738</c:v>
                </c:pt>
                <c:pt idx="213">
                  <c:v>0.16568736096602901</c:v>
                </c:pt>
                <c:pt idx="214">
                  <c:v>0.157644118175363</c:v>
                </c:pt>
                <c:pt idx="215">
                  <c:v>0.16759985759167101</c:v>
                </c:pt>
                <c:pt idx="216">
                  <c:v>0.168650697463503</c:v>
                </c:pt>
                <c:pt idx="217">
                  <c:v>0.16689772141730799</c:v>
                </c:pt>
                <c:pt idx="218">
                  <c:v>0.17261552025225299</c:v>
                </c:pt>
                <c:pt idx="219">
                  <c:v>0.17578158215693401</c:v>
                </c:pt>
                <c:pt idx="220">
                  <c:v>0.17190150293581599</c:v>
                </c:pt>
                <c:pt idx="221">
                  <c:v>0.17084679158317401</c:v>
                </c:pt>
                <c:pt idx="222">
                  <c:v>0.17283723112886501</c:v>
                </c:pt>
                <c:pt idx="223">
                  <c:v>0.17553475676046101</c:v>
                </c:pt>
                <c:pt idx="224">
                  <c:v>0.18540924871724901</c:v>
                </c:pt>
                <c:pt idx="225">
                  <c:v>0.183038430219815</c:v>
                </c:pt>
                <c:pt idx="226">
                  <c:v>0.17345581893503401</c:v>
                </c:pt>
                <c:pt idx="227">
                  <c:v>0.165358973784383</c:v>
                </c:pt>
                <c:pt idx="228">
                  <c:v>0.17141884044806099</c:v>
                </c:pt>
                <c:pt idx="229">
                  <c:v>0.17001313783952399</c:v>
                </c:pt>
                <c:pt idx="230">
                  <c:v>0.177969227176833</c:v>
                </c:pt>
                <c:pt idx="231">
                  <c:v>0.18173872870379801</c:v>
                </c:pt>
                <c:pt idx="232">
                  <c:v>0.187292900728706</c:v>
                </c:pt>
                <c:pt idx="233">
                  <c:v>0.19085477943089199</c:v>
                </c:pt>
                <c:pt idx="234">
                  <c:v>0.19049752299706299</c:v>
                </c:pt>
                <c:pt idx="235">
                  <c:v>0.190021323987864</c:v>
                </c:pt>
                <c:pt idx="236">
                  <c:v>0.183000198176336</c:v>
                </c:pt>
                <c:pt idx="237">
                  <c:v>0.177676697284542</c:v>
                </c:pt>
                <c:pt idx="238">
                  <c:v>0.185920434165534</c:v>
                </c:pt>
                <c:pt idx="239">
                  <c:v>0.17524715025804399</c:v>
                </c:pt>
                <c:pt idx="240">
                  <c:v>0.18547180046528899</c:v>
                </c:pt>
                <c:pt idx="241">
                  <c:v>0.189146763046732</c:v>
                </c:pt>
                <c:pt idx="242">
                  <c:v>0.19223854463065301</c:v>
                </c:pt>
                <c:pt idx="243">
                  <c:v>0.196292155682397</c:v>
                </c:pt>
                <c:pt idx="244">
                  <c:v>0.19700993097580699</c:v>
                </c:pt>
                <c:pt idx="245">
                  <c:v>0.19485531310005</c:v>
                </c:pt>
                <c:pt idx="246">
                  <c:v>0.20238290157257999</c:v>
                </c:pt>
                <c:pt idx="247">
                  <c:v>0.21140077333437499</c:v>
                </c:pt>
                <c:pt idx="248">
                  <c:v>0.21140077333437499</c:v>
                </c:pt>
                <c:pt idx="249">
                  <c:v>0.21830575774238101</c:v>
                </c:pt>
                <c:pt idx="250">
                  <c:v>0.21343253471141099</c:v>
                </c:pt>
                <c:pt idx="251">
                  <c:v>0.21452462399265099</c:v>
                </c:pt>
                <c:pt idx="252">
                  <c:v>0.213310099368659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1-74BD-4A4F-B699-EB742E69FF13}"/>
            </c:ext>
          </c:extLst>
        </c:ser>
        <c:ser>
          <c:idx val="18"/>
          <c:order val="18"/>
          <c:tx>
            <c:strRef>
              <c:f>Sheet1!$T$1</c:f>
              <c:strCache>
                <c:ptCount val="1"/>
                <c:pt idx="0">
                  <c:v>Russia Invades Ukraine (2/21/2022) -7.3%</c:v>
                </c:pt>
              </c:strCache>
            </c:strRef>
          </c:tx>
          <c:spPr>
            <a:ln w="9525" cap="rnd">
              <a:solidFill>
                <a:schemeClr val="bg1">
                  <a:lumMod val="50000"/>
                </a:schemeClr>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Sheet1!$T$2:$T$254</c:f>
              <c:numCache>
                <c:formatCode>0.0%</c:formatCode>
                <c:ptCount val="253"/>
                <c:pt idx="0">
                  <c:v>0</c:v>
                </c:pt>
                <c:pt idx="1">
                  <c:v>-1.17E-2</c:v>
                </c:pt>
                <c:pt idx="2">
                  <c:v>-3.0971849999999999E-2</c:v>
                </c:pt>
                <c:pt idx="3">
                  <c:v>-1.2851023595000099E-2</c:v>
                </c:pt>
                <c:pt idx="4">
                  <c:v>9.2611134764719605E-3</c:v>
                </c:pt>
                <c:pt idx="5">
                  <c:v>9.5638918105149795E-3</c:v>
                </c:pt>
                <c:pt idx="6">
                  <c:v>-6.0843485125479102E-3</c:v>
                </c:pt>
                <c:pt idx="7">
                  <c:v>1.20049163445237E-2</c:v>
                </c:pt>
                <c:pt idx="8">
                  <c:v>3.3016740639608701E-3</c:v>
                </c:pt>
                <c:pt idx="9">
                  <c:v>-7.6343141833363796E-3</c:v>
                </c:pt>
                <c:pt idx="10">
                  <c:v>-3.87945967179796E-2</c:v>
                </c:pt>
                <c:pt idx="11">
                  <c:v>-4.3888985355374201E-2</c:v>
                </c:pt>
                <c:pt idx="12">
                  <c:v>-1.7213488046789099E-2</c:v>
                </c:pt>
                <c:pt idx="13">
                  <c:v>-2.1832584652969202E-2</c:v>
                </c:pt>
                <c:pt idx="14">
                  <c:v>-3.6309462400105401E-2</c:v>
                </c:pt>
                <c:pt idx="15">
                  <c:v>-4.6331843991144199E-2</c:v>
                </c:pt>
                <c:pt idx="16">
                  <c:v>-2.58279786369537E-2</c:v>
                </c:pt>
                <c:pt idx="17">
                  <c:v>-4.9950608151450005E-4</c:v>
                </c:pt>
                <c:pt idx="18">
                  <c:v>1.3693400932127901E-2</c:v>
                </c:pt>
                <c:pt idx="19">
                  <c:v>2.7074153824432099E-2</c:v>
                </c:pt>
                <c:pt idx="20">
                  <c:v>2.5328127762930499E-2</c:v>
                </c:pt>
                <c:pt idx="21">
                  <c:v>3.86573934238486E-2</c:v>
                </c:pt>
                <c:pt idx="22">
                  <c:v>2.5674176006050601E-2</c:v>
                </c:pt>
                <c:pt idx="23">
                  <c:v>4.0238749305336399E-2</c:v>
                </c:pt>
                <c:pt idx="24">
                  <c:v>4.3151417803391399E-2</c:v>
                </c:pt>
                <c:pt idx="25">
                  <c:v>5.0766423153356201E-2</c:v>
                </c:pt>
                <c:pt idx="26">
                  <c:v>6.5792383004449104E-2</c:v>
                </c:pt>
                <c:pt idx="27">
                  <c:v>5.7052885463812597E-2</c:v>
                </c:pt>
                <c:pt idx="28">
                  <c:v>4.0774271027669999E-2</c:v>
                </c:pt>
                <c:pt idx="29">
                  <c:v>4.4833290684677798E-2</c:v>
                </c:pt>
                <c:pt idx="30">
                  <c:v>5.4550240288045303E-2</c:v>
                </c:pt>
                <c:pt idx="31">
                  <c:v>3.84156216116383E-2</c:v>
                </c:pt>
                <c:pt idx="32">
                  <c:v>2.56431094658152E-2</c:v>
                </c:pt>
                <c:pt idx="33">
                  <c:v>2.91302960379991E-2</c:v>
                </c:pt>
                <c:pt idx="34">
                  <c:v>2.52196009130548E-2</c:v>
                </c:pt>
                <c:pt idx="35">
                  <c:v>9.4312190589938005E-3</c:v>
                </c:pt>
                <c:pt idx="36">
                  <c:v>6.5038685237226402E-3</c:v>
                </c:pt>
                <c:pt idx="37">
                  <c:v>2.0494272296202501E-2</c:v>
                </c:pt>
                <c:pt idx="38">
                  <c:v>7.4319456108109501E-3</c:v>
                </c:pt>
                <c:pt idx="39">
                  <c:v>5.5178249141503198E-3</c:v>
                </c:pt>
                <c:pt idx="40">
                  <c:v>2.3214938632639501E-2</c:v>
                </c:pt>
                <c:pt idx="41">
                  <c:v>2.0452258298331302E-2</c:v>
                </c:pt>
                <c:pt idx="42">
                  <c:v>2.79843422977022E-3</c:v>
                </c:pt>
                <c:pt idx="43">
                  <c:v>-2.4678242868125502E-2</c:v>
                </c:pt>
                <c:pt idx="44">
                  <c:v>-1.78509905682025E-2</c:v>
                </c:pt>
                <c:pt idx="45">
                  <c:v>-4.7217245950213302E-2</c:v>
                </c:pt>
                <c:pt idx="46">
                  <c:v>-4.5978628369948503E-2</c:v>
                </c:pt>
                <c:pt idx="47">
                  <c:v>-2.26051047650122E-2</c:v>
                </c:pt>
                <c:pt idx="48">
                  <c:v>-5.7204884056330702E-2</c:v>
                </c:pt>
                <c:pt idx="49">
                  <c:v>-4.9662523128781402E-2</c:v>
                </c:pt>
                <c:pt idx="50">
                  <c:v>-4.5766139473609399E-2</c:v>
                </c:pt>
                <c:pt idx="51">
                  <c:v>-1.7043700271765098E-2</c:v>
                </c:pt>
                <c:pt idx="52">
                  <c:v>-5.4396039661438002E-2</c:v>
                </c:pt>
                <c:pt idx="53">
                  <c:v>-6.2433673324315701E-2</c:v>
                </c:pt>
                <c:pt idx="54">
                  <c:v>-9.5436008023299795E-2</c:v>
                </c:pt>
                <c:pt idx="55">
                  <c:v>-9.3445967240951E-2</c:v>
                </c:pt>
                <c:pt idx="56">
                  <c:v>-0.11094246007320099</c:v>
                </c:pt>
                <c:pt idx="57">
                  <c:v>-0.10960887376330999</c:v>
                </c:pt>
                <c:pt idx="58">
                  <c:v>-8.5212156904425101E-2</c:v>
                </c:pt>
                <c:pt idx="59">
                  <c:v>-9.0609405178688998E-2</c:v>
                </c:pt>
                <c:pt idx="60">
                  <c:v>-7.1239385508995001E-2</c:v>
                </c:pt>
                <c:pt idx="61">
                  <c:v>-0.10894706645733</c:v>
                </c:pt>
                <c:pt idx="62">
                  <c:v>-0.111976646431375</c:v>
                </c:pt>
                <c:pt idx="63">
                  <c:v>-0.112420658108159</c:v>
                </c:pt>
                <c:pt idx="64">
                  <c:v>-9.6888019625051905E-2</c:v>
                </c:pt>
                <c:pt idx="65">
                  <c:v>-0.10781567458758901</c:v>
                </c:pt>
                <c:pt idx="66">
                  <c:v>-9.70202442500986E-2</c:v>
                </c:pt>
                <c:pt idx="67">
                  <c:v>-7.7335285574750695E-2</c:v>
                </c:pt>
                <c:pt idx="68">
                  <c:v>-5.3530535942579199E-2</c:v>
                </c:pt>
                <c:pt idx="69">
                  <c:v>-6.0250469137386901E-2</c:v>
                </c:pt>
                <c:pt idx="70">
                  <c:v>-6.7204615665770198E-2</c:v>
                </c:pt>
                <c:pt idx="71">
                  <c:v>-4.7802471671618198E-2</c:v>
                </c:pt>
                <c:pt idx="72">
                  <c:v>-6.3323291383370797E-2</c:v>
                </c:pt>
                <c:pt idx="73">
                  <c:v>-6.0232258244935798E-2</c:v>
                </c:pt>
                <c:pt idx="74">
                  <c:v>-5.0834580827385199E-2</c:v>
                </c:pt>
                <c:pt idx="75">
                  <c:v>-6.0516068102945901E-2</c:v>
                </c:pt>
                <c:pt idx="76">
                  <c:v>-8.3345527648044301E-2</c:v>
                </c:pt>
                <c:pt idx="77">
                  <c:v>-0.110845161818603</c:v>
                </c:pt>
                <c:pt idx="78">
                  <c:v>-0.14747834115167599</c:v>
                </c:pt>
                <c:pt idx="79">
                  <c:v>-0.14969489746468201</c:v>
                </c:pt>
                <c:pt idx="80">
                  <c:v>-0.13651516837538499</c:v>
                </c:pt>
                <c:pt idx="81">
                  <c:v>-0.16690983444857099</c:v>
                </c:pt>
                <c:pt idx="82">
                  <c:v>-0.16316092870359</c:v>
                </c:pt>
                <c:pt idx="83">
                  <c:v>-0.14324415880673499</c:v>
                </c:pt>
                <c:pt idx="84">
                  <c:v>-0.14487199490500199</c:v>
                </c:pt>
                <c:pt idx="85">
                  <c:v>-0.13529456124793801</c:v>
                </c:pt>
                <c:pt idx="86">
                  <c:v>-0.108229281014999</c:v>
                </c:pt>
                <c:pt idx="87">
                  <c:v>-0.110637061956258</c:v>
                </c:pt>
                <c:pt idx="88">
                  <c:v>-0.12922474736137199</c:v>
                </c:pt>
                <c:pt idx="89">
                  <c:v>-0.13087922034138599</c:v>
                </c:pt>
                <c:pt idx="90">
                  <c:v>-0.13922277982610801</c:v>
                </c:pt>
                <c:pt idx="91">
                  <c:v>-0.129323841794109</c:v>
                </c:pt>
                <c:pt idx="92">
                  <c:v>-0.12514459623471999</c:v>
                </c:pt>
                <c:pt idx="93">
                  <c:v>-0.12365734204831901</c:v>
                </c:pt>
                <c:pt idx="94">
                  <c:v>-0.10823371126837</c:v>
                </c:pt>
                <c:pt idx="95">
                  <c:v>-0.108857947670482</c:v>
                </c:pt>
                <c:pt idx="96">
                  <c:v>-0.12115570799262899</c:v>
                </c:pt>
                <c:pt idx="97">
                  <c:v>-0.12897742219149499</c:v>
                </c:pt>
                <c:pt idx="98">
                  <c:v>-0.132374410244948</c:v>
                </c:pt>
                <c:pt idx="99">
                  <c:v>-0.13593167516294399</c:v>
                </c:pt>
                <c:pt idx="100">
                  <c:v>-0.118995935996137</c:v>
                </c:pt>
                <c:pt idx="101">
                  <c:v>-0.125251064850565</c:v>
                </c:pt>
                <c:pt idx="102">
                  <c:v>-0.100670619772866</c:v>
                </c:pt>
                <c:pt idx="103">
                  <c:v>-9.2666588288844207E-2</c:v>
                </c:pt>
                <c:pt idx="104">
                  <c:v>-8.3865454195245895E-2</c:v>
                </c:pt>
                <c:pt idx="105">
                  <c:v>-9.4675841835742097E-2</c:v>
                </c:pt>
                <c:pt idx="106">
                  <c:v>-9.3589452845944901E-2</c:v>
                </c:pt>
                <c:pt idx="107">
                  <c:v>-0.105554072068378</c:v>
                </c:pt>
                <c:pt idx="108">
                  <c:v>-8.12251428286382E-2</c:v>
                </c:pt>
                <c:pt idx="109">
                  <c:v>-7.0291722028299003E-2</c:v>
                </c:pt>
                <c:pt idx="110">
                  <c:v>-5.68109519977094E-2</c:v>
                </c:pt>
                <c:pt idx="111">
                  <c:v>-5.8603011188913798E-2</c:v>
                </c:pt>
                <c:pt idx="112">
                  <c:v>-6.32158564340881E-2</c:v>
                </c:pt>
                <c:pt idx="113">
                  <c:v>-4.7477882822180899E-2</c:v>
                </c:pt>
                <c:pt idx="114">
                  <c:v>-4.7858891669052002E-2</c:v>
                </c:pt>
                <c:pt idx="115">
                  <c:v>-4.8144534001551297E-2</c:v>
                </c:pt>
                <c:pt idx="116">
                  <c:v>-4.8049348454951499E-2</c:v>
                </c:pt>
                <c:pt idx="117">
                  <c:v>-5.4332222755148797E-2</c:v>
                </c:pt>
                <c:pt idx="118">
                  <c:v>-3.2014463212170302E-2</c:v>
                </c:pt>
                <c:pt idx="119">
                  <c:v>-3.2595254534243098E-2</c:v>
                </c:pt>
                <c:pt idx="120">
                  <c:v>-1.54721905394991E-2</c:v>
                </c:pt>
                <c:pt idx="121">
                  <c:v>-1.16325320826032E-2</c:v>
                </c:pt>
                <c:pt idx="122">
                  <c:v>-9.6557971467683395E-3</c:v>
                </c:pt>
                <c:pt idx="123">
                  <c:v>-1.8667929392732801E-2</c:v>
                </c:pt>
                <c:pt idx="124">
                  <c:v>-1.5920199595032498E-2</c:v>
                </c:pt>
                <c:pt idx="125">
                  <c:v>-3.0484580641026101E-2</c:v>
                </c:pt>
                <c:pt idx="126">
                  <c:v>-5.1038307531436303E-2</c:v>
                </c:pt>
                <c:pt idx="127">
                  <c:v>-5.1987269223905001E-2</c:v>
                </c:pt>
                <c:pt idx="128">
                  <c:v>-4.8195218300800501E-2</c:v>
                </c:pt>
                <c:pt idx="129">
                  <c:v>-3.4298868487992198E-2</c:v>
                </c:pt>
                <c:pt idx="130">
                  <c:v>-6.6746426506795603E-2</c:v>
                </c:pt>
                <c:pt idx="131">
                  <c:v>-7.3279201521248102E-2</c:v>
                </c:pt>
                <c:pt idx="132">
                  <c:v>-8.3473130304514406E-2</c:v>
                </c:pt>
                <c:pt idx="133">
                  <c:v>-9.0255429140260995E-2</c:v>
                </c:pt>
                <c:pt idx="134">
                  <c:v>-9.0164454683174994E-2</c:v>
                </c:pt>
                <c:pt idx="135">
                  <c:v>-9.9080843027279902E-2</c:v>
                </c:pt>
                <c:pt idx="136">
                  <c:v>-0.10358543881214401</c:v>
                </c:pt>
                <c:pt idx="137">
                  <c:v>-8.6284637781217893E-2</c:v>
                </c:pt>
                <c:pt idx="138">
                  <c:v>-7.9066286419689505E-2</c:v>
                </c:pt>
                <c:pt idx="139">
                  <c:v>-6.3594600031540396E-2</c:v>
                </c:pt>
                <c:pt idx="140">
                  <c:v>-5.3481421711881097E-2</c:v>
                </c:pt>
                <c:pt idx="141">
                  <c:v>-9.3992416862612505E-2</c:v>
                </c:pt>
                <c:pt idx="142">
                  <c:v>-8.9915382738494296E-2</c:v>
                </c:pt>
                <c:pt idx="143">
                  <c:v>-9.9289254296287793E-2</c:v>
                </c:pt>
                <c:pt idx="144">
                  <c:v>-0.10802614852961399</c:v>
                </c:pt>
                <c:pt idx="145">
                  <c:v>-0.10151473941388001</c:v>
                </c:pt>
                <c:pt idx="146">
                  <c:v>-0.111757471384562</c:v>
                </c:pt>
                <c:pt idx="147">
                  <c:v>-0.12659112161243899</c:v>
                </c:pt>
                <c:pt idx="148">
                  <c:v>-0.136460641938219</c:v>
                </c:pt>
                <c:pt idx="149">
                  <c:v>-0.15234976612655601</c:v>
                </c:pt>
                <c:pt idx="150">
                  <c:v>-0.160911033488677</c:v>
                </c:pt>
                <c:pt idx="151">
                  <c:v>-0.16116276017863099</c:v>
                </c:pt>
                <c:pt idx="152">
                  <c:v>-0.143127759522471</c:v>
                </c:pt>
                <c:pt idx="153">
                  <c:v>-0.16155051269273801</c:v>
                </c:pt>
                <c:pt idx="154">
                  <c:v>-0.17345649541250099</c:v>
                </c:pt>
                <c:pt idx="155">
                  <c:v>-0.152214327344602</c:v>
                </c:pt>
                <c:pt idx="156">
                  <c:v>-0.124237400146974</c:v>
                </c:pt>
                <c:pt idx="157">
                  <c:v>-0.12598892534667999</c:v>
                </c:pt>
                <c:pt idx="158">
                  <c:v>-0.133330618373768</c:v>
                </c:pt>
                <c:pt idx="159">
                  <c:v>-0.15837736350276599</c:v>
                </c:pt>
                <c:pt idx="160">
                  <c:v>-0.16502618233109501</c:v>
                </c:pt>
                <c:pt idx="161">
                  <c:v>-0.17078750167300999</c:v>
                </c:pt>
                <c:pt idx="162">
                  <c:v>-0.17294345416866</c:v>
                </c:pt>
                <c:pt idx="163">
                  <c:v>-0.15292868575954199</c:v>
                </c:pt>
                <c:pt idx="164">
                  <c:v>-0.17359722582700901</c:v>
                </c:pt>
                <c:pt idx="165">
                  <c:v>-0.150871149537252</c:v>
                </c:pt>
                <c:pt idx="166">
                  <c:v>-0.14076651621674499</c:v>
                </c:pt>
                <c:pt idx="167">
                  <c:v>-0.14815592417728099</c:v>
                </c:pt>
                <c:pt idx="168">
                  <c:v>-0.15488549237628099</c:v>
                </c:pt>
                <c:pt idx="169">
                  <c:v>-0.13536334725017299</c:v>
                </c:pt>
                <c:pt idx="170">
                  <c:v>-0.12628466239630001</c:v>
                </c:pt>
                <c:pt idx="171">
                  <c:v>-0.110645157853193</c:v>
                </c:pt>
                <c:pt idx="172">
                  <c:v>-0.116425964327147</c:v>
                </c:pt>
                <c:pt idx="173">
                  <c:v>-0.12110890671621399</c:v>
                </c:pt>
                <c:pt idx="174">
                  <c:v>-0.10054285513337299</c:v>
                </c:pt>
                <c:pt idx="175">
                  <c:v>-0.106569218003979</c:v>
                </c:pt>
                <c:pt idx="176">
                  <c:v>-0.109606882662766</c:v>
                </c:pt>
                <c:pt idx="177">
                  <c:v>-0.13329133958393599</c:v>
                </c:pt>
                <c:pt idx="178">
                  <c:v>-0.14213176792018001</c:v>
                </c:pt>
                <c:pt idx="179">
                  <c:v>-0.13209470960484601</c:v>
                </c:pt>
                <c:pt idx="180">
                  <c:v>-0.124457143049369</c:v>
                </c:pt>
                <c:pt idx="181">
                  <c:v>-0.119904320193225</c:v>
                </c:pt>
                <c:pt idx="182">
                  <c:v>-0.13953045385291599</c:v>
                </c:pt>
                <c:pt idx="183">
                  <c:v>-9.0569736677147406E-2</c:v>
                </c:pt>
                <c:pt idx="184">
                  <c:v>-8.0838832859592896E-2</c:v>
                </c:pt>
                <c:pt idx="185">
                  <c:v>-8.9478947830712793E-2</c:v>
                </c:pt>
                <c:pt idx="186">
                  <c:v>-8.0009528888152201E-2</c:v>
                </c:pt>
                <c:pt idx="187">
                  <c:v>-8.9301432646381795E-2</c:v>
                </c:pt>
                <c:pt idx="188">
                  <c:v>-9.3035296772531598E-2</c:v>
                </c:pt>
                <c:pt idx="189">
                  <c:v>-8.9316741489298995E-2</c:v>
                </c:pt>
                <c:pt idx="190">
                  <c:v>-9.3961226107703605E-2</c:v>
                </c:pt>
                <c:pt idx="191">
                  <c:v>-8.1548494905379104E-2</c:v>
                </c:pt>
                <c:pt idx="192">
                  <c:v>-7.5670405272773605E-2</c:v>
                </c:pt>
                <c:pt idx="193">
                  <c:v>-7.5855271191719004E-2</c:v>
                </c:pt>
                <c:pt idx="194">
                  <c:v>-9.0087100015366503E-2</c:v>
                </c:pt>
                <c:pt idx="195">
                  <c:v>-9.1633951945340394E-2</c:v>
                </c:pt>
                <c:pt idx="196">
                  <c:v>-6.32020946412295E-2</c:v>
                </c:pt>
                <c:pt idx="197">
                  <c:v>-6.32020946412295E-2</c:v>
                </c:pt>
                <c:pt idx="198">
                  <c:v>-6.3764173384444803E-2</c:v>
                </c:pt>
                <c:pt idx="199">
                  <c:v>-8.2488889916756E-2</c:v>
                </c:pt>
                <c:pt idx="200">
                  <c:v>-9.6159805456996303E-2</c:v>
                </c:pt>
                <c:pt idx="201">
                  <c:v>-9.8148253884990905E-2</c:v>
                </c:pt>
                <c:pt idx="202">
                  <c:v>-9.1113810265293901E-2</c:v>
                </c:pt>
                <c:pt idx="203">
                  <c:v>-9.8203122545224605E-2</c:v>
                </c:pt>
                <c:pt idx="204">
                  <c:v>-8.5307427197621299E-2</c:v>
                </c:pt>
                <c:pt idx="205">
                  <c:v>-7.9087517702565197E-2</c:v>
                </c:pt>
                <c:pt idx="206">
                  <c:v>-8.4060445106971304E-2</c:v>
                </c:pt>
                <c:pt idx="207">
                  <c:v>-0.10741690375674399</c:v>
                </c:pt>
                <c:pt idx="208">
                  <c:v>-0.116342734719176</c:v>
                </c:pt>
                <c:pt idx="209">
                  <c:v>-0.12500257591892799</c:v>
                </c:pt>
                <c:pt idx="210">
                  <c:v>-0.12369007978280699</c:v>
                </c:pt>
                <c:pt idx="211">
                  <c:v>-0.11010727601944</c:v>
                </c:pt>
                <c:pt idx="212">
                  <c:v>-0.123455666879148</c:v>
                </c:pt>
                <c:pt idx="213">
                  <c:v>-0.118722327480296</c:v>
                </c:pt>
                <c:pt idx="214">
                  <c:v>-0.12295246030838999</c:v>
                </c:pt>
                <c:pt idx="215">
                  <c:v>-0.13365244029262799</c:v>
                </c:pt>
                <c:pt idx="216">
                  <c:v>-0.11727847141415899</c:v>
                </c:pt>
                <c:pt idx="217">
                  <c:v>-0.11904391447133</c:v>
                </c:pt>
                <c:pt idx="218">
                  <c:v>-0.123008216856209</c:v>
                </c:pt>
                <c:pt idx="219">
                  <c:v>-0.115729185056116</c:v>
                </c:pt>
                <c:pt idx="220">
                  <c:v>-0.12563301818348699</c:v>
                </c:pt>
                <c:pt idx="221">
                  <c:v>-0.106134634488979</c:v>
                </c:pt>
                <c:pt idx="222">
                  <c:v>-0.105687701806224</c:v>
                </c:pt>
                <c:pt idx="223">
                  <c:v>-9.8443772190854206E-2</c:v>
                </c:pt>
                <c:pt idx="224">
                  <c:v>-8.6994008097678099E-2</c:v>
                </c:pt>
                <c:pt idx="225">
                  <c:v>-8.2702879935737203E-2</c:v>
                </c:pt>
                <c:pt idx="226">
                  <c:v>-7.82998537594288E-2</c:v>
                </c:pt>
                <c:pt idx="227">
                  <c:v>-7.9774573993413797E-2</c:v>
                </c:pt>
                <c:pt idx="228">
                  <c:v>-9.38540230113145E-2</c:v>
                </c:pt>
                <c:pt idx="229">
                  <c:v>-0.101465649218019</c:v>
                </c:pt>
                <c:pt idx="230">
                  <c:v>-8.3854375942692599E-2</c:v>
                </c:pt>
                <c:pt idx="231">
                  <c:v>-7.1944482829947698E-2</c:v>
                </c:pt>
                <c:pt idx="232">
                  <c:v>-7.3243760553985696E-2</c:v>
                </c:pt>
                <c:pt idx="233">
                  <c:v>-7.30584093060965E-2</c:v>
                </c:pt>
                <c:pt idx="234">
                  <c:v>-6.2862051808463701E-2</c:v>
                </c:pt>
                <c:pt idx="235">
                  <c:v>-5.9488355194974099E-2</c:v>
                </c:pt>
                <c:pt idx="236">
                  <c:v>-7.2279313564322406E-2</c:v>
                </c:pt>
                <c:pt idx="237">
                  <c:v>-5.7435782581351499E-2</c:v>
                </c:pt>
                <c:pt idx="238">
                  <c:v>-4.6030755550585903E-2</c:v>
                </c:pt>
                <c:pt idx="239">
                  <c:v>-3.1148835337174899E-2</c:v>
                </c:pt>
                <c:pt idx="240">
                  <c:v>-4.1418657682600897E-2</c:v>
                </c:pt>
                <c:pt idx="241">
                  <c:v>-4.8224585213054401E-2</c:v>
                </c:pt>
                <c:pt idx="242">
                  <c:v>-3.6137037445260201E-2</c:v>
                </c:pt>
                <c:pt idx="243">
                  <c:v>-4.7317847810895201E-2</c:v>
                </c:pt>
                <c:pt idx="244">
                  <c:v>-5.6082523611034898E-2</c:v>
                </c:pt>
                <c:pt idx="245">
                  <c:v>-5.4761039144090397E-2</c:v>
                </c:pt>
                <c:pt idx="246">
                  <c:v>-4.3796267198161799E-2</c:v>
                </c:pt>
                <c:pt idx="247">
                  <c:v>-4.2457581972239103E-2</c:v>
                </c:pt>
                <c:pt idx="248">
                  <c:v>-3.7478361398494697E-2</c:v>
                </c:pt>
                <c:pt idx="249">
                  <c:v>-5.0472403519615003E-2</c:v>
                </c:pt>
                <c:pt idx="250">
                  <c:v>-5.2941175270463998E-2</c:v>
                </c:pt>
                <c:pt idx="251">
                  <c:v>-7.3208234119676099E-2</c:v>
                </c:pt>
                <c:pt idx="252">
                  <c:v>-7.3393592472852195E-2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2-74BD-4A4F-B699-EB742E69FF13}"/>
            </c:ext>
          </c:extLst>
        </c:ser>
        <c:ser>
          <c:idx val="19"/>
          <c:order val="19"/>
          <c:tx>
            <c:strRef>
              <c:f>Sheet1!$U$1</c:f>
              <c:strCache>
                <c:ptCount val="1"/>
                <c:pt idx="0">
                  <c:v>Gaza War (10/7/2023) 34.6%</c:v>
                </c:pt>
              </c:strCache>
            </c:strRef>
          </c:tx>
          <c:spPr>
            <a:ln w="9525" cap="rnd">
              <a:solidFill>
                <a:srgbClr val="094C52"/>
              </a:solidFill>
              <a:round/>
            </a:ln>
            <a:effectLst/>
          </c:spPr>
          <c:marker>
            <c:symbol val="none"/>
          </c:marker>
          <c:cat>
            <c:numRef>
              <c:f>Sheet1!$A$2:$A$254</c:f>
              <c:numCache>
                <c:formatCode>General</c:formatCode>
                <c:ptCount val="25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numCache>
            </c:numRef>
          </c:cat>
          <c:val>
            <c:numRef>
              <c:f>Sheet1!$U$2:$U$254</c:f>
              <c:numCache>
                <c:formatCode>0.0%</c:formatCode>
                <c:ptCount val="253"/>
                <c:pt idx="0">
                  <c:v>0</c:v>
                </c:pt>
                <c:pt idx="1">
                  <c:v>6.09999999999999E-3</c:v>
                </c:pt>
                <c:pt idx="2">
                  <c:v>1.23378199999999E-2</c:v>
                </c:pt>
                <c:pt idx="3">
                  <c:v>1.5881002370000001E-2</c:v>
                </c:pt>
                <c:pt idx="4">
                  <c:v>7.8555424512769499E-3</c:v>
                </c:pt>
                <c:pt idx="5">
                  <c:v>2.1107658593047E-3</c:v>
                </c:pt>
                <c:pt idx="6">
                  <c:v>1.36350396666867E-2</c:v>
                </c:pt>
                <c:pt idx="7">
                  <c:v>1.47500382103201E-2</c:v>
                </c:pt>
                <c:pt idx="8">
                  <c:v>1.3763766009145E-4</c:v>
                </c:pt>
                <c:pt idx="9">
                  <c:v>-8.8636010788494292E-3</c:v>
                </c:pt>
                <c:pt idx="10">
                  <c:v>-2.1748374264824299E-2</c:v>
                </c:pt>
                <c:pt idx="11">
                  <c:v>-2.38027026788682E-2</c:v>
                </c:pt>
                <c:pt idx="12">
                  <c:v>-1.6383603219227501E-2</c:v>
                </c:pt>
                <c:pt idx="13">
                  <c:v>-3.1629657369329399E-2</c:v>
                </c:pt>
                <c:pt idx="14">
                  <c:v>-4.2572242241055901E-2</c:v>
                </c:pt>
                <c:pt idx="15">
                  <c:v>-4.7359381029850697E-2</c:v>
                </c:pt>
                <c:pt idx="16">
                  <c:v>-3.6213485787899999E-2</c:v>
                </c:pt>
                <c:pt idx="17">
                  <c:v>-2.9948873445521301E-2</c:v>
                </c:pt>
                <c:pt idx="18">
                  <c:v>-2.0733387743253701E-2</c:v>
                </c:pt>
                <c:pt idx="19">
                  <c:v>-1.5397621430214301E-3</c:v>
                </c:pt>
                <c:pt idx="20">
                  <c:v>9.6429925209768896E-3</c:v>
                </c:pt>
                <c:pt idx="21">
                  <c:v>9.9458854187330897E-3</c:v>
                </c:pt>
                <c:pt idx="22">
                  <c:v>1.36826851947824E-2</c:v>
                </c:pt>
                <c:pt idx="23">
                  <c:v>1.35813169262631E-2</c:v>
                </c:pt>
                <c:pt idx="24">
                  <c:v>4.7631594690045204E-3</c:v>
                </c:pt>
                <c:pt idx="25">
                  <c:v>1.9935083176986401E-2</c:v>
                </c:pt>
                <c:pt idx="26">
                  <c:v>1.9629102652033398E-2</c:v>
                </c:pt>
                <c:pt idx="27">
                  <c:v>4.20609429103782E-2</c:v>
                </c:pt>
                <c:pt idx="28">
                  <c:v>4.4145064796199E-2</c:v>
                </c:pt>
                <c:pt idx="29">
                  <c:v>4.3205334237882399E-2</c:v>
                </c:pt>
                <c:pt idx="30">
                  <c:v>4.6021988640324599E-2</c:v>
                </c:pt>
                <c:pt idx="31">
                  <c:v>5.3867153555127202E-2</c:v>
                </c:pt>
                <c:pt idx="32">
                  <c:v>5.0705552094461703E-2</c:v>
                </c:pt>
                <c:pt idx="33">
                  <c:v>5.5854009299724401E-2</c:v>
                </c:pt>
                <c:pt idx="34">
                  <c:v>5.7226619511814097E-2</c:v>
                </c:pt>
                <c:pt idx="35">
                  <c:v>5.5006443610839298E-2</c:v>
                </c:pt>
                <c:pt idx="36">
                  <c:v>5.5744948121366801E-2</c:v>
                </c:pt>
                <c:pt idx="37">
                  <c:v>5.6061671605803103E-2</c:v>
                </c:pt>
                <c:pt idx="38">
                  <c:v>5.9969099790744697E-2</c:v>
                </c:pt>
                <c:pt idx="39">
                  <c:v>6.87668433190078E-2</c:v>
                </c:pt>
                <c:pt idx="40">
                  <c:v>6.4278022577068106E-2</c:v>
                </c:pt>
                <c:pt idx="41">
                  <c:v>6.2255894334171599E-2</c:v>
                </c:pt>
                <c:pt idx="42">
                  <c:v>5.8219321935701701E-2</c:v>
                </c:pt>
                <c:pt idx="43">
                  <c:v>6.7002542307768004E-2</c:v>
                </c:pt>
                <c:pt idx="44">
                  <c:v>7.1910754002383795E-2</c:v>
                </c:pt>
                <c:pt idx="45">
                  <c:v>7.5984014867592806E-2</c:v>
                </c:pt>
                <c:pt idx="46">
                  <c:v>7.9857557321116199E-2</c:v>
                </c:pt>
                <c:pt idx="47">
                  <c:v>9.6703335215325703E-2</c:v>
                </c:pt>
                <c:pt idx="48">
                  <c:v>0.10240619255844501</c:v>
                </c:pt>
                <c:pt idx="49">
                  <c:v>0.101965230081422</c:v>
                </c:pt>
                <c:pt idx="50">
                  <c:v>0.10681387709378</c:v>
                </c:pt>
                <c:pt idx="51">
                  <c:v>0.11489361839656501</c:v>
                </c:pt>
                <c:pt idx="52">
                  <c:v>9.7835746035097607E-2</c:v>
                </c:pt>
                <c:pt idx="53">
                  <c:v>0.11002172281608701</c:v>
                </c:pt>
                <c:pt idx="54">
                  <c:v>0.112463770606283</c:v>
                </c:pt>
                <c:pt idx="55">
                  <c:v>0.118026089459314</c:v>
                </c:pt>
                <c:pt idx="56">
                  <c:v>0.120038536420341</c:v>
                </c:pt>
                <c:pt idx="57">
                  <c:v>0.120150540273983</c:v>
                </c:pt>
                <c:pt idx="58">
                  <c:v>0.11555792305885899</c:v>
                </c:pt>
                <c:pt idx="59">
                  <c:v>0.10797212918205901</c:v>
                </c:pt>
                <c:pt idx="60">
                  <c:v>9.7003205103156895E-2</c:v>
                </c:pt>
                <c:pt idx="61">
                  <c:v>9.3602495167337096E-2</c:v>
                </c:pt>
                <c:pt idx="62">
                  <c:v>9.5461619409121595E-2</c:v>
                </c:pt>
                <c:pt idx="63">
                  <c:v>0.11200308986219901</c:v>
                </c:pt>
                <c:pt idx="64">
                  <c:v>0.109890283991461</c:v>
                </c:pt>
                <c:pt idx="65">
                  <c:v>0.115772702496616</c:v>
                </c:pt>
                <c:pt idx="66">
                  <c:v>0.11443377525362</c:v>
                </c:pt>
                <c:pt idx="67">
                  <c:v>0.114545218631145</c:v>
                </c:pt>
                <c:pt idx="68">
                  <c:v>0.109529765147305</c:v>
                </c:pt>
                <c:pt idx="69">
                  <c:v>0.103205445485965</c:v>
                </c:pt>
                <c:pt idx="70">
                  <c:v>0.11302397395079</c:v>
                </c:pt>
                <c:pt idx="71">
                  <c:v>0.126491564035595</c:v>
                </c:pt>
                <c:pt idx="72">
                  <c:v>0.130997530291737</c:v>
                </c:pt>
                <c:pt idx="73">
                  <c:v>0.13371192436443699</c:v>
                </c:pt>
                <c:pt idx="74">
                  <c:v>0.133825295556874</c:v>
                </c:pt>
                <c:pt idx="75">
                  <c:v>0.13926765697554699</c:v>
                </c:pt>
                <c:pt idx="76">
                  <c:v>0.13926765697554699</c:v>
                </c:pt>
                <c:pt idx="77">
                  <c:v>0.149179285591234</c:v>
                </c:pt>
                <c:pt idx="78">
                  <c:v>0.14803010630564301</c:v>
                </c:pt>
                <c:pt idx="79">
                  <c:v>0.128283988477186</c:v>
                </c:pt>
                <c:pt idx="80">
                  <c:v>0.142274709934303</c:v>
                </c:pt>
                <c:pt idx="81">
                  <c:v>0.153811684504639</c:v>
                </c:pt>
                <c:pt idx="82">
                  <c:v>0.14931181893507101</c:v>
                </c:pt>
                <c:pt idx="83">
                  <c:v>0.15264482320998299</c:v>
                </c:pt>
                <c:pt idx="84">
                  <c:v>0.16175071731334101</c:v>
                </c:pt>
                <c:pt idx="85">
                  <c:v>0.164422743963162</c:v>
                </c:pt>
                <c:pt idx="86">
                  <c:v>0.17222437634771501</c:v>
                </c:pt>
                <c:pt idx="87">
                  <c:v>0.172927710973524</c:v>
                </c:pt>
                <c:pt idx="88">
                  <c:v>0.154395453140142</c:v>
                </c:pt>
                <c:pt idx="89">
                  <c:v>0.16778644039656801</c:v>
                </c:pt>
                <c:pt idx="90">
                  <c:v>0.17584416683530399</c:v>
                </c:pt>
                <c:pt idx="91">
                  <c:v>0.169847361584444</c:v>
                </c:pt>
                <c:pt idx="92">
                  <c:v>0.161541445317194</c:v>
                </c:pt>
                <c:pt idx="93">
                  <c:v>0.161541445317194</c:v>
                </c:pt>
                <c:pt idx="94">
                  <c:v>0.185236890801665</c:v>
                </c:pt>
                <c:pt idx="95">
                  <c:v>0.18571098555798499</c:v>
                </c:pt>
                <c:pt idx="96">
                  <c:v>0.182865279192646</c:v>
                </c:pt>
                <c:pt idx="97">
                  <c:v>0.18617730197438601</c:v>
                </c:pt>
                <c:pt idx="98">
                  <c:v>0.18333047644964701</c:v>
                </c:pt>
                <c:pt idx="99">
                  <c:v>0.189838794070121</c:v>
                </c:pt>
                <c:pt idx="100">
                  <c:v>0.199119536663867</c:v>
                </c:pt>
                <c:pt idx="101">
                  <c:v>0.197200945405205</c:v>
                </c:pt>
                <c:pt idx="102">
                  <c:v>0.18463033547845001</c:v>
                </c:pt>
                <c:pt idx="103">
                  <c:v>0.191145802323582</c:v>
                </c:pt>
                <c:pt idx="104">
                  <c:v>0.203533718667747</c:v>
                </c:pt>
                <c:pt idx="105">
                  <c:v>0.19583110286827399</c:v>
                </c:pt>
                <c:pt idx="106">
                  <c:v>0.193678606883111</c:v>
                </c:pt>
                <c:pt idx="107">
                  <c:v>0.20633160011607199</c:v>
                </c:pt>
                <c:pt idx="108">
                  <c:v>0.204884002195932</c:v>
                </c:pt>
                <c:pt idx="109">
                  <c:v>0.20006446618714899</c:v>
                </c:pt>
                <c:pt idx="110">
                  <c:v>0.193344105176501</c:v>
                </c:pt>
                <c:pt idx="111">
                  <c:v>0.19990749775497099</c:v>
                </c:pt>
                <c:pt idx="112">
                  <c:v>0.20662697974239899</c:v>
                </c:pt>
                <c:pt idx="113">
                  <c:v>0.21917590033171999</c:v>
                </c:pt>
                <c:pt idx="114">
                  <c:v>0.22454027429317999</c:v>
                </c:pt>
                <c:pt idx="115">
                  <c:v>0.22196873971716399</c:v>
                </c:pt>
                <c:pt idx="116">
                  <c:v>0.21891381786787101</c:v>
                </c:pt>
                <c:pt idx="117">
                  <c:v>0.215988424704988</c:v>
                </c:pt>
                <c:pt idx="118">
                  <c:v>0.226932320527333</c:v>
                </c:pt>
                <c:pt idx="119">
                  <c:v>0.228527332544019</c:v>
                </c:pt>
                <c:pt idx="120">
                  <c:v>0.225578866945913</c:v>
                </c:pt>
                <c:pt idx="121">
                  <c:v>0.21540656235026201</c:v>
                </c:pt>
                <c:pt idx="122">
                  <c:v>0.217715834818728</c:v>
                </c:pt>
                <c:pt idx="123">
                  <c:v>0.203103244800903</c:v>
                </c:pt>
                <c:pt idx="124">
                  <c:v>0.21609675984475299</c:v>
                </c:pt>
                <c:pt idx="125">
                  <c:v>0.216461588872706</c:v>
                </c:pt>
                <c:pt idx="126">
                  <c:v>0.21828628125601501</c:v>
                </c:pt>
                <c:pt idx="127">
                  <c:v>0.20634707569970601</c:v>
                </c:pt>
                <c:pt idx="128">
                  <c:v>0.215394678767454</c:v>
                </c:pt>
                <c:pt idx="129">
                  <c:v>0.19704221911806499</c:v>
                </c:pt>
                <c:pt idx="130">
                  <c:v>0.18183978293526601</c:v>
                </c:pt>
                <c:pt idx="131">
                  <c:v>0.17935791939110199</c:v>
                </c:pt>
                <c:pt idx="132">
                  <c:v>0.17204590029087699</c:v>
                </c:pt>
                <c:pt idx="133">
                  <c:v>0.16911578554015</c:v>
                </c:pt>
                <c:pt idx="134">
                  <c:v>0.159762859255829</c:v>
                </c:pt>
                <c:pt idx="135">
                  <c:v>0.170084748703205</c:v>
                </c:pt>
                <c:pt idx="136">
                  <c:v>0.18517884196147699</c:v>
                </c:pt>
                <c:pt idx="137">
                  <c:v>0.185297359845673</c:v>
                </c:pt>
                <c:pt idx="138">
                  <c:v>0.17996352172636701</c:v>
                </c:pt>
                <c:pt idx="139">
                  <c:v>0.192353138704494</c:v>
                </c:pt>
                <c:pt idx="140">
                  <c:v>0.19652637468996001</c:v>
                </c:pt>
                <c:pt idx="141">
                  <c:v>0.176783689507575</c:v>
                </c:pt>
                <c:pt idx="142">
                  <c:v>0.17384173028380601</c:v>
                </c:pt>
                <c:pt idx="143">
                  <c:v>0.18593230010573</c:v>
                </c:pt>
                <c:pt idx="144">
                  <c:v>0.20016348770699799</c:v>
                </c:pt>
                <c:pt idx="145">
                  <c:v>0.21336528607177499</c:v>
                </c:pt>
                <c:pt idx="146">
                  <c:v>0.21421464177202501</c:v>
                </c:pt>
                <c:pt idx="147">
                  <c:v>0.213364691522785</c:v>
                </c:pt>
                <c:pt idx="148">
                  <c:v>0.21991686085700801</c:v>
                </c:pt>
                <c:pt idx="149">
                  <c:v>0.22125876940395101</c:v>
                </c:pt>
                <c:pt idx="150">
                  <c:v>0.22101451765006999</c:v>
                </c:pt>
                <c:pt idx="151">
                  <c:v>0.22809640185244101</c:v>
                </c:pt>
                <c:pt idx="152">
                  <c:v>0.24246512975411399</c:v>
                </c:pt>
                <c:pt idx="153">
                  <c:v>0.23960745995568</c:v>
                </c:pt>
                <c:pt idx="154">
                  <c:v>0.24121894965362201</c:v>
                </c:pt>
                <c:pt idx="155">
                  <c:v>0.24320489997306799</c:v>
                </c:pt>
                <c:pt idx="156">
                  <c:v>0.24544266879302001</c:v>
                </c:pt>
                <c:pt idx="157">
                  <c:v>0.24133270798600301</c:v>
                </c:pt>
                <c:pt idx="158">
                  <c:v>0.23115377978051799</c:v>
                </c:pt>
                <c:pt idx="159">
                  <c:v>0.240141202372915</c:v>
                </c:pt>
                <c:pt idx="160">
                  <c:v>0.23989317413244099</c:v>
                </c:pt>
                <c:pt idx="161">
                  <c:v>0.23059397532644799</c:v>
                </c:pt>
                <c:pt idx="162">
                  <c:v>0.224317946052283</c:v>
                </c:pt>
                <c:pt idx="163">
                  <c:v>0.23288817167464901</c:v>
                </c:pt>
                <c:pt idx="164">
                  <c:v>0.23375119339482101</c:v>
                </c:pt>
                <c:pt idx="165">
                  <c:v>0.23325769291746301</c:v>
                </c:pt>
                <c:pt idx="166">
                  <c:v>0.24867341407893101</c:v>
                </c:pt>
                <c:pt idx="167">
                  <c:v>0.24817394471330001</c:v>
                </c:pt>
                <c:pt idx="168">
                  <c:v>0.24555277942940201</c:v>
                </c:pt>
                <c:pt idx="169">
                  <c:v>0.249164882489747</c:v>
                </c:pt>
                <c:pt idx="170">
                  <c:v>0.25191304523122399</c:v>
                </c:pt>
                <c:pt idx="171">
                  <c:v>0.26393141046544399</c:v>
                </c:pt>
                <c:pt idx="172">
                  <c:v>0.26481616245277001</c:v>
                </c:pt>
                <c:pt idx="173">
                  <c:v>0.26304541982533602</c:v>
                </c:pt>
                <c:pt idx="174">
                  <c:v>0.27314978318393901</c:v>
                </c:pt>
                <c:pt idx="175">
                  <c:v>0.27595071270694299</c:v>
                </c:pt>
                <c:pt idx="176">
                  <c:v>0.27237805071136401</c:v>
                </c:pt>
                <c:pt idx="177">
                  <c:v>0.27097843485558099</c:v>
                </c:pt>
                <c:pt idx="178">
                  <c:v>0.26792808661192802</c:v>
                </c:pt>
                <c:pt idx="179">
                  <c:v>0.27211224929774802</c:v>
                </c:pt>
                <c:pt idx="180">
                  <c:v>0.27440205134648399</c:v>
                </c:pt>
                <c:pt idx="181">
                  <c:v>0.27644109462863797</c:v>
                </c:pt>
                <c:pt idx="182">
                  <c:v>0.27222883901636402</c:v>
                </c:pt>
                <c:pt idx="183">
                  <c:v>0.27540941111390399</c:v>
                </c:pt>
                <c:pt idx="184">
                  <c:v>0.28293432663947699</c:v>
                </c:pt>
                <c:pt idx="185">
                  <c:v>0.28934899827267402</c:v>
                </c:pt>
                <c:pt idx="186">
                  <c:v>0.29579574326403701</c:v>
                </c:pt>
                <c:pt idx="187">
                  <c:v>0.297350698155954</c:v>
                </c:pt>
                <c:pt idx="188">
                  <c:v>0.29761016829558501</c:v>
                </c:pt>
                <c:pt idx="189">
                  <c:v>0.31045650896171201</c:v>
                </c:pt>
                <c:pt idx="190">
                  <c:v>0.30285586120973401</c:v>
                </c:pt>
                <c:pt idx="191">
                  <c:v>0.31067299637699203</c:v>
                </c:pt>
                <c:pt idx="192">
                  <c:v>0.3159156883625</c:v>
                </c:pt>
                <c:pt idx="193">
                  <c:v>0.32696938014474503</c:v>
                </c:pt>
                <c:pt idx="194">
                  <c:v>0.30746293025661697</c:v>
                </c:pt>
                <c:pt idx="195">
                  <c:v>0.29530352500523099</c:v>
                </c:pt>
                <c:pt idx="196">
                  <c:v>0.286754521740196</c:v>
                </c:pt>
                <c:pt idx="197">
                  <c:v>0.30090882147933801</c:v>
                </c:pt>
                <c:pt idx="198">
                  <c:v>0.30025836706859899</c:v>
                </c:pt>
                <c:pt idx="199">
                  <c:v>0.26931221793236598</c:v>
                </c:pt>
                <c:pt idx="200">
                  <c:v>0.265758143722155</c:v>
                </c:pt>
                <c:pt idx="201">
                  <c:v>0.27993463493184301</c:v>
                </c:pt>
                <c:pt idx="202">
                  <c:v>0.27993463493184301</c:v>
                </c:pt>
                <c:pt idx="203">
                  <c:v>0.27391894214766399</c:v>
                </c:pt>
                <c:pt idx="204">
                  <c:v>0.29353729385673799</c:v>
                </c:pt>
                <c:pt idx="205">
                  <c:v>0.272970050884416</c:v>
                </c:pt>
                <c:pt idx="206">
                  <c:v>0.246364976820932</c:v>
                </c:pt>
                <c:pt idx="207">
                  <c:v>0.20897402751630301</c:v>
                </c:pt>
                <c:pt idx="208">
                  <c:v>0.22130556259697001</c:v>
                </c:pt>
                <c:pt idx="209">
                  <c:v>0.21141298753993401</c:v>
                </c:pt>
                <c:pt idx="210">
                  <c:v>0.240486899240893</c:v>
                </c:pt>
                <c:pt idx="211">
                  <c:v>0.24606909028747601</c:v>
                </c:pt>
                <c:pt idx="212">
                  <c:v>0.24532144883330401</c:v>
                </c:pt>
                <c:pt idx="213">
                  <c:v>0.26661644560835301</c:v>
                </c:pt>
                <c:pt idx="214">
                  <c:v>0.27066961823430002</c:v>
                </c:pt>
                <c:pt idx="215">
                  <c:v>0.293414604400694</c:v>
                </c:pt>
                <c:pt idx="216">
                  <c:v>0.29651879945125598</c:v>
                </c:pt>
                <c:pt idx="217">
                  <c:v>0.30948398744576799</c:v>
                </c:pt>
                <c:pt idx="218">
                  <c:v>0.30568648388217601</c:v>
                </c:pt>
                <c:pt idx="219">
                  <c:v>0.31260662224675101</c:v>
                </c:pt>
                <c:pt idx="220">
                  <c:v>0.30026811999763198</c:v>
                </c:pt>
                <c:pt idx="221">
                  <c:v>0.31730163236960102</c:v>
                </c:pt>
                <c:pt idx="222">
                  <c:v>0.313086267146018</c:v>
                </c:pt>
                <c:pt idx="223">
                  <c:v>0.31400542753302002</c:v>
                </c:pt>
                <c:pt idx="224">
                  <c:v>0.30559579279680898</c:v>
                </c:pt>
                <c:pt idx="225">
                  <c:v>0.30677082901032598</c:v>
                </c:pt>
                <c:pt idx="226">
                  <c:v>0.31983853730042899</c:v>
                </c:pt>
                <c:pt idx="227">
                  <c:v>0.29027415406489998</c:v>
                </c:pt>
                <c:pt idx="228">
                  <c:v>0.28769360575677</c:v>
                </c:pt>
                <c:pt idx="229">
                  <c:v>0.28395929430007499</c:v>
                </c:pt>
                <c:pt idx="230">
                  <c:v>0.26084802700267401</c:v>
                </c:pt>
                <c:pt idx="231">
                  <c:v>0.27484344010240402</c:v>
                </c:pt>
                <c:pt idx="232">
                  <c:v>0.280197782550834</c:v>
                </c:pt>
                <c:pt idx="233">
                  <c:v>0.29376787904587198</c:v>
                </c:pt>
                <c:pt idx="234">
                  <c:v>0.30437677565404903</c:v>
                </c:pt>
                <c:pt idx="235">
                  <c:v>0.31376828843875798</c:v>
                </c:pt>
                <c:pt idx="236">
                  <c:v>0.31613307135794799</c:v>
                </c:pt>
                <c:pt idx="237">
                  <c:v>0.31744920442930502</c:v>
                </c:pt>
                <c:pt idx="238">
                  <c:v>0.314419071259118</c:v>
                </c:pt>
                <c:pt idx="239">
                  <c:v>0.33794717263465601</c:v>
                </c:pt>
                <c:pt idx="240">
                  <c:v>0.334736099420333</c:v>
                </c:pt>
                <c:pt idx="241">
                  <c:v>0.337805992449</c:v>
                </c:pt>
                <c:pt idx="242">
                  <c:v>0.341284288029367</c:v>
                </c:pt>
                <c:pt idx="243">
                  <c:v>0.33766282045168799</c:v>
                </c:pt>
                <c:pt idx="244">
                  <c:v>0.34368230314372</c:v>
                </c:pt>
                <c:pt idx="245">
                  <c:v>0.34274172553151999</c:v>
                </c:pt>
                <c:pt idx="246">
                  <c:v>0.34784414408853997</c:v>
                </c:pt>
                <c:pt idx="247">
                  <c:v>0.335039624719699</c:v>
                </c:pt>
                <c:pt idx="248">
                  <c:v>0.335306632644642</c:v>
                </c:pt>
                <c:pt idx="249">
                  <c:v>0.33250248871608901</c:v>
                </c:pt>
                <c:pt idx="250">
                  <c:v>0.34649376484760702</c:v>
                </c:pt>
                <c:pt idx="251">
                  <c:v>0.333702074081555</c:v>
                </c:pt>
                <c:pt idx="252">
                  <c:v>0.34557202254088099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3-74BD-4A4F-B699-EB742E69FF13}"/>
            </c:ext>
          </c:extLst>
        </c:ser>
        <c:dLbls>
          <c:showLegendKey val="0"/>
          <c:showVal val="0"/>
          <c:showCatName val="0"/>
          <c:showSerName val="0"/>
          <c:showPercent val="0"/>
          <c:showBubbleSize val="0"/>
        </c:dLbls>
        <c:smooth val="0"/>
        <c:axId val="13693440"/>
        <c:axId val="13706880"/>
      </c:lineChart>
      <c:catAx>
        <c:axId val="13693440"/>
        <c:scaling>
          <c:orientation val="minMax"/>
        </c:scaling>
        <c:delete val="0"/>
        <c:axPos val="b"/>
        <c:numFmt formatCode="General" sourceLinked="1"/>
        <c:majorTickMark val="none"/>
        <c:minorTickMark val="none"/>
        <c:tickLblPos val="low"/>
        <c:spPr>
          <a:noFill/>
          <a:ln w="9525" cap="flat" cmpd="sng" algn="ctr">
            <a:solidFill>
              <a:schemeClr val="tx1">
                <a:lumMod val="75000"/>
                <a:lumOff val="25000"/>
              </a:schemeClr>
            </a:solidFill>
            <a:round/>
          </a:ln>
          <a:effectLst/>
        </c:spPr>
        <c:txPr>
          <a:bodyPr rot="-60000000" vert="horz"/>
          <a:lstStyle/>
          <a:p>
            <a:pPr>
              <a:defRPr/>
            </a:pPr>
            <a:endParaRPr lang="en-US"/>
          </a:p>
        </c:txPr>
        <c:crossAx val="13706880"/>
        <c:crosses val="autoZero"/>
        <c:auto val="0"/>
        <c:lblAlgn val="ctr"/>
        <c:lblOffset val="100"/>
        <c:tickLblSkip val="12"/>
        <c:noMultiLvlLbl val="0"/>
      </c:catAx>
      <c:valAx>
        <c:axId val="13706880"/>
        <c:scaling>
          <c:orientation val="minMax"/>
          <c:max val="0.4"/>
        </c:scaling>
        <c:delete val="0"/>
        <c:axPos val="l"/>
        <c:numFmt formatCode="0%" sourceLinked="0"/>
        <c:majorTickMark val="none"/>
        <c:minorTickMark val="none"/>
        <c:tickLblPos val="nextTo"/>
        <c:spPr>
          <a:noFill/>
          <a:ln>
            <a:noFill/>
          </a:ln>
          <a:effectLst/>
        </c:spPr>
        <c:txPr>
          <a:bodyPr rot="-60000000" vert="horz"/>
          <a:lstStyle/>
          <a:p>
            <a:pPr>
              <a:defRPr/>
            </a:pPr>
            <a:endParaRPr lang="en-US"/>
          </a:p>
        </c:txPr>
        <c:crossAx val="13693440"/>
        <c:crosses val="autoZero"/>
        <c:crossBetween val="between"/>
        <c:majorUnit val="0.1"/>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solidFill>
            <a:schemeClr val="tx1"/>
          </a:solidFill>
          <a:latin typeface="+mj-lt"/>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66470754146576E-2"/>
          <c:y val="2.0848780870437622E-2"/>
          <c:w val="0.93088209629058838"/>
          <c:h val="0.88616889715194702"/>
        </c:manualLayout>
      </c:layout>
      <c:lineChart>
        <c:grouping val="standard"/>
        <c:varyColors val="0"/>
        <c:ser>
          <c:idx val="0"/>
          <c:order val="0"/>
          <c:tx>
            <c:strRef>
              <c:f>Sheet1!$B$1</c:f>
              <c:strCache>
                <c:ptCount val="1"/>
                <c:pt idx="0">
                  <c:v>MSCI World Index (net div.) USD</c:v>
                </c:pt>
              </c:strCache>
            </c:strRef>
          </c:tx>
          <c:spPr>
            <a:ln w="19050">
              <a:solidFill>
                <a:schemeClr val="accent6"/>
              </a:solidFill>
            </a:ln>
          </c:spPr>
          <c:marker>
            <c:symbol val="none"/>
          </c:marker>
          <c:dPt>
            <c:idx val="45"/>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F464-4B07-80ED-AD9FD5EE564B}"/>
              </c:ext>
            </c:extLst>
          </c:dPt>
          <c:dPt>
            <c:idx val="5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F464-4B07-80ED-AD9FD5EE564B}"/>
              </c:ext>
            </c:extLst>
          </c:dPt>
          <c:dPt>
            <c:idx val="56"/>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F464-4B07-80ED-AD9FD5EE564B}"/>
              </c:ext>
            </c:extLst>
          </c:dPt>
          <c:dPt>
            <c:idx val="115"/>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F464-4B07-80ED-AD9FD5EE564B}"/>
              </c:ext>
            </c:extLst>
          </c:dPt>
          <c:dPt>
            <c:idx val="12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F464-4B07-80ED-AD9FD5EE564B}"/>
              </c:ext>
            </c:extLst>
          </c:dPt>
          <c:dPt>
            <c:idx val="131"/>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F464-4B07-80ED-AD9FD5EE564B}"/>
              </c:ext>
            </c:extLst>
          </c:dPt>
          <c:dPt>
            <c:idx val="213"/>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F464-4B07-80ED-AD9FD5EE564B}"/>
              </c:ext>
            </c:extLst>
          </c:dPt>
          <c:dPt>
            <c:idx val="214"/>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F464-4B07-80ED-AD9FD5EE564B}"/>
              </c:ext>
            </c:extLst>
          </c:dPt>
          <c:dPt>
            <c:idx val="235"/>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F464-4B07-80ED-AD9FD5EE564B}"/>
              </c:ext>
            </c:extLst>
          </c:dPt>
          <c:dPt>
            <c:idx val="247"/>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F464-4B07-80ED-AD9FD5EE564B}"/>
              </c:ext>
            </c:extLst>
          </c:dPt>
          <c:dPt>
            <c:idx val="283"/>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F464-4B07-80ED-AD9FD5EE564B}"/>
              </c:ext>
            </c:extLst>
          </c:dPt>
          <c:dPt>
            <c:idx val="33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F464-4B07-80ED-AD9FD5EE564B}"/>
              </c:ext>
            </c:extLst>
          </c:dPt>
          <c:dPt>
            <c:idx val="343"/>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F464-4B07-80ED-AD9FD5EE564B}"/>
              </c:ext>
            </c:extLst>
          </c:dPt>
          <c:dPt>
            <c:idx val="344"/>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F-F464-4B07-80ED-AD9FD5EE564B}"/>
              </c:ext>
            </c:extLst>
          </c:dPt>
          <c:dPt>
            <c:idx val="36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F464-4B07-80ED-AD9FD5EE564B}"/>
              </c:ext>
            </c:extLst>
          </c:dPt>
          <c:dPt>
            <c:idx val="362"/>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1-F464-4B07-80ED-AD9FD5EE564B}"/>
              </c:ext>
            </c:extLst>
          </c:dPt>
          <c:dPt>
            <c:idx val="38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2-F464-4B07-80ED-AD9FD5EE564B}"/>
              </c:ext>
            </c:extLst>
          </c:dPt>
          <c:dPt>
            <c:idx val="397"/>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3-F464-4B07-80ED-AD9FD5EE564B}"/>
              </c:ext>
            </c:extLst>
          </c:dPt>
          <c:dPt>
            <c:idx val="398"/>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4-F464-4B07-80ED-AD9FD5EE564B}"/>
              </c:ext>
            </c:extLst>
          </c:dPt>
          <c:dPt>
            <c:idx val="427"/>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5-F464-4B07-80ED-AD9FD5EE564B}"/>
              </c:ext>
            </c:extLst>
          </c:dPt>
          <c:dPt>
            <c:idx val="445"/>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6-F464-4B07-80ED-AD9FD5EE564B}"/>
              </c:ext>
            </c:extLst>
          </c:dPt>
          <c:dPt>
            <c:idx val="469"/>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7-F464-4B07-80ED-AD9FD5EE564B}"/>
              </c:ext>
            </c:extLst>
          </c:dPt>
          <c:dPt>
            <c:idx val="48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8-F464-4B07-80ED-AD9FD5EE564B}"/>
              </c:ext>
            </c:extLst>
          </c:dPt>
          <c:dPt>
            <c:idx val="515"/>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9-F464-4B07-80ED-AD9FD5EE564B}"/>
              </c:ext>
            </c:extLst>
          </c:dPt>
          <c:cat>
            <c:numRef>
              <c:f>Sheet1!$A$2:$A$674</c:f>
              <c:numCache>
                <c:formatCode>m/d/yy;@</c:formatCode>
                <c:ptCount val="673"/>
                <c:pt idx="0">
                  <c:v>25568</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pt idx="121">
                  <c:v>29251</c:v>
                </c:pt>
                <c:pt idx="122">
                  <c:v>29280</c:v>
                </c:pt>
                <c:pt idx="123">
                  <c:v>29311</c:v>
                </c:pt>
                <c:pt idx="124">
                  <c:v>29341</c:v>
                </c:pt>
                <c:pt idx="125">
                  <c:v>29372</c:v>
                </c:pt>
                <c:pt idx="126">
                  <c:v>29402</c:v>
                </c:pt>
                <c:pt idx="127">
                  <c:v>29433</c:v>
                </c:pt>
                <c:pt idx="128">
                  <c:v>29464</c:v>
                </c:pt>
                <c:pt idx="129">
                  <c:v>29494</c:v>
                </c:pt>
                <c:pt idx="130">
                  <c:v>29525</c:v>
                </c:pt>
                <c:pt idx="131">
                  <c:v>29555</c:v>
                </c:pt>
                <c:pt idx="132">
                  <c:v>29586</c:v>
                </c:pt>
                <c:pt idx="133">
                  <c:v>29617</c:v>
                </c:pt>
                <c:pt idx="134">
                  <c:v>29645</c:v>
                </c:pt>
                <c:pt idx="135">
                  <c:v>29676</c:v>
                </c:pt>
                <c:pt idx="136">
                  <c:v>29706</c:v>
                </c:pt>
                <c:pt idx="137">
                  <c:v>29737</c:v>
                </c:pt>
                <c:pt idx="138">
                  <c:v>29767</c:v>
                </c:pt>
                <c:pt idx="139">
                  <c:v>29798</c:v>
                </c:pt>
                <c:pt idx="140">
                  <c:v>29829</c:v>
                </c:pt>
                <c:pt idx="141">
                  <c:v>29859</c:v>
                </c:pt>
                <c:pt idx="142">
                  <c:v>29890</c:v>
                </c:pt>
                <c:pt idx="143">
                  <c:v>29920</c:v>
                </c:pt>
                <c:pt idx="144">
                  <c:v>29951</c:v>
                </c:pt>
                <c:pt idx="145">
                  <c:v>29982</c:v>
                </c:pt>
                <c:pt idx="146">
                  <c:v>30010</c:v>
                </c:pt>
                <c:pt idx="147">
                  <c:v>30041</c:v>
                </c:pt>
                <c:pt idx="148">
                  <c:v>30071</c:v>
                </c:pt>
                <c:pt idx="149">
                  <c:v>30102</c:v>
                </c:pt>
                <c:pt idx="150">
                  <c:v>30132</c:v>
                </c:pt>
                <c:pt idx="151">
                  <c:v>30163</c:v>
                </c:pt>
                <c:pt idx="152">
                  <c:v>30194</c:v>
                </c:pt>
                <c:pt idx="153">
                  <c:v>30224</c:v>
                </c:pt>
                <c:pt idx="154">
                  <c:v>30255</c:v>
                </c:pt>
                <c:pt idx="155">
                  <c:v>30285</c:v>
                </c:pt>
                <c:pt idx="156">
                  <c:v>30316</c:v>
                </c:pt>
                <c:pt idx="157">
                  <c:v>30347</c:v>
                </c:pt>
                <c:pt idx="158">
                  <c:v>30375</c:v>
                </c:pt>
                <c:pt idx="159">
                  <c:v>30406</c:v>
                </c:pt>
                <c:pt idx="160">
                  <c:v>30436</c:v>
                </c:pt>
                <c:pt idx="161">
                  <c:v>30467</c:v>
                </c:pt>
                <c:pt idx="162">
                  <c:v>30497</c:v>
                </c:pt>
                <c:pt idx="163">
                  <c:v>30528</c:v>
                </c:pt>
                <c:pt idx="164">
                  <c:v>30559</c:v>
                </c:pt>
                <c:pt idx="165">
                  <c:v>30589</c:v>
                </c:pt>
                <c:pt idx="166">
                  <c:v>30620</c:v>
                </c:pt>
                <c:pt idx="167">
                  <c:v>30650</c:v>
                </c:pt>
                <c:pt idx="168">
                  <c:v>30681</c:v>
                </c:pt>
                <c:pt idx="169">
                  <c:v>30712</c:v>
                </c:pt>
                <c:pt idx="170">
                  <c:v>30741</c:v>
                </c:pt>
                <c:pt idx="171">
                  <c:v>30772</c:v>
                </c:pt>
                <c:pt idx="172">
                  <c:v>30802</c:v>
                </c:pt>
                <c:pt idx="173">
                  <c:v>30833</c:v>
                </c:pt>
                <c:pt idx="174">
                  <c:v>30863</c:v>
                </c:pt>
                <c:pt idx="175">
                  <c:v>30894</c:v>
                </c:pt>
                <c:pt idx="176">
                  <c:v>30925</c:v>
                </c:pt>
                <c:pt idx="177">
                  <c:v>30955</c:v>
                </c:pt>
                <c:pt idx="178">
                  <c:v>30986</c:v>
                </c:pt>
                <c:pt idx="179">
                  <c:v>31016</c:v>
                </c:pt>
                <c:pt idx="180">
                  <c:v>31047</c:v>
                </c:pt>
                <c:pt idx="181">
                  <c:v>31078</c:v>
                </c:pt>
                <c:pt idx="182">
                  <c:v>31106</c:v>
                </c:pt>
                <c:pt idx="183">
                  <c:v>31137</c:v>
                </c:pt>
                <c:pt idx="184">
                  <c:v>31167</c:v>
                </c:pt>
                <c:pt idx="185">
                  <c:v>31198</c:v>
                </c:pt>
                <c:pt idx="186">
                  <c:v>31228</c:v>
                </c:pt>
                <c:pt idx="187">
                  <c:v>31259</c:v>
                </c:pt>
                <c:pt idx="188">
                  <c:v>31290</c:v>
                </c:pt>
                <c:pt idx="189">
                  <c:v>31320</c:v>
                </c:pt>
                <c:pt idx="190">
                  <c:v>31351</c:v>
                </c:pt>
                <c:pt idx="191">
                  <c:v>31381</c:v>
                </c:pt>
                <c:pt idx="192">
                  <c:v>31412</c:v>
                </c:pt>
                <c:pt idx="193">
                  <c:v>31443</c:v>
                </c:pt>
                <c:pt idx="194">
                  <c:v>31471</c:v>
                </c:pt>
                <c:pt idx="195">
                  <c:v>31502</c:v>
                </c:pt>
                <c:pt idx="196">
                  <c:v>31532</c:v>
                </c:pt>
                <c:pt idx="197">
                  <c:v>31563</c:v>
                </c:pt>
                <c:pt idx="198">
                  <c:v>31593</c:v>
                </c:pt>
                <c:pt idx="199">
                  <c:v>31624</c:v>
                </c:pt>
                <c:pt idx="200">
                  <c:v>31655</c:v>
                </c:pt>
                <c:pt idx="201">
                  <c:v>31685</c:v>
                </c:pt>
                <c:pt idx="202">
                  <c:v>31716</c:v>
                </c:pt>
                <c:pt idx="203">
                  <c:v>31746</c:v>
                </c:pt>
                <c:pt idx="204">
                  <c:v>31777</c:v>
                </c:pt>
                <c:pt idx="205">
                  <c:v>31808</c:v>
                </c:pt>
                <c:pt idx="206">
                  <c:v>31836</c:v>
                </c:pt>
                <c:pt idx="207">
                  <c:v>31867</c:v>
                </c:pt>
                <c:pt idx="208">
                  <c:v>31897</c:v>
                </c:pt>
                <c:pt idx="209">
                  <c:v>31928</c:v>
                </c:pt>
                <c:pt idx="210">
                  <c:v>31958</c:v>
                </c:pt>
                <c:pt idx="211">
                  <c:v>31989</c:v>
                </c:pt>
                <c:pt idx="212">
                  <c:v>32020</c:v>
                </c:pt>
                <c:pt idx="213">
                  <c:v>32050</c:v>
                </c:pt>
                <c:pt idx="214">
                  <c:v>32081</c:v>
                </c:pt>
                <c:pt idx="215">
                  <c:v>32111</c:v>
                </c:pt>
                <c:pt idx="216">
                  <c:v>32142</c:v>
                </c:pt>
                <c:pt idx="217">
                  <c:v>32173</c:v>
                </c:pt>
                <c:pt idx="218">
                  <c:v>32202</c:v>
                </c:pt>
                <c:pt idx="219">
                  <c:v>32233</c:v>
                </c:pt>
                <c:pt idx="220">
                  <c:v>32263</c:v>
                </c:pt>
                <c:pt idx="221">
                  <c:v>32294</c:v>
                </c:pt>
                <c:pt idx="222">
                  <c:v>32324</c:v>
                </c:pt>
                <c:pt idx="223">
                  <c:v>32355</c:v>
                </c:pt>
                <c:pt idx="224">
                  <c:v>32386</c:v>
                </c:pt>
                <c:pt idx="225">
                  <c:v>32416</c:v>
                </c:pt>
                <c:pt idx="226">
                  <c:v>32447</c:v>
                </c:pt>
                <c:pt idx="227">
                  <c:v>32477</c:v>
                </c:pt>
                <c:pt idx="228">
                  <c:v>32508</c:v>
                </c:pt>
                <c:pt idx="229">
                  <c:v>32539</c:v>
                </c:pt>
                <c:pt idx="230">
                  <c:v>32567</c:v>
                </c:pt>
                <c:pt idx="231">
                  <c:v>32598</c:v>
                </c:pt>
                <c:pt idx="232">
                  <c:v>32628</c:v>
                </c:pt>
                <c:pt idx="233">
                  <c:v>32659</c:v>
                </c:pt>
                <c:pt idx="234">
                  <c:v>32689</c:v>
                </c:pt>
                <c:pt idx="235">
                  <c:v>32720</c:v>
                </c:pt>
                <c:pt idx="236">
                  <c:v>32751</c:v>
                </c:pt>
                <c:pt idx="237">
                  <c:v>32781</c:v>
                </c:pt>
                <c:pt idx="238">
                  <c:v>32812</c:v>
                </c:pt>
                <c:pt idx="239">
                  <c:v>32842</c:v>
                </c:pt>
                <c:pt idx="240">
                  <c:v>32873</c:v>
                </c:pt>
                <c:pt idx="241">
                  <c:v>32904</c:v>
                </c:pt>
                <c:pt idx="242">
                  <c:v>32932</c:v>
                </c:pt>
                <c:pt idx="243">
                  <c:v>32963</c:v>
                </c:pt>
                <c:pt idx="244">
                  <c:v>32993</c:v>
                </c:pt>
                <c:pt idx="245">
                  <c:v>33024</c:v>
                </c:pt>
                <c:pt idx="246">
                  <c:v>33054</c:v>
                </c:pt>
                <c:pt idx="247">
                  <c:v>33085</c:v>
                </c:pt>
                <c:pt idx="248">
                  <c:v>33116</c:v>
                </c:pt>
                <c:pt idx="249">
                  <c:v>33146</c:v>
                </c:pt>
                <c:pt idx="250">
                  <c:v>33177</c:v>
                </c:pt>
                <c:pt idx="251">
                  <c:v>33207</c:v>
                </c:pt>
                <c:pt idx="252">
                  <c:v>33238</c:v>
                </c:pt>
                <c:pt idx="253">
                  <c:v>33269</c:v>
                </c:pt>
                <c:pt idx="254">
                  <c:v>33297</c:v>
                </c:pt>
                <c:pt idx="255">
                  <c:v>33328</c:v>
                </c:pt>
                <c:pt idx="256">
                  <c:v>33358</c:v>
                </c:pt>
                <c:pt idx="257">
                  <c:v>33389</c:v>
                </c:pt>
                <c:pt idx="258">
                  <c:v>33419</c:v>
                </c:pt>
                <c:pt idx="259">
                  <c:v>33450</c:v>
                </c:pt>
                <c:pt idx="260">
                  <c:v>33481</c:v>
                </c:pt>
                <c:pt idx="261">
                  <c:v>33511</c:v>
                </c:pt>
                <c:pt idx="262">
                  <c:v>33542</c:v>
                </c:pt>
                <c:pt idx="263">
                  <c:v>33572</c:v>
                </c:pt>
                <c:pt idx="264">
                  <c:v>33603</c:v>
                </c:pt>
                <c:pt idx="265">
                  <c:v>33634</c:v>
                </c:pt>
                <c:pt idx="266">
                  <c:v>33663</c:v>
                </c:pt>
                <c:pt idx="267">
                  <c:v>33694</c:v>
                </c:pt>
                <c:pt idx="268">
                  <c:v>33724</c:v>
                </c:pt>
                <c:pt idx="269">
                  <c:v>33755</c:v>
                </c:pt>
                <c:pt idx="270">
                  <c:v>33785</c:v>
                </c:pt>
                <c:pt idx="271">
                  <c:v>33816</c:v>
                </c:pt>
                <c:pt idx="272">
                  <c:v>33847</c:v>
                </c:pt>
                <c:pt idx="273">
                  <c:v>33877</c:v>
                </c:pt>
                <c:pt idx="274">
                  <c:v>33908</c:v>
                </c:pt>
                <c:pt idx="275">
                  <c:v>33938</c:v>
                </c:pt>
                <c:pt idx="276">
                  <c:v>33969</c:v>
                </c:pt>
                <c:pt idx="277">
                  <c:v>34000</c:v>
                </c:pt>
                <c:pt idx="278">
                  <c:v>34028</c:v>
                </c:pt>
                <c:pt idx="279">
                  <c:v>34059</c:v>
                </c:pt>
                <c:pt idx="280">
                  <c:v>34089</c:v>
                </c:pt>
                <c:pt idx="281">
                  <c:v>34120</c:v>
                </c:pt>
                <c:pt idx="282">
                  <c:v>34150</c:v>
                </c:pt>
                <c:pt idx="283">
                  <c:v>34181</c:v>
                </c:pt>
                <c:pt idx="284">
                  <c:v>34212</c:v>
                </c:pt>
                <c:pt idx="285">
                  <c:v>34242</c:v>
                </c:pt>
                <c:pt idx="286">
                  <c:v>34273</c:v>
                </c:pt>
                <c:pt idx="287">
                  <c:v>34303</c:v>
                </c:pt>
                <c:pt idx="288">
                  <c:v>34334</c:v>
                </c:pt>
                <c:pt idx="289">
                  <c:v>34365</c:v>
                </c:pt>
                <c:pt idx="290">
                  <c:v>34393</c:v>
                </c:pt>
                <c:pt idx="291">
                  <c:v>34424</c:v>
                </c:pt>
                <c:pt idx="292">
                  <c:v>34454</c:v>
                </c:pt>
                <c:pt idx="293">
                  <c:v>34485</c:v>
                </c:pt>
                <c:pt idx="294">
                  <c:v>34515</c:v>
                </c:pt>
                <c:pt idx="295">
                  <c:v>34546</c:v>
                </c:pt>
                <c:pt idx="296">
                  <c:v>34577</c:v>
                </c:pt>
                <c:pt idx="297">
                  <c:v>34607</c:v>
                </c:pt>
                <c:pt idx="298">
                  <c:v>34638</c:v>
                </c:pt>
                <c:pt idx="299">
                  <c:v>34668</c:v>
                </c:pt>
                <c:pt idx="300">
                  <c:v>34699</c:v>
                </c:pt>
                <c:pt idx="301">
                  <c:v>34730</c:v>
                </c:pt>
                <c:pt idx="302">
                  <c:v>34758</c:v>
                </c:pt>
                <c:pt idx="303">
                  <c:v>34789</c:v>
                </c:pt>
                <c:pt idx="304">
                  <c:v>34819</c:v>
                </c:pt>
                <c:pt idx="305">
                  <c:v>34850</c:v>
                </c:pt>
                <c:pt idx="306">
                  <c:v>34880</c:v>
                </c:pt>
                <c:pt idx="307">
                  <c:v>34911</c:v>
                </c:pt>
                <c:pt idx="308">
                  <c:v>34942</c:v>
                </c:pt>
                <c:pt idx="309">
                  <c:v>34972</c:v>
                </c:pt>
                <c:pt idx="310">
                  <c:v>35003</c:v>
                </c:pt>
                <c:pt idx="311">
                  <c:v>35033</c:v>
                </c:pt>
                <c:pt idx="312">
                  <c:v>35064</c:v>
                </c:pt>
                <c:pt idx="313">
                  <c:v>35095</c:v>
                </c:pt>
                <c:pt idx="314">
                  <c:v>35124</c:v>
                </c:pt>
                <c:pt idx="315">
                  <c:v>35155</c:v>
                </c:pt>
                <c:pt idx="316">
                  <c:v>35185</c:v>
                </c:pt>
                <c:pt idx="317">
                  <c:v>35216</c:v>
                </c:pt>
                <c:pt idx="318">
                  <c:v>35246</c:v>
                </c:pt>
                <c:pt idx="319">
                  <c:v>35277</c:v>
                </c:pt>
                <c:pt idx="320">
                  <c:v>35308</c:v>
                </c:pt>
                <c:pt idx="321">
                  <c:v>35338</c:v>
                </c:pt>
                <c:pt idx="322">
                  <c:v>35369</c:v>
                </c:pt>
                <c:pt idx="323">
                  <c:v>35399</c:v>
                </c:pt>
                <c:pt idx="324">
                  <c:v>35430</c:v>
                </c:pt>
                <c:pt idx="325">
                  <c:v>35461</c:v>
                </c:pt>
                <c:pt idx="326">
                  <c:v>35489</c:v>
                </c:pt>
                <c:pt idx="327">
                  <c:v>35520</c:v>
                </c:pt>
                <c:pt idx="328">
                  <c:v>35550</c:v>
                </c:pt>
                <c:pt idx="329">
                  <c:v>35581</c:v>
                </c:pt>
                <c:pt idx="330">
                  <c:v>35611</c:v>
                </c:pt>
                <c:pt idx="331">
                  <c:v>35642</c:v>
                </c:pt>
                <c:pt idx="332">
                  <c:v>35673</c:v>
                </c:pt>
                <c:pt idx="333">
                  <c:v>35703</c:v>
                </c:pt>
                <c:pt idx="334">
                  <c:v>35734</c:v>
                </c:pt>
                <c:pt idx="335">
                  <c:v>35764</c:v>
                </c:pt>
                <c:pt idx="336">
                  <c:v>35795</c:v>
                </c:pt>
                <c:pt idx="337">
                  <c:v>35826</c:v>
                </c:pt>
                <c:pt idx="338">
                  <c:v>35854</c:v>
                </c:pt>
                <c:pt idx="339">
                  <c:v>35885</c:v>
                </c:pt>
                <c:pt idx="340">
                  <c:v>35915</c:v>
                </c:pt>
                <c:pt idx="341">
                  <c:v>35946</c:v>
                </c:pt>
                <c:pt idx="342">
                  <c:v>35976</c:v>
                </c:pt>
                <c:pt idx="343">
                  <c:v>36007</c:v>
                </c:pt>
                <c:pt idx="344">
                  <c:v>36038</c:v>
                </c:pt>
                <c:pt idx="345">
                  <c:v>36068</c:v>
                </c:pt>
                <c:pt idx="346">
                  <c:v>36099</c:v>
                </c:pt>
                <c:pt idx="347">
                  <c:v>36129</c:v>
                </c:pt>
                <c:pt idx="348">
                  <c:v>36160</c:v>
                </c:pt>
                <c:pt idx="349">
                  <c:v>36191</c:v>
                </c:pt>
                <c:pt idx="350">
                  <c:v>36219</c:v>
                </c:pt>
                <c:pt idx="351">
                  <c:v>36250</c:v>
                </c:pt>
                <c:pt idx="352">
                  <c:v>36280</c:v>
                </c:pt>
                <c:pt idx="353">
                  <c:v>36311</c:v>
                </c:pt>
                <c:pt idx="354">
                  <c:v>36341</c:v>
                </c:pt>
                <c:pt idx="355">
                  <c:v>36372</c:v>
                </c:pt>
                <c:pt idx="356">
                  <c:v>36403</c:v>
                </c:pt>
                <c:pt idx="357">
                  <c:v>36433</c:v>
                </c:pt>
                <c:pt idx="358">
                  <c:v>36464</c:v>
                </c:pt>
                <c:pt idx="359">
                  <c:v>36494</c:v>
                </c:pt>
                <c:pt idx="360">
                  <c:v>36525</c:v>
                </c:pt>
                <c:pt idx="361">
                  <c:v>36556</c:v>
                </c:pt>
                <c:pt idx="362">
                  <c:v>36585</c:v>
                </c:pt>
                <c:pt idx="363">
                  <c:v>36616</c:v>
                </c:pt>
                <c:pt idx="364">
                  <c:v>36646</c:v>
                </c:pt>
                <c:pt idx="365">
                  <c:v>36677</c:v>
                </c:pt>
                <c:pt idx="366">
                  <c:v>36707</c:v>
                </c:pt>
                <c:pt idx="367">
                  <c:v>36738</c:v>
                </c:pt>
                <c:pt idx="368">
                  <c:v>36769</c:v>
                </c:pt>
                <c:pt idx="369">
                  <c:v>36799</c:v>
                </c:pt>
                <c:pt idx="370">
                  <c:v>36830</c:v>
                </c:pt>
                <c:pt idx="371">
                  <c:v>36860</c:v>
                </c:pt>
                <c:pt idx="372">
                  <c:v>36891</c:v>
                </c:pt>
                <c:pt idx="373">
                  <c:v>36922</c:v>
                </c:pt>
                <c:pt idx="374">
                  <c:v>36950</c:v>
                </c:pt>
                <c:pt idx="375">
                  <c:v>36981</c:v>
                </c:pt>
                <c:pt idx="376">
                  <c:v>37011</c:v>
                </c:pt>
                <c:pt idx="377">
                  <c:v>37042</c:v>
                </c:pt>
                <c:pt idx="378">
                  <c:v>37072</c:v>
                </c:pt>
                <c:pt idx="379">
                  <c:v>37103</c:v>
                </c:pt>
                <c:pt idx="380">
                  <c:v>37134</c:v>
                </c:pt>
                <c:pt idx="381">
                  <c:v>37164</c:v>
                </c:pt>
                <c:pt idx="382">
                  <c:v>37195</c:v>
                </c:pt>
                <c:pt idx="383">
                  <c:v>37225</c:v>
                </c:pt>
                <c:pt idx="384">
                  <c:v>37256</c:v>
                </c:pt>
                <c:pt idx="385">
                  <c:v>37287</c:v>
                </c:pt>
                <c:pt idx="386">
                  <c:v>37315</c:v>
                </c:pt>
                <c:pt idx="387">
                  <c:v>37346</c:v>
                </c:pt>
                <c:pt idx="388">
                  <c:v>37376</c:v>
                </c:pt>
                <c:pt idx="389">
                  <c:v>37407</c:v>
                </c:pt>
                <c:pt idx="390">
                  <c:v>37437</c:v>
                </c:pt>
                <c:pt idx="391">
                  <c:v>37468</c:v>
                </c:pt>
                <c:pt idx="392">
                  <c:v>37499</c:v>
                </c:pt>
                <c:pt idx="393">
                  <c:v>37529</c:v>
                </c:pt>
                <c:pt idx="394">
                  <c:v>37560</c:v>
                </c:pt>
                <c:pt idx="395">
                  <c:v>37590</c:v>
                </c:pt>
                <c:pt idx="396">
                  <c:v>37621</c:v>
                </c:pt>
                <c:pt idx="397">
                  <c:v>37652</c:v>
                </c:pt>
                <c:pt idx="398">
                  <c:v>37680</c:v>
                </c:pt>
                <c:pt idx="399">
                  <c:v>37711</c:v>
                </c:pt>
                <c:pt idx="400">
                  <c:v>37741</c:v>
                </c:pt>
                <c:pt idx="401">
                  <c:v>37772</c:v>
                </c:pt>
                <c:pt idx="402">
                  <c:v>37802</c:v>
                </c:pt>
                <c:pt idx="403">
                  <c:v>37833</c:v>
                </c:pt>
                <c:pt idx="404">
                  <c:v>37864</c:v>
                </c:pt>
                <c:pt idx="405">
                  <c:v>37894</c:v>
                </c:pt>
                <c:pt idx="406">
                  <c:v>37925</c:v>
                </c:pt>
                <c:pt idx="407">
                  <c:v>37955</c:v>
                </c:pt>
                <c:pt idx="408">
                  <c:v>37986</c:v>
                </c:pt>
                <c:pt idx="409">
                  <c:v>38017</c:v>
                </c:pt>
                <c:pt idx="410">
                  <c:v>38046</c:v>
                </c:pt>
                <c:pt idx="411">
                  <c:v>38077</c:v>
                </c:pt>
                <c:pt idx="412">
                  <c:v>38107</c:v>
                </c:pt>
                <c:pt idx="413">
                  <c:v>38138</c:v>
                </c:pt>
                <c:pt idx="414">
                  <c:v>38168</c:v>
                </c:pt>
                <c:pt idx="415">
                  <c:v>38199</c:v>
                </c:pt>
                <c:pt idx="416">
                  <c:v>38230</c:v>
                </c:pt>
                <c:pt idx="417">
                  <c:v>38260</c:v>
                </c:pt>
                <c:pt idx="418">
                  <c:v>38291</c:v>
                </c:pt>
                <c:pt idx="419">
                  <c:v>38321</c:v>
                </c:pt>
                <c:pt idx="420">
                  <c:v>38352</c:v>
                </c:pt>
                <c:pt idx="421">
                  <c:v>38383</c:v>
                </c:pt>
                <c:pt idx="422">
                  <c:v>38411</c:v>
                </c:pt>
                <c:pt idx="423">
                  <c:v>38442</c:v>
                </c:pt>
                <c:pt idx="424">
                  <c:v>38472</c:v>
                </c:pt>
                <c:pt idx="425">
                  <c:v>38503</c:v>
                </c:pt>
                <c:pt idx="426">
                  <c:v>38533</c:v>
                </c:pt>
                <c:pt idx="427">
                  <c:v>38564</c:v>
                </c:pt>
                <c:pt idx="428">
                  <c:v>38595</c:v>
                </c:pt>
                <c:pt idx="429">
                  <c:v>38625</c:v>
                </c:pt>
                <c:pt idx="430">
                  <c:v>38656</c:v>
                </c:pt>
                <c:pt idx="431">
                  <c:v>38686</c:v>
                </c:pt>
                <c:pt idx="432">
                  <c:v>38717</c:v>
                </c:pt>
                <c:pt idx="433">
                  <c:v>38748</c:v>
                </c:pt>
                <c:pt idx="434">
                  <c:v>38776</c:v>
                </c:pt>
                <c:pt idx="435">
                  <c:v>38807</c:v>
                </c:pt>
                <c:pt idx="436">
                  <c:v>38837</c:v>
                </c:pt>
                <c:pt idx="437">
                  <c:v>38868</c:v>
                </c:pt>
                <c:pt idx="438">
                  <c:v>38898</c:v>
                </c:pt>
                <c:pt idx="439">
                  <c:v>38929</c:v>
                </c:pt>
                <c:pt idx="440">
                  <c:v>38960</c:v>
                </c:pt>
                <c:pt idx="441">
                  <c:v>38990</c:v>
                </c:pt>
                <c:pt idx="442">
                  <c:v>39021</c:v>
                </c:pt>
                <c:pt idx="443">
                  <c:v>39051</c:v>
                </c:pt>
                <c:pt idx="444">
                  <c:v>39082</c:v>
                </c:pt>
                <c:pt idx="445">
                  <c:v>39113</c:v>
                </c:pt>
                <c:pt idx="446">
                  <c:v>39141</c:v>
                </c:pt>
                <c:pt idx="447">
                  <c:v>39172</c:v>
                </c:pt>
                <c:pt idx="448">
                  <c:v>39202</c:v>
                </c:pt>
                <c:pt idx="449">
                  <c:v>39233</c:v>
                </c:pt>
                <c:pt idx="450">
                  <c:v>39263</c:v>
                </c:pt>
                <c:pt idx="451">
                  <c:v>39294</c:v>
                </c:pt>
                <c:pt idx="452">
                  <c:v>39325</c:v>
                </c:pt>
                <c:pt idx="453">
                  <c:v>39355</c:v>
                </c:pt>
                <c:pt idx="454">
                  <c:v>39386</c:v>
                </c:pt>
                <c:pt idx="455">
                  <c:v>39416</c:v>
                </c:pt>
                <c:pt idx="456">
                  <c:v>39447</c:v>
                </c:pt>
                <c:pt idx="457">
                  <c:v>39478</c:v>
                </c:pt>
                <c:pt idx="458">
                  <c:v>39507</c:v>
                </c:pt>
                <c:pt idx="459">
                  <c:v>39538</c:v>
                </c:pt>
                <c:pt idx="460">
                  <c:v>39568</c:v>
                </c:pt>
                <c:pt idx="461">
                  <c:v>39599</c:v>
                </c:pt>
                <c:pt idx="462">
                  <c:v>39629</c:v>
                </c:pt>
                <c:pt idx="463">
                  <c:v>39660</c:v>
                </c:pt>
                <c:pt idx="464">
                  <c:v>39691</c:v>
                </c:pt>
                <c:pt idx="465">
                  <c:v>39721</c:v>
                </c:pt>
                <c:pt idx="466">
                  <c:v>39752</c:v>
                </c:pt>
                <c:pt idx="467">
                  <c:v>39782</c:v>
                </c:pt>
                <c:pt idx="468">
                  <c:v>39813</c:v>
                </c:pt>
                <c:pt idx="469">
                  <c:v>39844</c:v>
                </c:pt>
                <c:pt idx="470">
                  <c:v>39872</c:v>
                </c:pt>
                <c:pt idx="471">
                  <c:v>39903</c:v>
                </c:pt>
                <c:pt idx="472">
                  <c:v>39933</c:v>
                </c:pt>
                <c:pt idx="473">
                  <c:v>39964</c:v>
                </c:pt>
                <c:pt idx="474">
                  <c:v>39994</c:v>
                </c:pt>
                <c:pt idx="475">
                  <c:v>40025</c:v>
                </c:pt>
                <c:pt idx="476">
                  <c:v>40056</c:v>
                </c:pt>
                <c:pt idx="477">
                  <c:v>40086</c:v>
                </c:pt>
                <c:pt idx="478">
                  <c:v>40117</c:v>
                </c:pt>
                <c:pt idx="479">
                  <c:v>40147</c:v>
                </c:pt>
                <c:pt idx="480">
                  <c:v>40178</c:v>
                </c:pt>
                <c:pt idx="481">
                  <c:v>40209</c:v>
                </c:pt>
                <c:pt idx="482">
                  <c:v>40237</c:v>
                </c:pt>
                <c:pt idx="483">
                  <c:v>40268</c:v>
                </c:pt>
                <c:pt idx="484">
                  <c:v>40298</c:v>
                </c:pt>
                <c:pt idx="485">
                  <c:v>40329</c:v>
                </c:pt>
                <c:pt idx="486">
                  <c:v>40359</c:v>
                </c:pt>
                <c:pt idx="487">
                  <c:v>40390</c:v>
                </c:pt>
                <c:pt idx="488">
                  <c:v>40421</c:v>
                </c:pt>
                <c:pt idx="489">
                  <c:v>40451</c:v>
                </c:pt>
                <c:pt idx="490">
                  <c:v>40482</c:v>
                </c:pt>
                <c:pt idx="491">
                  <c:v>40512</c:v>
                </c:pt>
                <c:pt idx="492">
                  <c:v>40543</c:v>
                </c:pt>
                <c:pt idx="493">
                  <c:v>40574</c:v>
                </c:pt>
                <c:pt idx="494">
                  <c:v>40602</c:v>
                </c:pt>
                <c:pt idx="495">
                  <c:v>40633</c:v>
                </c:pt>
                <c:pt idx="496">
                  <c:v>40663</c:v>
                </c:pt>
                <c:pt idx="497">
                  <c:v>40694</c:v>
                </c:pt>
                <c:pt idx="498">
                  <c:v>40724</c:v>
                </c:pt>
                <c:pt idx="499">
                  <c:v>40755</c:v>
                </c:pt>
                <c:pt idx="500">
                  <c:v>40786</c:v>
                </c:pt>
                <c:pt idx="501">
                  <c:v>40816</c:v>
                </c:pt>
                <c:pt idx="502">
                  <c:v>40847</c:v>
                </c:pt>
                <c:pt idx="503">
                  <c:v>40877</c:v>
                </c:pt>
                <c:pt idx="504">
                  <c:v>40908</c:v>
                </c:pt>
                <c:pt idx="505">
                  <c:v>40939</c:v>
                </c:pt>
                <c:pt idx="506">
                  <c:v>40968</c:v>
                </c:pt>
                <c:pt idx="507">
                  <c:v>40999</c:v>
                </c:pt>
                <c:pt idx="508">
                  <c:v>41029</c:v>
                </c:pt>
                <c:pt idx="509">
                  <c:v>41060</c:v>
                </c:pt>
                <c:pt idx="510">
                  <c:v>41090</c:v>
                </c:pt>
                <c:pt idx="511">
                  <c:v>41121</c:v>
                </c:pt>
                <c:pt idx="512">
                  <c:v>41152</c:v>
                </c:pt>
                <c:pt idx="513">
                  <c:v>41182</c:v>
                </c:pt>
                <c:pt idx="514">
                  <c:v>41213</c:v>
                </c:pt>
                <c:pt idx="515">
                  <c:v>41243</c:v>
                </c:pt>
                <c:pt idx="516">
                  <c:v>41274</c:v>
                </c:pt>
                <c:pt idx="517">
                  <c:v>41305</c:v>
                </c:pt>
                <c:pt idx="518">
                  <c:v>41333</c:v>
                </c:pt>
                <c:pt idx="519">
                  <c:v>41364</c:v>
                </c:pt>
                <c:pt idx="520">
                  <c:v>41394</c:v>
                </c:pt>
                <c:pt idx="521">
                  <c:v>41425</c:v>
                </c:pt>
                <c:pt idx="522">
                  <c:v>41455</c:v>
                </c:pt>
                <c:pt idx="523">
                  <c:v>41486</c:v>
                </c:pt>
                <c:pt idx="524">
                  <c:v>41517</c:v>
                </c:pt>
                <c:pt idx="525">
                  <c:v>41547</c:v>
                </c:pt>
                <c:pt idx="526">
                  <c:v>41578</c:v>
                </c:pt>
                <c:pt idx="527">
                  <c:v>41608</c:v>
                </c:pt>
                <c:pt idx="528">
                  <c:v>41639</c:v>
                </c:pt>
                <c:pt idx="529">
                  <c:v>41670</c:v>
                </c:pt>
                <c:pt idx="530">
                  <c:v>41698</c:v>
                </c:pt>
                <c:pt idx="531">
                  <c:v>41729</c:v>
                </c:pt>
                <c:pt idx="532">
                  <c:v>41759</c:v>
                </c:pt>
                <c:pt idx="533">
                  <c:v>41790</c:v>
                </c:pt>
                <c:pt idx="534">
                  <c:v>41820</c:v>
                </c:pt>
                <c:pt idx="535">
                  <c:v>41851</c:v>
                </c:pt>
                <c:pt idx="536">
                  <c:v>41882</c:v>
                </c:pt>
                <c:pt idx="537">
                  <c:v>41912</c:v>
                </c:pt>
                <c:pt idx="538">
                  <c:v>41943</c:v>
                </c:pt>
                <c:pt idx="539">
                  <c:v>41973</c:v>
                </c:pt>
                <c:pt idx="540">
                  <c:v>42004</c:v>
                </c:pt>
                <c:pt idx="541">
                  <c:v>42035</c:v>
                </c:pt>
                <c:pt idx="542">
                  <c:v>42063</c:v>
                </c:pt>
                <c:pt idx="543">
                  <c:v>42094</c:v>
                </c:pt>
                <c:pt idx="544">
                  <c:v>42124</c:v>
                </c:pt>
                <c:pt idx="545">
                  <c:v>42155</c:v>
                </c:pt>
                <c:pt idx="546">
                  <c:v>42185</c:v>
                </c:pt>
                <c:pt idx="547">
                  <c:v>42216</c:v>
                </c:pt>
                <c:pt idx="548">
                  <c:v>42247</c:v>
                </c:pt>
                <c:pt idx="549">
                  <c:v>42277</c:v>
                </c:pt>
                <c:pt idx="550">
                  <c:v>42308</c:v>
                </c:pt>
                <c:pt idx="551">
                  <c:v>42338</c:v>
                </c:pt>
                <c:pt idx="552">
                  <c:v>42369</c:v>
                </c:pt>
                <c:pt idx="553">
                  <c:v>42400</c:v>
                </c:pt>
                <c:pt idx="554">
                  <c:v>42429</c:v>
                </c:pt>
                <c:pt idx="555">
                  <c:v>42460</c:v>
                </c:pt>
                <c:pt idx="556">
                  <c:v>42490</c:v>
                </c:pt>
                <c:pt idx="557">
                  <c:v>42521</c:v>
                </c:pt>
                <c:pt idx="558">
                  <c:v>42551</c:v>
                </c:pt>
                <c:pt idx="559">
                  <c:v>42582</c:v>
                </c:pt>
                <c:pt idx="560">
                  <c:v>42613</c:v>
                </c:pt>
                <c:pt idx="561">
                  <c:v>42643</c:v>
                </c:pt>
                <c:pt idx="562">
                  <c:v>42674</c:v>
                </c:pt>
                <c:pt idx="563">
                  <c:v>42704</c:v>
                </c:pt>
                <c:pt idx="564">
                  <c:v>42735</c:v>
                </c:pt>
                <c:pt idx="565">
                  <c:v>42766</c:v>
                </c:pt>
                <c:pt idx="566">
                  <c:v>42794</c:v>
                </c:pt>
                <c:pt idx="567">
                  <c:v>42825</c:v>
                </c:pt>
                <c:pt idx="568">
                  <c:v>42855</c:v>
                </c:pt>
                <c:pt idx="569">
                  <c:v>42886</c:v>
                </c:pt>
                <c:pt idx="570">
                  <c:v>42916</c:v>
                </c:pt>
                <c:pt idx="571">
                  <c:v>42947</c:v>
                </c:pt>
                <c:pt idx="572">
                  <c:v>42978</c:v>
                </c:pt>
                <c:pt idx="573">
                  <c:v>43008</c:v>
                </c:pt>
                <c:pt idx="574">
                  <c:v>43039</c:v>
                </c:pt>
                <c:pt idx="575">
                  <c:v>43069</c:v>
                </c:pt>
                <c:pt idx="576">
                  <c:v>43100</c:v>
                </c:pt>
                <c:pt idx="577">
                  <c:v>43131</c:v>
                </c:pt>
                <c:pt idx="578">
                  <c:v>43159</c:v>
                </c:pt>
                <c:pt idx="579">
                  <c:v>43190</c:v>
                </c:pt>
                <c:pt idx="580">
                  <c:v>43220</c:v>
                </c:pt>
                <c:pt idx="581">
                  <c:v>43251</c:v>
                </c:pt>
                <c:pt idx="582">
                  <c:v>43281</c:v>
                </c:pt>
                <c:pt idx="583">
                  <c:v>43312</c:v>
                </c:pt>
                <c:pt idx="584">
                  <c:v>43343</c:v>
                </c:pt>
                <c:pt idx="585">
                  <c:v>43373</c:v>
                </c:pt>
                <c:pt idx="586">
                  <c:v>43404</c:v>
                </c:pt>
                <c:pt idx="587">
                  <c:v>43434</c:v>
                </c:pt>
                <c:pt idx="588">
                  <c:v>43465</c:v>
                </c:pt>
                <c:pt idx="589">
                  <c:v>43496</c:v>
                </c:pt>
                <c:pt idx="590">
                  <c:v>43524</c:v>
                </c:pt>
                <c:pt idx="591">
                  <c:v>43555</c:v>
                </c:pt>
                <c:pt idx="592">
                  <c:v>43585</c:v>
                </c:pt>
                <c:pt idx="593">
                  <c:v>43616</c:v>
                </c:pt>
                <c:pt idx="594">
                  <c:v>43646</c:v>
                </c:pt>
                <c:pt idx="595">
                  <c:v>43677</c:v>
                </c:pt>
                <c:pt idx="596">
                  <c:v>43708</c:v>
                </c:pt>
                <c:pt idx="597">
                  <c:v>43738</c:v>
                </c:pt>
                <c:pt idx="598">
                  <c:v>43769</c:v>
                </c:pt>
                <c:pt idx="599">
                  <c:v>43799</c:v>
                </c:pt>
                <c:pt idx="600">
                  <c:v>43830</c:v>
                </c:pt>
                <c:pt idx="601">
                  <c:v>43861</c:v>
                </c:pt>
                <c:pt idx="602">
                  <c:v>43890</c:v>
                </c:pt>
                <c:pt idx="603">
                  <c:v>43921</c:v>
                </c:pt>
                <c:pt idx="604">
                  <c:v>43951</c:v>
                </c:pt>
                <c:pt idx="605">
                  <c:v>43982</c:v>
                </c:pt>
                <c:pt idx="606">
                  <c:v>44012</c:v>
                </c:pt>
                <c:pt idx="607">
                  <c:v>44043</c:v>
                </c:pt>
                <c:pt idx="608">
                  <c:v>44074</c:v>
                </c:pt>
                <c:pt idx="609">
                  <c:v>44104</c:v>
                </c:pt>
                <c:pt idx="610">
                  <c:v>44135</c:v>
                </c:pt>
                <c:pt idx="611">
                  <c:v>44165</c:v>
                </c:pt>
                <c:pt idx="612">
                  <c:v>44196</c:v>
                </c:pt>
                <c:pt idx="613">
                  <c:v>44227</c:v>
                </c:pt>
                <c:pt idx="614">
                  <c:v>44255</c:v>
                </c:pt>
                <c:pt idx="615">
                  <c:v>44286</c:v>
                </c:pt>
                <c:pt idx="616">
                  <c:v>44316</c:v>
                </c:pt>
                <c:pt idx="617">
                  <c:v>44347</c:v>
                </c:pt>
                <c:pt idx="618">
                  <c:v>44377</c:v>
                </c:pt>
                <c:pt idx="619">
                  <c:v>44408</c:v>
                </c:pt>
                <c:pt idx="620">
                  <c:v>44439</c:v>
                </c:pt>
                <c:pt idx="621">
                  <c:v>44469</c:v>
                </c:pt>
                <c:pt idx="622">
                  <c:v>44500</c:v>
                </c:pt>
                <c:pt idx="623">
                  <c:v>44530</c:v>
                </c:pt>
                <c:pt idx="624">
                  <c:v>44561</c:v>
                </c:pt>
                <c:pt idx="625">
                  <c:v>44592</c:v>
                </c:pt>
                <c:pt idx="626">
                  <c:v>44620</c:v>
                </c:pt>
                <c:pt idx="627">
                  <c:v>44651</c:v>
                </c:pt>
                <c:pt idx="628">
                  <c:v>44681</c:v>
                </c:pt>
                <c:pt idx="629">
                  <c:v>44712</c:v>
                </c:pt>
                <c:pt idx="630">
                  <c:v>44742</c:v>
                </c:pt>
                <c:pt idx="631">
                  <c:v>44773</c:v>
                </c:pt>
                <c:pt idx="632">
                  <c:v>44804</c:v>
                </c:pt>
                <c:pt idx="633">
                  <c:v>44834</c:v>
                </c:pt>
                <c:pt idx="634">
                  <c:v>44865</c:v>
                </c:pt>
                <c:pt idx="635">
                  <c:v>44895</c:v>
                </c:pt>
                <c:pt idx="636">
                  <c:v>44926</c:v>
                </c:pt>
                <c:pt idx="637">
                  <c:v>44957</c:v>
                </c:pt>
                <c:pt idx="638">
                  <c:v>44985</c:v>
                </c:pt>
                <c:pt idx="639">
                  <c:v>45016</c:v>
                </c:pt>
                <c:pt idx="640">
                  <c:v>45046</c:v>
                </c:pt>
                <c:pt idx="641">
                  <c:v>45077</c:v>
                </c:pt>
                <c:pt idx="642">
                  <c:v>45107</c:v>
                </c:pt>
                <c:pt idx="643">
                  <c:v>45138</c:v>
                </c:pt>
                <c:pt idx="644">
                  <c:v>45169</c:v>
                </c:pt>
                <c:pt idx="645">
                  <c:v>45199</c:v>
                </c:pt>
                <c:pt idx="646">
                  <c:v>45230</c:v>
                </c:pt>
                <c:pt idx="647">
                  <c:v>45260</c:v>
                </c:pt>
                <c:pt idx="648">
                  <c:v>45291</c:v>
                </c:pt>
                <c:pt idx="649">
                  <c:v>45322</c:v>
                </c:pt>
                <c:pt idx="650">
                  <c:v>45351</c:v>
                </c:pt>
                <c:pt idx="651">
                  <c:v>45382</c:v>
                </c:pt>
                <c:pt idx="652">
                  <c:v>45412</c:v>
                </c:pt>
                <c:pt idx="653">
                  <c:v>45443</c:v>
                </c:pt>
                <c:pt idx="654">
                  <c:v>45473</c:v>
                </c:pt>
                <c:pt idx="655">
                  <c:v>45504</c:v>
                </c:pt>
                <c:pt idx="656">
                  <c:v>45535</c:v>
                </c:pt>
                <c:pt idx="657">
                  <c:v>45565</c:v>
                </c:pt>
                <c:pt idx="658">
                  <c:v>45596</c:v>
                </c:pt>
                <c:pt idx="659">
                  <c:v>45626</c:v>
                </c:pt>
                <c:pt idx="660">
                  <c:v>45657</c:v>
                </c:pt>
                <c:pt idx="661">
                  <c:v>45688</c:v>
                </c:pt>
                <c:pt idx="662">
                  <c:v>45716</c:v>
                </c:pt>
                <c:pt idx="663">
                  <c:v>45747</c:v>
                </c:pt>
                <c:pt idx="664">
                  <c:v>45777</c:v>
                </c:pt>
                <c:pt idx="665">
                  <c:v>45808</c:v>
                </c:pt>
                <c:pt idx="666">
                  <c:v>45838</c:v>
                </c:pt>
                <c:pt idx="667">
                  <c:v>45869</c:v>
                </c:pt>
                <c:pt idx="668">
                  <c:v>45900</c:v>
                </c:pt>
                <c:pt idx="669">
                  <c:v>45930</c:v>
                </c:pt>
                <c:pt idx="670">
                  <c:v>45961</c:v>
                </c:pt>
                <c:pt idx="671">
                  <c:v>45991</c:v>
                </c:pt>
                <c:pt idx="672">
                  <c:v>46022</c:v>
                </c:pt>
              </c:numCache>
            </c:numRef>
          </c:cat>
          <c:val>
            <c:numRef>
              <c:f>Sheet1!$B$2:$B$674</c:f>
              <c:numCache>
                <c:formatCode>General</c:formatCode>
                <c:ptCount val="673"/>
                <c:pt idx="0">
                  <c:v>1</c:v>
                </c:pt>
                <c:pt idx="1">
                  <c:v>0.94455</c:v>
                </c:pt>
                <c:pt idx="2">
                  <c:v>0.97404999999999997</c:v>
                </c:pt>
                <c:pt idx="3">
                  <c:v>0.97707999999999995</c:v>
                </c:pt>
                <c:pt idx="4">
                  <c:v>0.88578000000000001</c:v>
                </c:pt>
                <c:pt idx="5">
                  <c:v>0.82989999999999997</c:v>
                </c:pt>
                <c:pt idx="6">
                  <c:v>0.80946000009999997</c:v>
                </c:pt>
                <c:pt idx="7">
                  <c:v>0.85965000010000003</c:v>
                </c:pt>
                <c:pt idx="8">
                  <c:v>0.88799000009999995</c:v>
                </c:pt>
                <c:pt idx="9">
                  <c:v>0.91667000009999999</c:v>
                </c:pt>
                <c:pt idx="10">
                  <c:v>0.90314000009999995</c:v>
                </c:pt>
                <c:pt idx="11">
                  <c:v>0.92337000010000003</c:v>
                </c:pt>
                <c:pt idx="12">
                  <c:v>0.96915000009999996</c:v>
                </c:pt>
                <c:pt idx="13">
                  <c:v>1.0136900002</c:v>
                </c:pt>
                <c:pt idx="14">
                  <c:v>1.0243800002000001</c:v>
                </c:pt>
                <c:pt idx="15">
                  <c:v>1.0693300001999999</c:v>
                </c:pt>
                <c:pt idx="16">
                  <c:v>1.1042900001</c:v>
                </c:pt>
                <c:pt idx="17">
                  <c:v>1.0781400001000001</c:v>
                </c:pt>
                <c:pt idx="18">
                  <c:v>1.0890900000999999</c:v>
                </c:pt>
                <c:pt idx="19">
                  <c:v>1.0716800001</c:v>
                </c:pt>
                <c:pt idx="20">
                  <c:v>1.0950700001</c:v>
                </c:pt>
                <c:pt idx="21">
                  <c:v>1.0846600001</c:v>
                </c:pt>
                <c:pt idx="22">
                  <c:v>1.0435100000999999</c:v>
                </c:pt>
                <c:pt idx="23">
                  <c:v>1.0523300001</c:v>
                </c:pt>
                <c:pt idx="24">
                  <c:v>1.1471200001999999</c:v>
                </c:pt>
                <c:pt idx="25">
                  <c:v>1.1891100001999999</c:v>
                </c:pt>
                <c:pt idx="26">
                  <c:v>1.2347300001999999</c:v>
                </c:pt>
                <c:pt idx="27">
                  <c:v>1.2518700001</c:v>
                </c:pt>
                <c:pt idx="28">
                  <c:v>1.2684800001000001</c:v>
                </c:pt>
                <c:pt idx="29">
                  <c:v>1.2943199999999999</c:v>
                </c:pt>
                <c:pt idx="30">
                  <c:v>1.2642800000000001</c:v>
                </c:pt>
                <c:pt idx="31">
                  <c:v>1.2838099999999999</c:v>
                </c:pt>
                <c:pt idx="32">
                  <c:v>1.3202799999999999</c:v>
                </c:pt>
                <c:pt idx="33">
                  <c:v>1.30019</c:v>
                </c:pt>
                <c:pt idx="34">
                  <c:v>1.3109400001</c:v>
                </c:pt>
                <c:pt idx="35">
                  <c:v>1.3797500001</c:v>
                </c:pt>
                <c:pt idx="36">
                  <c:v>1.4050300001</c:v>
                </c:pt>
                <c:pt idx="37">
                  <c:v>1.4082600001000001</c:v>
                </c:pt>
                <c:pt idx="38">
                  <c:v>1.4179900001000001</c:v>
                </c:pt>
                <c:pt idx="39">
                  <c:v>1.4199700001</c:v>
                </c:pt>
                <c:pt idx="40">
                  <c:v>1.3484200001</c:v>
                </c:pt>
                <c:pt idx="41">
                  <c:v>1.3444</c:v>
                </c:pt>
                <c:pt idx="42">
                  <c:v>1.3528499999000001</c:v>
                </c:pt>
                <c:pt idx="43">
                  <c:v>1.3850999999</c:v>
                </c:pt>
                <c:pt idx="44">
                  <c:v>1.3274299999000001</c:v>
                </c:pt>
                <c:pt idx="45">
                  <c:v>1.3658399997999999</c:v>
                </c:pt>
                <c:pt idx="46">
                  <c:v>1.3796199999000001</c:v>
                </c:pt>
                <c:pt idx="47">
                  <c:v>1.2007299998000001</c:v>
                </c:pt>
                <c:pt idx="48">
                  <c:v>1.1908599998</c:v>
                </c:pt>
                <c:pt idx="49">
                  <c:v>1.1999899998000001</c:v>
                </c:pt>
                <c:pt idx="50">
                  <c:v>1.2186599998000001</c:v>
                </c:pt>
                <c:pt idx="51">
                  <c:v>1.1877999998</c:v>
                </c:pt>
                <c:pt idx="52">
                  <c:v>1.1680099999</c:v>
                </c:pt>
                <c:pt idx="53">
                  <c:v>1.1209799999000001</c:v>
                </c:pt>
                <c:pt idx="54">
                  <c:v>1.0857399999999999</c:v>
                </c:pt>
                <c:pt idx="55">
                  <c:v>1.0214399998999999</c:v>
                </c:pt>
                <c:pt idx="56">
                  <c:v>0.92286999989999996</c:v>
                </c:pt>
                <c:pt idx="57">
                  <c:v>0.83679999999999999</c:v>
                </c:pt>
                <c:pt idx="58">
                  <c:v>0.91688999989999997</c:v>
                </c:pt>
                <c:pt idx="59">
                  <c:v>0.90256999989999998</c:v>
                </c:pt>
                <c:pt idx="60">
                  <c:v>0.88757999990000003</c:v>
                </c:pt>
                <c:pt idx="61">
                  <c:v>1.0170099999</c:v>
                </c:pt>
                <c:pt idx="62">
                  <c:v>1.10683</c:v>
                </c:pt>
                <c:pt idx="63">
                  <c:v>1.1149399999</c:v>
                </c:pt>
                <c:pt idx="64">
                  <c:v>1.1611199998999999</c:v>
                </c:pt>
                <c:pt idx="65">
                  <c:v>1.1885799999</c:v>
                </c:pt>
                <c:pt idx="66">
                  <c:v>1.2035599999</c:v>
                </c:pt>
                <c:pt idx="67">
                  <c:v>1.1370599999</c:v>
                </c:pt>
                <c:pt idx="68">
                  <c:v>1.1194499999</c:v>
                </c:pt>
                <c:pt idx="69">
                  <c:v>1.0725099998000001</c:v>
                </c:pt>
                <c:pt idx="70">
                  <c:v>1.1463899998</c:v>
                </c:pt>
                <c:pt idx="71">
                  <c:v>1.1777399998</c:v>
                </c:pt>
                <c:pt idx="72">
                  <c:v>1.1787499999</c:v>
                </c:pt>
                <c:pt idx="73">
                  <c:v>1.2840799999000001</c:v>
                </c:pt>
                <c:pt idx="74">
                  <c:v>1.2745799999</c:v>
                </c:pt>
                <c:pt idx="75">
                  <c:v>1.2896099999999999</c:v>
                </c:pt>
                <c:pt idx="76">
                  <c:v>1.2802099999000001</c:v>
                </c:pt>
                <c:pt idx="77">
                  <c:v>1.2588799999</c:v>
                </c:pt>
                <c:pt idx="78">
                  <c:v>1.29762</c:v>
                </c:pt>
                <c:pt idx="79">
                  <c:v>1.2854799998999999</c:v>
                </c:pt>
                <c:pt idx="80">
                  <c:v>1.2825599999999999</c:v>
                </c:pt>
                <c:pt idx="81">
                  <c:v>1.2933300000000001</c:v>
                </c:pt>
                <c:pt idx="82">
                  <c:v>1.2480800000000001</c:v>
                </c:pt>
                <c:pt idx="83">
                  <c:v>1.24318</c:v>
                </c:pt>
                <c:pt idx="84">
                  <c:v>1.33667</c:v>
                </c:pt>
                <c:pt idx="85">
                  <c:v>1.2918000001000001</c:v>
                </c:pt>
                <c:pt idx="86">
                  <c:v>1.2861300001</c:v>
                </c:pt>
                <c:pt idx="87">
                  <c:v>1.2780900001</c:v>
                </c:pt>
                <c:pt idx="88">
                  <c:v>1.2920600001</c:v>
                </c:pt>
                <c:pt idx="89">
                  <c:v>1.2745100002</c:v>
                </c:pt>
                <c:pt idx="90">
                  <c:v>1.3224900002</c:v>
                </c:pt>
                <c:pt idx="91">
                  <c:v>1.3047600001999999</c:v>
                </c:pt>
                <c:pt idx="92">
                  <c:v>1.3095800002</c:v>
                </c:pt>
                <c:pt idx="93">
                  <c:v>1.3258900003</c:v>
                </c:pt>
                <c:pt idx="94">
                  <c:v>1.3032400003</c:v>
                </c:pt>
                <c:pt idx="95">
                  <c:v>1.3195700002999999</c:v>
                </c:pt>
                <c:pt idx="96">
                  <c:v>1.3457500003</c:v>
                </c:pt>
                <c:pt idx="97">
                  <c:v>1.3061600004</c:v>
                </c:pt>
                <c:pt idx="98">
                  <c:v>1.2961200004</c:v>
                </c:pt>
                <c:pt idx="99">
                  <c:v>1.3547500003999999</c:v>
                </c:pt>
                <c:pt idx="100">
                  <c:v>1.4155600004</c:v>
                </c:pt>
                <c:pt idx="101">
                  <c:v>1.4333100003999999</c:v>
                </c:pt>
                <c:pt idx="102">
                  <c:v>1.4475000004</c:v>
                </c:pt>
                <c:pt idx="103">
                  <c:v>1.5518100005</c:v>
                </c:pt>
                <c:pt idx="104">
                  <c:v>1.5873700006</c:v>
                </c:pt>
                <c:pt idx="105">
                  <c:v>1.6056100006</c:v>
                </c:pt>
                <c:pt idx="106">
                  <c:v>1.5743200006</c:v>
                </c:pt>
                <c:pt idx="107">
                  <c:v>1.5185900005999999</c:v>
                </c:pt>
                <c:pt idx="108">
                  <c:v>1.5680500007</c:v>
                </c:pt>
                <c:pt idx="109">
                  <c:v>1.6081100007</c:v>
                </c:pt>
                <c:pt idx="110">
                  <c:v>1.5772000007</c:v>
                </c:pt>
                <c:pt idx="111">
                  <c:v>1.6431800006999999</c:v>
                </c:pt>
                <c:pt idx="112">
                  <c:v>1.6406700006999999</c:v>
                </c:pt>
                <c:pt idx="113">
                  <c:v>1.6121500006</c:v>
                </c:pt>
                <c:pt idx="114">
                  <c:v>1.6586100006</c:v>
                </c:pt>
                <c:pt idx="115">
                  <c:v>1.6709400004999999</c:v>
                </c:pt>
                <c:pt idx="116">
                  <c:v>1.7378700005000001</c:v>
                </c:pt>
                <c:pt idx="117">
                  <c:v>1.7767500006000001</c:v>
                </c:pt>
                <c:pt idx="118">
                  <c:v>1.6444000005999999</c:v>
                </c:pt>
                <c:pt idx="119">
                  <c:v>1.6947400005</c:v>
                </c:pt>
                <c:pt idx="120">
                  <c:v>1.7398000005000001</c:v>
                </c:pt>
                <c:pt idx="121">
                  <c:v>1.8443500006</c:v>
                </c:pt>
                <c:pt idx="122">
                  <c:v>1.8450300007</c:v>
                </c:pt>
                <c:pt idx="123">
                  <c:v>1.6462900006000001</c:v>
                </c:pt>
                <c:pt idx="124">
                  <c:v>1.7538300006</c:v>
                </c:pt>
                <c:pt idx="125">
                  <c:v>1.8399200006</c:v>
                </c:pt>
                <c:pt idx="126">
                  <c:v>1.9278100005000001</c:v>
                </c:pt>
                <c:pt idx="127">
                  <c:v>1.9867200006000001</c:v>
                </c:pt>
                <c:pt idx="128">
                  <c:v>2.0252100007</c:v>
                </c:pt>
                <c:pt idx="129">
                  <c:v>2.0857100005999998</c:v>
                </c:pt>
                <c:pt idx="130">
                  <c:v>2.1461400006</c:v>
                </c:pt>
                <c:pt idx="131">
                  <c:v>2.2355600007</c:v>
                </c:pt>
                <c:pt idx="132">
                  <c:v>2.1864400007000002</c:v>
                </c:pt>
                <c:pt idx="133">
                  <c:v>2.1225000008000001</c:v>
                </c:pt>
                <c:pt idx="134">
                  <c:v>2.1283800007</c:v>
                </c:pt>
                <c:pt idx="135">
                  <c:v>2.2037500006999999</c:v>
                </c:pt>
                <c:pt idx="136">
                  <c:v>2.2045200006000001</c:v>
                </c:pt>
                <c:pt idx="137">
                  <c:v>2.1611900006</c:v>
                </c:pt>
                <c:pt idx="138">
                  <c:v>2.1571700006999999</c:v>
                </c:pt>
                <c:pt idx="139">
                  <c:v>2.1204300006999999</c:v>
                </c:pt>
                <c:pt idx="140">
                  <c:v>2.0783800006000002</c:v>
                </c:pt>
                <c:pt idx="141">
                  <c:v>1.9218600003999999</c:v>
                </c:pt>
                <c:pt idx="142">
                  <c:v>1.9804400004</c:v>
                </c:pt>
                <c:pt idx="143">
                  <c:v>2.1273100004000001</c:v>
                </c:pt>
                <c:pt idx="144">
                  <c:v>2.0818100005</c:v>
                </c:pt>
                <c:pt idx="145">
                  <c:v>2.0508700005999998</c:v>
                </c:pt>
                <c:pt idx="146">
                  <c:v>1.9263400006</c:v>
                </c:pt>
                <c:pt idx="147">
                  <c:v>1.8734100006000001</c:v>
                </c:pt>
                <c:pt idx="148">
                  <c:v>1.9650200006</c:v>
                </c:pt>
                <c:pt idx="149">
                  <c:v>1.9151300005</c:v>
                </c:pt>
                <c:pt idx="150">
                  <c:v>1.8282600006</c:v>
                </c:pt>
                <c:pt idx="151">
                  <c:v>1.8043900005</c:v>
                </c:pt>
                <c:pt idx="152">
                  <c:v>1.9349100004999999</c:v>
                </c:pt>
                <c:pt idx="153">
                  <c:v>1.9435100004999999</c:v>
                </c:pt>
                <c:pt idx="154">
                  <c:v>2.0766400005999999</c:v>
                </c:pt>
                <c:pt idx="155">
                  <c:v>2.1862100006</c:v>
                </c:pt>
                <c:pt idx="156">
                  <c:v>2.2839200005000002</c:v>
                </c:pt>
                <c:pt idx="157">
                  <c:v>2.3322300005000001</c:v>
                </c:pt>
                <c:pt idx="158">
                  <c:v>2.3807400005999999</c:v>
                </c:pt>
                <c:pt idx="159">
                  <c:v>2.4640700008</c:v>
                </c:pt>
                <c:pt idx="160">
                  <c:v>2.6395300007000002</c:v>
                </c:pt>
                <c:pt idx="161">
                  <c:v>2.6132300007000002</c:v>
                </c:pt>
                <c:pt idx="162">
                  <c:v>2.6948400008000002</c:v>
                </c:pt>
                <c:pt idx="163">
                  <c:v>2.6463400008</c:v>
                </c:pt>
                <c:pt idx="164">
                  <c:v>2.6601200007000001</c:v>
                </c:pt>
                <c:pt idx="165">
                  <c:v>2.7135400007000001</c:v>
                </c:pt>
                <c:pt idx="166">
                  <c:v>2.6811900007</c:v>
                </c:pt>
                <c:pt idx="167">
                  <c:v>2.7500100005000001</c:v>
                </c:pt>
                <c:pt idx="168">
                  <c:v>2.7847400005999998</c:v>
                </c:pt>
                <c:pt idx="169">
                  <c:v>2.8073900005999999</c:v>
                </c:pt>
                <c:pt idx="170">
                  <c:v>2.7606200004999999</c:v>
                </c:pt>
                <c:pt idx="171">
                  <c:v>2.8900600005000001</c:v>
                </c:pt>
                <c:pt idx="172">
                  <c:v>2.8790900006000002</c:v>
                </c:pt>
                <c:pt idx="173">
                  <c:v>2.6628400006000001</c:v>
                </c:pt>
                <c:pt idx="174">
                  <c:v>2.6854000005000001</c:v>
                </c:pt>
                <c:pt idx="175">
                  <c:v>2.5905000005000001</c:v>
                </c:pt>
                <c:pt idx="176">
                  <c:v>2.8499800005</c:v>
                </c:pt>
                <c:pt idx="177">
                  <c:v>2.8386800005000001</c:v>
                </c:pt>
                <c:pt idx="178">
                  <c:v>2.8684700005999999</c:v>
                </c:pt>
                <c:pt idx="179">
                  <c:v>2.8571700007</c:v>
                </c:pt>
                <c:pt idx="180">
                  <c:v>2.9161300008</c:v>
                </c:pt>
                <c:pt idx="181">
                  <c:v>3.0763600008999998</c:v>
                </c:pt>
                <c:pt idx="182">
                  <c:v>3.0816100009</c:v>
                </c:pt>
                <c:pt idx="183">
                  <c:v>3.1877900010000002</c:v>
                </c:pt>
                <c:pt idx="184">
                  <c:v>3.1782400008999998</c:v>
                </c:pt>
                <c:pt idx="185">
                  <c:v>3.340760001</c:v>
                </c:pt>
                <c:pt idx="186">
                  <c:v>3.3995300012</c:v>
                </c:pt>
                <c:pt idx="187">
                  <c:v>3.4688200011000001</c:v>
                </c:pt>
                <c:pt idx="188">
                  <c:v>3.4963900011</c:v>
                </c:pt>
                <c:pt idx="189">
                  <c:v>3.5216200010000001</c:v>
                </c:pt>
                <c:pt idx="190">
                  <c:v>3.7102400008999998</c:v>
                </c:pt>
                <c:pt idx="191">
                  <c:v>3.9166800011</c:v>
                </c:pt>
                <c:pt idx="192">
                  <c:v>4.0990500013000002</c:v>
                </c:pt>
                <c:pt idx="193">
                  <c:v>4.1586800010999996</c:v>
                </c:pt>
                <c:pt idx="194">
                  <c:v>4.5323400012999997</c:v>
                </c:pt>
                <c:pt idx="195">
                  <c:v>4.9741600014999996</c:v>
                </c:pt>
                <c:pt idx="196">
                  <c:v>5.1097000015000003</c:v>
                </c:pt>
                <c:pt idx="197">
                  <c:v>5.0936800016000001</c:v>
                </c:pt>
                <c:pt idx="198">
                  <c:v>5.2967400015999999</c:v>
                </c:pt>
                <c:pt idx="199">
                  <c:v>5.3379500016000003</c:v>
                </c:pt>
                <c:pt idx="200">
                  <c:v>5.8029900016999996</c:v>
                </c:pt>
                <c:pt idx="201">
                  <c:v>5.5709400016000004</c:v>
                </c:pt>
                <c:pt idx="202">
                  <c:v>5.4738000014999999</c:v>
                </c:pt>
                <c:pt idx="203">
                  <c:v>5.7039200014000002</c:v>
                </c:pt>
                <c:pt idx="204">
                  <c:v>5.8161300015000004</c:v>
                </c:pt>
                <c:pt idx="205">
                  <c:v>6.4978000012999999</c:v>
                </c:pt>
                <c:pt idx="206">
                  <c:v>6.7104600011000004</c:v>
                </c:pt>
                <c:pt idx="207">
                  <c:v>7.1243800007999996</c:v>
                </c:pt>
                <c:pt idx="208">
                  <c:v>7.5404900009000002</c:v>
                </c:pt>
                <c:pt idx="209">
                  <c:v>7.5492900008000001</c:v>
                </c:pt>
                <c:pt idx="210">
                  <c:v>7.5432000005999997</c:v>
                </c:pt>
                <c:pt idx="211">
                  <c:v>7.6921800004999996</c:v>
                </c:pt>
                <c:pt idx="212">
                  <c:v>8.1451000002999994</c:v>
                </c:pt>
                <c:pt idx="213">
                  <c:v>8.0014900004000005</c:v>
                </c:pt>
                <c:pt idx="214">
                  <c:v>6.6410600002000004</c:v>
                </c:pt>
                <c:pt idx="215">
                  <c:v>6.4775900002000002</c:v>
                </c:pt>
                <c:pt idx="216">
                  <c:v>6.75624</c:v>
                </c:pt>
                <c:pt idx="217">
                  <c:v>6.9191300001</c:v>
                </c:pt>
                <c:pt idx="218">
                  <c:v>7.3187000001999998</c:v>
                </c:pt>
                <c:pt idx="219">
                  <c:v>7.5376999999000001</c:v>
                </c:pt>
                <c:pt idx="220">
                  <c:v>7.6307600001000004</c:v>
                </c:pt>
                <c:pt idx="221">
                  <c:v>7.4762399998999998</c:v>
                </c:pt>
                <c:pt idx="222">
                  <c:v>7.4638700001</c:v>
                </c:pt>
                <c:pt idx="223">
                  <c:v>7.6022100002000004</c:v>
                </c:pt>
                <c:pt idx="224">
                  <c:v>7.1825300001999999</c:v>
                </c:pt>
                <c:pt idx="225">
                  <c:v>7.4852000000999999</c:v>
                </c:pt>
                <c:pt idx="226">
                  <c:v>7.9813200000000002</c:v>
                </c:pt>
                <c:pt idx="227">
                  <c:v>8.2570600001999992</c:v>
                </c:pt>
                <c:pt idx="228">
                  <c:v>8.3295600000000007</c:v>
                </c:pt>
                <c:pt idx="229">
                  <c:v>8.6288000003000001</c:v>
                </c:pt>
                <c:pt idx="230">
                  <c:v>8.5723600004999998</c:v>
                </c:pt>
                <c:pt idx="231">
                  <c:v>8.5151700005999995</c:v>
                </c:pt>
                <c:pt idx="232">
                  <c:v>8.7094200008999998</c:v>
                </c:pt>
                <c:pt idx="233">
                  <c:v>8.4936500010000007</c:v>
                </c:pt>
                <c:pt idx="234">
                  <c:v>8.3955500006000001</c:v>
                </c:pt>
                <c:pt idx="235">
                  <c:v>9.3419400005999993</c:v>
                </c:pt>
                <c:pt idx="236">
                  <c:v>9.1135700004999993</c:v>
                </c:pt>
                <c:pt idx="237">
                  <c:v>9.3685600009000005</c:v>
                </c:pt>
                <c:pt idx="238">
                  <c:v>9.0537700011000002</c:v>
                </c:pt>
                <c:pt idx="239">
                  <c:v>9.4128200008</c:v>
                </c:pt>
                <c:pt idx="240">
                  <c:v>9.7129700006000004</c:v>
                </c:pt>
                <c:pt idx="241">
                  <c:v>9.2569500005999998</c:v>
                </c:pt>
                <c:pt idx="242">
                  <c:v>8.8575100003999996</c:v>
                </c:pt>
                <c:pt idx="243">
                  <c:v>8.3200600006999998</c:v>
                </c:pt>
                <c:pt idx="244">
                  <c:v>8.1975400010000001</c:v>
                </c:pt>
                <c:pt idx="245">
                  <c:v>9.0581600012999992</c:v>
                </c:pt>
                <c:pt idx="246">
                  <c:v>8.9909600013999995</c:v>
                </c:pt>
                <c:pt idx="247">
                  <c:v>9.0701800018000007</c:v>
                </c:pt>
                <c:pt idx="248">
                  <c:v>8.2184400013999994</c:v>
                </c:pt>
                <c:pt idx="249">
                  <c:v>7.3490500009000002</c:v>
                </c:pt>
                <c:pt idx="250">
                  <c:v>8.0322700009000005</c:v>
                </c:pt>
                <c:pt idx="251">
                  <c:v>7.8975200008000002</c:v>
                </c:pt>
                <c:pt idx="252">
                  <c:v>8.0600400007000008</c:v>
                </c:pt>
                <c:pt idx="253">
                  <c:v>8.3519500011000005</c:v>
                </c:pt>
                <c:pt idx="254">
                  <c:v>9.1222400007999997</c:v>
                </c:pt>
                <c:pt idx="255">
                  <c:v>8.8505900008000005</c:v>
                </c:pt>
                <c:pt idx="256">
                  <c:v>8.9170400004000001</c:v>
                </c:pt>
                <c:pt idx="257">
                  <c:v>9.1163500002000006</c:v>
                </c:pt>
                <c:pt idx="258">
                  <c:v>8.5508100005000003</c:v>
                </c:pt>
                <c:pt idx="259">
                  <c:v>8.9518900002000006</c:v>
                </c:pt>
                <c:pt idx="260">
                  <c:v>8.9206800002000008</c:v>
                </c:pt>
                <c:pt idx="261">
                  <c:v>9.1518500003999996</c:v>
                </c:pt>
                <c:pt idx="262">
                  <c:v>9.2974700003000006</c:v>
                </c:pt>
                <c:pt idx="263">
                  <c:v>8.8895000002</c:v>
                </c:pt>
                <c:pt idx="264">
                  <c:v>9.5337600002999991</c:v>
                </c:pt>
                <c:pt idx="265">
                  <c:v>9.3544500004</c:v>
                </c:pt>
                <c:pt idx="266">
                  <c:v>9.1902399999999993</c:v>
                </c:pt>
                <c:pt idx="267">
                  <c:v>8.7544999996000001</c:v>
                </c:pt>
                <c:pt idx="268">
                  <c:v>8.8736799999000002</c:v>
                </c:pt>
                <c:pt idx="269">
                  <c:v>9.2238199999999999</c:v>
                </c:pt>
                <c:pt idx="270">
                  <c:v>8.9119699999000002</c:v>
                </c:pt>
                <c:pt idx="271">
                  <c:v>8.9318099996000004</c:v>
                </c:pt>
                <c:pt idx="272">
                  <c:v>9.1460699993999999</c:v>
                </c:pt>
                <c:pt idx="273">
                  <c:v>9.0592899992000007</c:v>
                </c:pt>
                <c:pt idx="274">
                  <c:v>8.8109999988999999</c:v>
                </c:pt>
                <c:pt idx="275">
                  <c:v>8.9658599990999992</c:v>
                </c:pt>
                <c:pt idx="276">
                  <c:v>9.0354999990000007</c:v>
                </c:pt>
                <c:pt idx="277">
                  <c:v>9.0630099991000002</c:v>
                </c:pt>
                <c:pt idx="278">
                  <c:v>9.2749899992000007</c:v>
                </c:pt>
                <c:pt idx="279">
                  <c:v>9.8099999996000005</c:v>
                </c:pt>
                <c:pt idx="280">
                  <c:v>10.261949999600001</c:v>
                </c:pt>
                <c:pt idx="281">
                  <c:v>10.4957299998</c:v>
                </c:pt>
                <c:pt idx="282">
                  <c:v>10.4049800002</c:v>
                </c:pt>
                <c:pt idx="283">
                  <c:v>10.6166400002</c:v>
                </c:pt>
                <c:pt idx="284">
                  <c:v>11.100670000399999</c:v>
                </c:pt>
                <c:pt idx="285">
                  <c:v>10.89292</c:v>
                </c:pt>
                <c:pt idx="286">
                  <c:v>11.190469999499999</c:v>
                </c:pt>
                <c:pt idx="287">
                  <c:v>10.554819999299999</c:v>
                </c:pt>
                <c:pt idx="288">
                  <c:v>11.068709999799999</c:v>
                </c:pt>
                <c:pt idx="289">
                  <c:v>11.7961699998</c:v>
                </c:pt>
                <c:pt idx="290">
                  <c:v>11.6409099993</c:v>
                </c:pt>
                <c:pt idx="291">
                  <c:v>11.1364399997</c:v>
                </c:pt>
                <c:pt idx="292">
                  <c:v>11.4780899992</c:v>
                </c:pt>
                <c:pt idx="293">
                  <c:v>11.5050199996</c:v>
                </c:pt>
                <c:pt idx="294">
                  <c:v>11.4704399995</c:v>
                </c:pt>
                <c:pt idx="295">
                  <c:v>11.685879999000001</c:v>
                </c:pt>
                <c:pt idx="296">
                  <c:v>12.0351399986</c:v>
                </c:pt>
                <c:pt idx="297">
                  <c:v>11.7162599982</c:v>
                </c:pt>
                <c:pt idx="298">
                  <c:v>12.046839998599999</c:v>
                </c:pt>
                <c:pt idx="299">
                  <c:v>11.521689999199999</c:v>
                </c:pt>
                <c:pt idx="300">
                  <c:v>11.630559998800001</c:v>
                </c:pt>
                <c:pt idx="301">
                  <c:v>11.453189998699999</c:v>
                </c:pt>
                <c:pt idx="302">
                  <c:v>11.617379998500001</c:v>
                </c:pt>
                <c:pt idx="303">
                  <c:v>12.1745099988</c:v>
                </c:pt>
                <c:pt idx="304">
                  <c:v>12.595979998400001</c:v>
                </c:pt>
                <c:pt idx="305">
                  <c:v>12.7008799987</c:v>
                </c:pt>
                <c:pt idx="306">
                  <c:v>12.6941199985</c:v>
                </c:pt>
                <c:pt idx="307">
                  <c:v>13.326399998499999</c:v>
                </c:pt>
                <c:pt idx="308">
                  <c:v>13.0266399989</c:v>
                </c:pt>
                <c:pt idx="309">
                  <c:v>13.4032399984</c:v>
                </c:pt>
                <c:pt idx="310">
                  <c:v>13.1893299978</c:v>
                </c:pt>
                <c:pt idx="311">
                  <c:v>13.6444099974</c:v>
                </c:pt>
                <c:pt idx="312">
                  <c:v>14.0404499977</c:v>
                </c:pt>
                <c:pt idx="313">
                  <c:v>14.291539998399999</c:v>
                </c:pt>
                <c:pt idx="314">
                  <c:v>14.375639998900001</c:v>
                </c:pt>
                <c:pt idx="315">
                  <c:v>14.611879998699999</c:v>
                </c:pt>
                <c:pt idx="316">
                  <c:v>14.9524699987</c:v>
                </c:pt>
                <c:pt idx="317">
                  <c:v>14.9623999983</c:v>
                </c:pt>
                <c:pt idx="318">
                  <c:v>15.035059998199999</c:v>
                </c:pt>
                <c:pt idx="319">
                  <c:v>14.5006899985</c:v>
                </c:pt>
                <c:pt idx="320">
                  <c:v>14.664349998800001</c:v>
                </c:pt>
                <c:pt idx="321">
                  <c:v>15.235469998499999</c:v>
                </c:pt>
                <c:pt idx="322">
                  <c:v>15.3388099991</c:v>
                </c:pt>
                <c:pt idx="323">
                  <c:v>16.195349999499999</c:v>
                </c:pt>
                <c:pt idx="324">
                  <c:v>15.9329399987</c:v>
                </c:pt>
                <c:pt idx="325">
                  <c:v>16.121969998499999</c:v>
                </c:pt>
                <c:pt idx="326">
                  <c:v>16.3043799983</c:v>
                </c:pt>
                <c:pt idx="327">
                  <c:v>15.9788299978</c:v>
                </c:pt>
                <c:pt idx="328">
                  <c:v>16.498089998299999</c:v>
                </c:pt>
                <c:pt idx="329">
                  <c:v>17.513399997600001</c:v>
                </c:pt>
                <c:pt idx="330">
                  <c:v>18.383879997699999</c:v>
                </c:pt>
                <c:pt idx="331">
                  <c:v>19.227579996900001</c:v>
                </c:pt>
                <c:pt idx="332">
                  <c:v>17.938319997299999</c:v>
                </c:pt>
                <c:pt idx="333">
                  <c:v>18.909829996700001</c:v>
                </c:pt>
                <c:pt idx="334">
                  <c:v>17.911529996100001</c:v>
                </c:pt>
                <c:pt idx="335">
                  <c:v>18.2254399963</c:v>
                </c:pt>
                <c:pt idx="336">
                  <c:v>18.444509996499999</c:v>
                </c:pt>
                <c:pt idx="337">
                  <c:v>18.955459996799998</c:v>
                </c:pt>
                <c:pt idx="338">
                  <c:v>20.234619996900001</c:v>
                </c:pt>
                <c:pt idx="339">
                  <c:v>21.085949996499998</c:v>
                </c:pt>
                <c:pt idx="340">
                  <c:v>21.288839996299998</c:v>
                </c:pt>
                <c:pt idx="341">
                  <c:v>21.018859996300002</c:v>
                </c:pt>
                <c:pt idx="342">
                  <c:v>21.5144999957</c:v>
                </c:pt>
                <c:pt idx="343">
                  <c:v>21.476789995400001</c:v>
                </c:pt>
                <c:pt idx="344">
                  <c:v>18.609579996099999</c:v>
                </c:pt>
                <c:pt idx="345">
                  <c:v>18.9355099964</c:v>
                </c:pt>
                <c:pt idx="346">
                  <c:v>20.644029995899999</c:v>
                </c:pt>
                <c:pt idx="347">
                  <c:v>21.8684799953</c:v>
                </c:pt>
                <c:pt idx="348">
                  <c:v>22.9335399948</c:v>
                </c:pt>
                <c:pt idx="349">
                  <c:v>23.432379995400002</c:v>
                </c:pt>
                <c:pt idx="350">
                  <c:v>22.805719995600001</c:v>
                </c:pt>
                <c:pt idx="351">
                  <c:v>23.751929995600001</c:v>
                </c:pt>
                <c:pt idx="352">
                  <c:v>24.684929994699999</c:v>
                </c:pt>
                <c:pt idx="353">
                  <c:v>23.7795899949</c:v>
                </c:pt>
                <c:pt idx="354">
                  <c:v>24.8853699955</c:v>
                </c:pt>
                <c:pt idx="355">
                  <c:v>24.807359994599999</c:v>
                </c:pt>
                <c:pt idx="356">
                  <c:v>24.7598899949</c:v>
                </c:pt>
                <c:pt idx="357">
                  <c:v>24.516439995799999</c:v>
                </c:pt>
                <c:pt idx="358">
                  <c:v>25.7874399964</c:v>
                </c:pt>
                <c:pt idx="359">
                  <c:v>26.509559995099998</c:v>
                </c:pt>
                <c:pt idx="360">
                  <c:v>28.651989995000001</c:v>
                </c:pt>
                <c:pt idx="361">
                  <c:v>27.007899994199999</c:v>
                </c:pt>
                <c:pt idx="362">
                  <c:v>27.077499995299998</c:v>
                </c:pt>
                <c:pt idx="363">
                  <c:v>28.9456999957</c:v>
                </c:pt>
                <c:pt idx="364">
                  <c:v>27.718489995300001</c:v>
                </c:pt>
                <c:pt idx="365">
                  <c:v>27.013439994700001</c:v>
                </c:pt>
                <c:pt idx="366">
                  <c:v>27.919689994300001</c:v>
                </c:pt>
                <c:pt idx="367">
                  <c:v>27.1303799935</c:v>
                </c:pt>
                <c:pt idx="368">
                  <c:v>28.009529992200001</c:v>
                </c:pt>
                <c:pt idx="369">
                  <c:v>26.516899993399999</c:v>
                </c:pt>
                <c:pt idx="370">
                  <c:v>26.069359992900001</c:v>
                </c:pt>
                <c:pt idx="371">
                  <c:v>24.483339993600001</c:v>
                </c:pt>
                <c:pt idx="372">
                  <c:v>24.876129992399999</c:v>
                </c:pt>
                <c:pt idx="373">
                  <c:v>25.355159993099999</c:v>
                </c:pt>
                <c:pt idx="374">
                  <c:v>23.209539992500002</c:v>
                </c:pt>
                <c:pt idx="375">
                  <c:v>21.681169992499999</c:v>
                </c:pt>
                <c:pt idx="376">
                  <c:v>23.279379991700001</c:v>
                </c:pt>
                <c:pt idx="377">
                  <c:v>22.976029992299999</c:v>
                </c:pt>
                <c:pt idx="378">
                  <c:v>22.252929991599999</c:v>
                </c:pt>
                <c:pt idx="379">
                  <c:v>21.9554899926</c:v>
                </c:pt>
                <c:pt idx="380">
                  <c:v>20.898409993600001</c:v>
                </c:pt>
                <c:pt idx="381">
                  <c:v>19.054139994900002</c:v>
                </c:pt>
                <c:pt idx="382">
                  <c:v>19.417979994700001</c:v>
                </c:pt>
                <c:pt idx="383">
                  <c:v>20.563799995299998</c:v>
                </c:pt>
                <c:pt idx="384">
                  <c:v>20.690989995700001</c:v>
                </c:pt>
                <c:pt idx="385">
                  <c:v>20.062039995100001</c:v>
                </c:pt>
                <c:pt idx="386">
                  <c:v>19.885589995899998</c:v>
                </c:pt>
                <c:pt idx="387">
                  <c:v>20.761549996599999</c:v>
                </c:pt>
                <c:pt idx="388">
                  <c:v>20.0558699967</c:v>
                </c:pt>
                <c:pt idx="389">
                  <c:v>20.089309997099999</c:v>
                </c:pt>
                <c:pt idx="390">
                  <c:v>18.866939996599999</c:v>
                </c:pt>
                <c:pt idx="391">
                  <c:v>17.274989997500001</c:v>
                </c:pt>
                <c:pt idx="392">
                  <c:v>17.304489996899999</c:v>
                </c:pt>
                <c:pt idx="393">
                  <c:v>15.3992599966</c:v>
                </c:pt>
                <c:pt idx="394">
                  <c:v>16.533939995699999</c:v>
                </c:pt>
                <c:pt idx="395">
                  <c:v>17.422869994999999</c:v>
                </c:pt>
                <c:pt idx="396">
                  <c:v>16.576359996000001</c:v>
                </c:pt>
                <c:pt idx="397">
                  <c:v>16.071209995699999</c:v>
                </c:pt>
                <c:pt idx="398">
                  <c:v>15.789939995199999</c:v>
                </c:pt>
                <c:pt idx="399">
                  <c:v>15.737819996000001</c:v>
                </c:pt>
                <c:pt idx="400">
                  <c:v>17.132479995499999</c:v>
                </c:pt>
                <c:pt idx="401">
                  <c:v>18.107899994699999</c:v>
                </c:pt>
                <c:pt idx="402">
                  <c:v>18.4190099938</c:v>
                </c:pt>
                <c:pt idx="403">
                  <c:v>18.790889993499999</c:v>
                </c:pt>
                <c:pt idx="404">
                  <c:v>19.1945599925</c:v>
                </c:pt>
                <c:pt idx="405">
                  <c:v>19.310079992999999</c:v>
                </c:pt>
                <c:pt idx="406">
                  <c:v>20.4540499919</c:v>
                </c:pt>
                <c:pt idx="407">
                  <c:v>20.763199991699999</c:v>
                </c:pt>
                <c:pt idx="408">
                  <c:v>22.064229991099999</c:v>
                </c:pt>
                <c:pt idx="409">
                  <c:v>22.418269991100001</c:v>
                </c:pt>
                <c:pt idx="410">
                  <c:v>22.7936699907</c:v>
                </c:pt>
                <c:pt idx="411">
                  <c:v>22.642419990499999</c:v>
                </c:pt>
                <c:pt idx="412">
                  <c:v>22.17866999</c:v>
                </c:pt>
                <c:pt idx="413">
                  <c:v>22.380739989799999</c:v>
                </c:pt>
                <c:pt idx="414">
                  <c:v>22.840189988999999</c:v>
                </c:pt>
                <c:pt idx="415">
                  <c:v>22.094459989899999</c:v>
                </c:pt>
                <c:pt idx="416">
                  <c:v>22.1915699891</c:v>
                </c:pt>
                <c:pt idx="417">
                  <c:v>22.6113799886</c:v>
                </c:pt>
                <c:pt idx="418">
                  <c:v>23.164689987599999</c:v>
                </c:pt>
                <c:pt idx="419">
                  <c:v>24.381559334799999</c:v>
                </c:pt>
                <c:pt idx="420">
                  <c:v>25.3122771747</c:v>
                </c:pt>
                <c:pt idx="421">
                  <c:v>24.7423912002</c:v>
                </c:pt>
                <c:pt idx="422">
                  <c:v>25.5261753614</c:v>
                </c:pt>
                <c:pt idx="423">
                  <c:v>25.0306797364</c:v>
                </c:pt>
                <c:pt idx="424">
                  <c:v>24.4852749418</c:v>
                </c:pt>
                <c:pt idx="425">
                  <c:v>24.9203149463</c:v>
                </c:pt>
                <c:pt idx="426">
                  <c:v>25.135950905000001</c:v>
                </c:pt>
                <c:pt idx="427">
                  <c:v>26.013993856599999</c:v>
                </c:pt>
                <c:pt idx="428">
                  <c:v>26.210013335100001</c:v>
                </c:pt>
                <c:pt idx="429">
                  <c:v>26.890777507199999</c:v>
                </c:pt>
                <c:pt idx="430">
                  <c:v>26.238380964499999</c:v>
                </c:pt>
                <c:pt idx="431">
                  <c:v>27.1126331261</c:v>
                </c:pt>
                <c:pt idx="432">
                  <c:v>27.713303229200001</c:v>
                </c:pt>
                <c:pt idx="433">
                  <c:v>28.9507912557</c:v>
                </c:pt>
                <c:pt idx="434">
                  <c:v>28.9076943261</c:v>
                </c:pt>
                <c:pt idx="435">
                  <c:v>29.543339939199999</c:v>
                </c:pt>
                <c:pt idx="436">
                  <c:v>30.4402958499</c:v>
                </c:pt>
                <c:pt idx="437">
                  <c:v>29.400491859900001</c:v>
                </c:pt>
                <c:pt idx="438">
                  <c:v>29.391866928599999</c:v>
                </c:pt>
                <c:pt idx="439">
                  <c:v>29.575301737699998</c:v>
                </c:pt>
                <c:pt idx="440">
                  <c:v>30.342992908199999</c:v>
                </c:pt>
                <c:pt idx="441">
                  <c:v>30.704790233000001</c:v>
                </c:pt>
                <c:pt idx="442">
                  <c:v>31.831739932400001</c:v>
                </c:pt>
                <c:pt idx="443">
                  <c:v>32.611236744899998</c:v>
                </c:pt>
                <c:pt idx="444">
                  <c:v>33.274260328799997</c:v>
                </c:pt>
                <c:pt idx="445">
                  <c:v>33.667070205800002</c:v>
                </c:pt>
                <c:pt idx="446">
                  <c:v>33.491874859299998</c:v>
                </c:pt>
                <c:pt idx="447">
                  <c:v>34.104955153200002</c:v>
                </c:pt>
                <c:pt idx="448">
                  <c:v>35.609053256400003</c:v>
                </c:pt>
                <c:pt idx="449">
                  <c:v>36.606797474099999</c:v>
                </c:pt>
                <c:pt idx="450">
                  <c:v>36.324436546299999</c:v>
                </c:pt>
                <c:pt idx="451">
                  <c:v>35.5199841433</c:v>
                </c:pt>
                <c:pt idx="452">
                  <c:v>35.493035152600001</c:v>
                </c:pt>
                <c:pt idx="453">
                  <c:v>37.1809240332</c:v>
                </c:pt>
                <c:pt idx="454">
                  <c:v>38.321321849299999</c:v>
                </c:pt>
                <c:pt idx="455">
                  <c:v>36.754907337900001</c:v>
                </c:pt>
                <c:pt idx="456">
                  <c:v>36.280722854399997</c:v>
                </c:pt>
                <c:pt idx="457">
                  <c:v>33.508168034500002</c:v>
                </c:pt>
                <c:pt idx="458">
                  <c:v>33.314225686500002</c:v>
                </c:pt>
                <c:pt idx="459">
                  <c:v>32.994908280300002</c:v>
                </c:pt>
                <c:pt idx="460">
                  <c:v>34.729051980599998</c:v>
                </c:pt>
                <c:pt idx="461">
                  <c:v>35.2586145645</c:v>
                </c:pt>
                <c:pt idx="462">
                  <c:v>32.446485126100001</c:v>
                </c:pt>
                <c:pt idx="463">
                  <c:v>31.653683175800001</c:v>
                </c:pt>
                <c:pt idx="464">
                  <c:v>31.209050120800001</c:v>
                </c:pt>
                <c:pt idx="465">
                  <c:v>27.497105539700001</c:v>
                </c:pt>
                <c:pt idx="466">
                  <c:v>22.2836281246</c:v>
                </c:pt>
                <c:pt idx="467">
                  <c:v>20.841237980799999</c:v>
                </c:pt>
                <c:pt idx="468">
                  <c:v>21.509903973099998</c:v>
                </c:pt>
                <c:pt idx="469">
                  <c:v>19.625513283899998</c:v>
                </c:pt>
                <c:pt idx="470">
                  <c:v>17.616660204199999</c:v>
                </c:pt>
                <c:pt idx="471">
                  <c:v>18.945112139599999</c:v>
                </c:pt>
                <c:pt idx="472">
                  <c:v>21.070363607699999</c:v>
                </c:pt>
                <c:pt idx="473">
                  <c:v>22.979464568099999</c:v>
                </c:pt>
                <c:pt idx="474">
                  <c:v>22.875792178299999</c:v>
                </c:pt>
                <c:pt idx="475">
                  <c:v>24.813304198400001</c:v>
                </c:pt>
                <c:pt idx="476">
                  <c:v>25.836973517299999</c:v>
                </c:pt>
                <c:pt idx="477">
                  <c:v>26.8667910566</c:v>
                </c:pt>
                <c:pt idx="478">
                  <c:v>26.3887965429</c:v>
                </c:pt>
                <c:pt idx="479">
                  <c:v>27.4671172203</c:v>
                </c:pt>
                <c:pt idx="480">
                  <c:v>27.960349534399999</c:v>
                </c:pt>
                <c:pt idx="481">
                  <c:v>26.804722726800001</c:v>
                </c:pt>
                <c:pt idx="482">
                  <c:v>27.182578862</c:v>
                </c:pt>
                <c:pt idx="483">
                  <c:v>28.866005242899998</c:v>
                </c:pt>
                <c:pt idx="484">
                  <c:v>28.870060642399999</c:v>
                </c:pt>
                <c:pt idx="485">
                  <c:v>26.1046453712</c:v>
                </c:pt>
                <c:pt idx="486">
                  <c:v>25.2096164409</c:v>
                </c:pt>
                <c:pt idx="487">
                  <c:v>27.253438467799999</c:v>
                </c:pt>
                <c:pt idx="488">
                  <c:v>26.2359305387</c:v>
                </c:pt>
                <c:pt idx="489">
                  <c:v>28.682321062</c:v>
                </c:pt>
                <c:pt idx="490">
                  <c:v>29.751466190199999</c:v>
                </c:pt>
                <c:pt idx="491">
                  <c:v>29.109145548299999</c:v>
                </c:pt>
                <c:pt idx="492">
                  <c:v>31.249412055299999</c:v>
                </c:pt>
                <c:pt idx="493">
                  <c:v>31.955393988200001</c:v>
                </c:pt>
                <c:pt idx="494">
                  <c:v>33.074240477399997</c:v>
                </c:pt>
                <c:pt idx="495">
                  <c:v>32.748069881900001</c:v>
                </c:pt>
                <c:pt idx="496">
                  <c:v>34.1392883165</c:v>
                </c:pt>
                <c:pt idx="497">
                  <c:v>33.431055882499997</c:v>
                </c:pt>
                <c:pt idx="498">
                  <c:v>32.902193678499998</c:v>
                </c:pt>
                <c:pt idx="499">
                  <c:v>32.305599504699998</c:v>
                </c:pt>
                <c:pt idx="500">
                  <c:v>30.029438779300001</c:v>
                </c:pt>
                <c:pt idx="501">
                  <c:v>27.435780017100001</c:v>
                </c:pt>
                <c:pt idx="502">
                  <c:v>30.273645996100001</c:v>
                </c:pt>
                <c:pt idx="503">
                  <c:v>29.534500994199998</c:v>
                </c:pt>
                <c:pt idx="504">
                  <c:v>29.518091923699998</c:v>
                </c:pt>
                <c:pt idx="505">
                  <c:v>30.999397507099999</c:v>
                </c:pt>
                <c:pt idx="506">
                  <c:v>32.513681111700002</c:v>
                </c:pt>
                <c:pt idx="507">
                  <c:v>32.931692446600003</c:v>
                </c:pt>
                <c:pt idx="508">
                  <c:v>32.557720420499997</c:v>
                </c:pt>
                <c:pt idx="509">
                  <c:v>29.7472056304</c:v>
                </c:pt>
                <c:pt idx="510">
                  <c:v>31.2629902147</c:v>
                </c:pt>
                <c:pt idx="511">
                  <c:v>31.664890828800001</c:v>
                </c:pt>
                <c:pt idx="512">
                  <c:v>32.467649939300003</c:v>
                </c:pt>
                <c:pt idx="513">
                  <c:v>33.359645608199997</c:v>
                </c:pt>
                <c:pt idx="514">
                  <c:v>33.134218420099998</c:v>
                </c:pt>
                <c:pt idx="515">
                  <c:v>33.558501686100001</c:v>
                </c:pt>
                <c:pt idx="516">
                  <c:v>34.189610469800002</c:v>
                </c:pt>
                <c:pt idx="517">
                  <c:v>35.931214429900002</c:v>
                </c:pt>
                <c:pt idx="518">
                  <c:v>35.9905377093</c:v>
                </c:pt>
                <c:pt idx="519">
                  <c:v>36.833560568499998</c:v>
                </c:pt>
                <c:pt idx="520">
                  <c:v>37.993480765599998</c:v>
                </c:pt>
                <c:pt idx="521">
                  <c:v>38.007827966400001</c:v>
                </c:pt>
                <c:pt idx="522">
                  <c:v>37.071296997399998</c:v>
                </c:pt>
                <c:pt idx="523">
                  <c:v>39.022947746600003</c:v>
                </c:pt>
                <c:pt idx="524">
                  <c:v>38.192344604299997</c:v>
                </c:pt>
                <c:pt idx="525">
                  <c:v>40.102451853700003</c:v>
                </c:pt>
                <c:pt idx="526">
                  <c:v>41.672201628499998</c:v>
                </c:pt>
                <c:pt idx="527">
                  <c:v>42.412781130799999</c:v>
                </c:pt>
                <c:pt idx="528">
                  <c:v>43.310222770899998</c:v>
                </c:pt>
                <c:pt idx="529">
                  <c:v>41.706078596300003</c:v>
                </c:pt>
                <c:pt idx="530">
                  <c:v>43.793928473699999</c:v>
                </c:pt>
                <c:pt idx="531">
                  <c:v>43.857311203000002</c:v>
                </c:pt>
                <c:pt idx="532">
                  <c:v>44.306708650300003</c:v>
                </c:pt>
                <c:pt idx="533">
                  <c:v>45.178434972799998</c:v>
                </c:pt>
                <c:pt idx="534">
                  <c:v>45.986641894599998</c:v>
                </c:pt>
                <c:pt idx="535">
                  <c:v>45.252729510999998</c:v>
                </c:pt>
                <c:pt idx="536">
                  <c:v>46.249879501300001</c:v>
                </c:pt>
                <c:pt idx="537">
                  <c:v>44.994605463100001</c:v>
                </c:pt>
                <c:pt idx="538">
                  <c:v>45.285675790799999</c:v>
                </c:pt>
                <c:pt idx="539">
                  <c:v>46.193242708900002</c:v>
                </c:pt>
                <c:pt idx="540">
                  <c:v>45.448371455</c:v>
                </c:pt>
                <c:pt idx="541">
                  <c:v>44.624862543900001</c:v>
                </c:pt>
                <c:pt idx="542">
                  <c:v>47.239372207000002</c:v>
                </c:pt>
                <c:pt idx="543">
                  <c:v>46.499908455000003</c:v>
                </c:pt>
                <c:pt idx="544">
                  <c:v>47.590451482600002</c:v>
                </c:pt>
                <c:pt idx="545">
                  <c:v>47.754386881899997</c:v>
                </c:pt>
                <c:pt idx="546">
                  <c:v>46.643987513600003</c:v>
                </c:pt>
                <c:pt idx="547">
                  <c:v>47.481247252700001</c:v>
                </c:pt>
                <c:pt idx="548">
                  <c:v>44.339194845999998</c:v>
                </c:pt>
                <c:pt idx="549">
                  <c:v>42.703773812500003</c:v>
                </c:pt>
                <c:pt idx="550">
                  <c:v>46.0877966352</c:v>
                </c:pt>
                <c:pt idx="551">
                  <c:v>45.8584800788</c:v>
                </c:pt>
                <c:pt idx="552">
                  <c:v>45.052407689699997</c:v>
                </c:pt>
                <c:pt idx="553">
                  <c:v>42.357184288600003</c:v>
                </c:pt>
                <c:pt idx="554">
                  <c:v>42.041937361099997</c:v>
                </c:pt>
                <c:pt idx="555">
                  <c:v>44.894864211300003</c:v>
                </c:pt>
                <c:pt idx="556">
                  <c:v>45.605256532799999</c:v>
                </c:pt>
                <c:pt idx="557">
                  <c:v>45.8614038284</c:v>
                </c:pt>
                <c:pt idx="558">
                  <c:v>45.347507733900002</c:v>
                </c:pt>
                <c:pt idx="559">
                  <c:v>47.263369511000001</c:v>
                </c:pt>
                <c:pt idx="560">
                  <c:v>47.302649889400001</c:v>
                </c:pt>
                <c:pt idx="561">
                  <c:v>47.553918107800001</c:v>
                </c:pt>
                <c:pt idx="562">
                  <c:v>46.633612128599999</c:v>
                </c:pt>
                <c:pt idx="563">
                  <c:v>47.304157849299997</c:v>
                </c:pt>
                <c:pt idx="564">
                  <c:v>48.436069926800002</c:v>
                </c:pt>
                <c:pt idx="565">
                  <c:v>49.605081822199999</c:v>
                </c:pt>
                <c:pt idx="566">
                  <c:v>50.981296967200002</c:v>
                </c:pt>
                <c:pt idx="567">
                  <c:v>51.524344802400002</c:v>
                </c:pt>
                <c:pt idx="568">
                  <c:v>52.287259376599998</c:v>
                </c:pt>
                <c:pt idx="569">
                  <c:v>53.393369724000003</c:v>
                </c:pt>
                <c:pt idx="570">
                  <c:v>53.598800783400002</c:v>
                </c:pt>
                <c:pt idx="571">
                  <c:v>54.881550518799997</c:v>
                </c:pt>
                <c:pt idx="572">
                  <c:v>54.958833159699999</c:v>
                </c:pt>
                <c:pt idx="573">
                  <c:v>56.192342054999997</c:v>
                </c:pt>
                <c:pt idx="574">
                  <c:v>57.254291424199998</c:v>
                </c:pt>
                <c:pt idx="575">
                  <c:v>58.494850862</c:v>
                </c:pt>
                <c:pt idx="576">
                  <c:v>59.285905240600002</c:v>
                </c:pt>
                <c:pt idx="577">
                  <c:v>62.416213196800001</c:v>
                </c:pt>
                <c:pt idx="578">
                  <c:v>59.830466635599997</c:v>
                </c:pt>
                <c:pt idx="579">
                  <c:v>58.526375297900003</c:v>
                </c:pt>
                <c:pt idx="580">
                  <c:v>59.198912018999998</c:v>
                </c:pt>
                <c:pt idx="581">
                  <c:v>59.569877904599998</c:v>
                </c:pt>
                <c:pt idx="582">
                  <c:v>59.541462417600002</c:v>
                </c:pt>
                <c:pt idx="583">
                  <c:v>61.401153369299998</c:v>
                </c:pt>
                <c:pt idx="584">
                  <c:v>62.1608603719</c:v>
                </c:pt>
                <c:pt idx="585">
                  <c:v>62.506980558499997</c:v>
                </c:pt>
                <c:pt idx="586">
                  <c:v>57.917224965800003</c:v>
                </c:pt>
                <c:pt idx="587">
                  <c:v>58.575159376800002</c:v>
                </c:pt>
                <c:pt idx="588">
                  <c:v>54.121222058299999</c:v>
                </c:pt>
                <c:pt idx="589">
                  <c:v>58.332166333899998</c:v>
                </c:pt>
                <c:pt idx="590">
                  <c:v>60.086204594900003</c:v>
                </c:pt>
                <c:pt idx="591">
                  <c:v>60.875405118700002</c:v>
                </c:pt>
                <c:pt idx="592">
                  <c:v>63.034005083700002</c:v>
                </c:pt>
                <c:pt idx="593">
                  <c:v>59.396888894600004</c:v>
                </c:pt>
                <c:pt idx="594">
                  <c:v>63.3108408298</c:v>
                </c:pt>
                <c:pt idx="595">
                  <c:v>63.6244413553</c:v>
                </c:pt>
                <c:pt idx="596">
                  <c:v>62.323032890900002</c:v>
                </c:pt>
                <c:pt idx="597">
                  <c:v>63.649327328399998</c:v>
                </c:pt>
                <c:pt idx="598">
                  <c:v>65.269042592700004</c:v>
                </c:pt>
                <c:pt idx="599">
                  <c:v>67.0867959829</c:v>
                </c:pt>
                <c:pt idx="600">
                  <c:v>69.096598498899994</c:v>
                </c:pt>
                <c:pt idx="601">
                  <c:v>68.676030955200005</c:v>
                </c:pt>
                <c:pt idx="602">
                  <c:v>62.871172441399999</c:v>
                </c:pt>
                <c:pt idx="603">
                  <c:v>54.550629502699998</c:v>
                </c:pt>
                <c:pt idx="604">
                  <c:v>60.509972306100003</c:v>
                </c:pt>
                <c:pt idx="605">
                  <c:v>63.4330979235</c:v>
                </c:pt>
                <c:pt idx="606">
                  <c:v>65.110969987399997</c:v>
                </c:pt>
                <c:pt idx="607">
                  <c:v>68.225967101600006</c:v>
                </c:pt>
                <c:pt idx="608">
                  <c:v>72.784442002000006</c:v>
                </c:pt>
                <c:pt idx="609">
                  <c:v>70.273442002600007</c:v>
                </c:pt>
                <c:pt idx="610">
                  <c:v>68.1178030377</c:v>
                </c:pt>
                <c:pt idx="611">
                  <c:v>76.8274486416</c:v>
                </c:pt>
                <c:pt idx="612">
                  <c:v>80.084679939899999</c:v>
                </c:pt>
                <c:pt idx="613">
                  <c:v>79.288744397499997</c:v>
                </c:pt>
                <c:pt idx="614">
                  <c:v>81.320468393900001</c:v>
                </c:pt>
                <c:pt idx="615">
                  <c:v>84.026171931099995</c:v>
                </c:pt>
                <c:pt idx="616">
                  <c:v>87.936759568499994</c:v>
                </c:pt>
                <c:pt idx="617">
                  <c:v>89.203527405399996</c:v>
                </c:pt>
                <c:pt idx="618">
                  <c:v>90.533272417299997</c:v>
                </c:pt>
                <c:pt idx="619">
                  <c:v>92.1547952369</c:v>
                </c:pt>
                <c:pt idx="620">
                  <c:v>94.448376799800002</c:v>
                </c:pt>
                <c:pt idx="621">
                  <c:v>90.526829712400001</c:v>
                </c:pt>
                <c:pt idx="622">
                  <c:v>95.654315425500002</c:v>
                </c:pt>
                <c:pt idx="623">
                  <c:v>93.558246065600002</c:v>
                </c:pt>
                <c:pt idx="624">
                  <c:v>97.5569430539</c:v>
                </c:pt>
                <c:pt idx="625">
                  <c:v>92.395116732299996</c:v>
                </c:pt>
                <c:pt idx="626">
                  <c:v>90.058331831499999</c:v>
                </c:pt>
                <c:pt idx="627">
                  <c:v>92.529835133999995</c:v>
                </c:pt>
                <c:pt idx="628">
                  <c:v>84.843072494699996</c:v>
                </c:pt>
                <c:pt idx="629">
                  <c:v>84.9073288453</c:v>
                </c:pt>
                <c:pt idx="630">
                  <c:v>77.552486435399999</c:v>
                </c:pt>
                <c:pt idx="631">
                  <c:v>83.709867689600003</c:v>
                </c:pt>
                <c:pt idx="632">
                  <c:v>80.210141814500005</c:v>
                </c:pt>
                <c:pt idx="633">
                  <c:v>72.753815068500003</c:v>
                </c:pt>
                <c:pt idx="634">
                  <c:v>77.978479391600004</c:v>
                </c:pt>
                <c:pt idx="635">
                  <c:v>83.400356376100007</c:v>
                </c:pt>
                <c:pt idx="636">
                  <c:v>79.858568338400005</c:v>
                </c:pt>
                <c:pt idx="637">
                  <c:v>85.509046127000005</c:v>
                </c:pt>
                <c:pt idx="638">
                  <c:v>83.453536297499994</c:v>
                </c:pt>
                <c:pt idx="639">
                  <c:v>86.032224706799994</c:v>
                </c:pt>
                <c:pt idx="640">
                  <c:v>87.540334031599997</c:v>
                </c:pt>
                <c:pt idx="641">
                  <c:v>86.6663822939</c:v>
                </c:pt>
                <c:pt idx="642">
                  <c:v>91.907773423600005</c:v>
                </c:pt>
                <c:pt idx="643">
                  <c:v>94.995209134099994</c:v>
                </c:pt>
                <c:pt idx="644">
                  <c:v>92.7261797874</c:v>
                </c:pt>
                <c:pt idx="645">
                  <c:v>88.726122431600004</c:v>
                </c:pt>
                <c:pt idx="646">
                  <c:v>86.151659690000002</c:v>
                </c:pt>
                <c:pt idx="647">
                  <c:v>94.228556490299994</c:v>
                </c:pt>
                <c:pt idx="648">
                  <c:v>98.854636535899999</c:v>
                </c:pt>
                <c:pt idx="649">
                  <c:v>100.0409398124</c:v>
                </c:pt>
                <c:pt idx="650">
                  <c:v>104.2824420849</c:v>
                </c:pt>
                <c:pt idx="651">
                  <c:v>107.6335393401</c:v>
                </c:pt>
                <c:pt idx="652">
                  <c:v>103.635523284</c:v>
                </c:pt>
                <c:pt idx="653">
                  <c:v>108.26305521880001</c:v>
                </c:pt>
                <c:pt idx="654">
                  <c:v>110.4659810942</c:v>
                </c:pt>
                <c:pt idx="655">
                  <c:v>112.4126595279</c:v>
                </c:pt>
                <c:pt idx="656">
                  <c:v>115.38378145999999</c:v>
                </c:pt>
                <c:pt idx="657">
                  <c:v>117.4969126722</c:v>
                </c:pt>
                <c:pt idx="658">
                  <c:v>115.1661358388</c:v>
                </c:pt>
                <c:pt idx="659">
                  <c:v>120.4507160364</c:v>
                </c:pt>
                <c:pt idx="660">
                  <c:v>117.3117013943</c:v>
                </c:pt>
                <c:pt idx="661">
                  <c:v>121.4514657159</c:v>
                </c:pt>
                <c:pt idx="662">
                  <c:v>120.5773540852</c:v>
                </c:pt>
                <c:pt idx="663">
                  <c:v>115.2091841929</c:v>
                </c:pt>
                <c:pt idx="664">
                  <c:v>116.2330550101</c:v>
                </c:pt>
                <c:pt idx="665">
                  <c:v>123.11310613649999</c:v>
                </c:pt>
                <c:pt idx="666">
                  <c:v>128.42580774149999</c:v>
                </c:pt>
                <c:pt idx="667">
                  <c:v>130.07898786870001</c:v>
                </c:pt>
                <c:pt idx="668">
                  <c:v>133.47215539800001</c:v>
                </c:pt>
                <c:pt idx="669">
                  <c:v>137.76273560909999</c:v>
                </c:pt>
                <c:pt idx="670">
                  <c:v>140.5214825653</c:v>
                </c:pt>
                <c:pt idx="671">
                  <c:v>140.91841775649999</c:v>
                </c:pt>
                <c:pt idx="672" formatCode="0,000,000">
                  <c:v>142.05751804689999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A-F464-4B07-80ED-AD9FD5EE564B}"/>
            </c:ext>
          </c:extLst>
        </c:ser>
        <c:dLbls>
          <c:showLegendKey val="0"/>
          <c:showVal val="0"/>
          <c:showCatName val="0"/>
          <c:showSerName val="0"/>
          <c:showPercent val="0"/>
          <c:showBubbleSize val="0"/>
        </c:dLbls>
        <c:marker val="1"/>
        <c:smooth val="0"/>
        <c:axId val="254059264"/>
        <c:axId val="254060800"/>
      </c:lineChart>
      <c:scatterChart>
        <c:scatterStyle val="lineMarker"/>
        <c:varyColors val="0"/>
        <c:ser>
          <c:idx val="1"/>
          <c:order val="1"/>
          <c:tx>
            <c:strRef>
              <c:f>Sheet1!$C$1</c:f>
              <c:strCache>
                <c:ptCount val="1"/>
                <c:pt idx="0">
                  <c:v>Data Point</c:v>
                </c:pt>
              </c:strCache>
            </c:strRef>
          </c:tx>
          <c:spPr>
            <a:ln w="28575">
              <a:solidFill>
                <a:schemeClr val="accent3">
                  <a:lumMod val="40000"/>
                  <a:lumOff val="60000"/>
                </a:schemeClr>
              </a:solidFill>
            </a:ln>
          </c:spPr>
          <c:marker>
            <c:symbol val="circle"/>
            <c:size val="9"/>
            <c:spPr>
              <a:solidFill>
                <a:schemeClr val="accent3"/>
              </a:solidFill>
              <a:ln>
                <a:solidFill>
                  <a:schemeClr val="accent3">
                    <a:lumMod val="40000"/>
                    <a:lumOff val="60000"/>
                  </a:schemeClr>
                </a:solidFill>
              </a:ln>
            </c:spPr>
          </c:marker>
          <c:dLbls>
            <c:dLbl>
              <c:idx val="0"/>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03-8331-40BB-8FEA-6A45B0285898}"/>
                </c:ext>
              </c:extLst>
            </c:dLbl>
            <c:dLbl>
              <c:idx val="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4-8331-40BB-8FEA-6A45B0285898}"/>
                </c:ext>
              </c:extLst>
            </c:dLbl>
            <c:dLbl>
              <c:idx val="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5-8331-40BB-8FEA-6A45B0285898}"/>
                </c:ext>
              </c:extLst>
            </c:dLbl>
            <c:dLbl>
              <c:idx val="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6-8331-40BB-8FEA-6A45B0285898}"/>
                </c:ext>
              </c:extLst>
            </c:dLbl>
            <c:dLbl>
              <c:idx val="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7-8331-40BB-8FEA-6A45B0285898}"/>
                </c:ext>
              </c:extLst>
            </c:dLbl>
            <c:dLbl>
              <c:idx val="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8-8331-40BB-8FEA-6A45B0285898}"/>
                </c:ext>
              </c:extLst>
            </c:dLbl>
            <c:dLbl>
              <c:idx val="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9-8331-40BB-8FEA-6A45B0285898}"/>
                </c:ext>
              </c:extLst>
            </c:dLbl>
            <c:dLbl>
              <c:idx val="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A-8331-40BB-8FEA-6A45B0285898}"/>
                </c:ext>
              </c:extLst>
            </c:dLbl>
            <c:dLbl>
              <c:idx val="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B-8331-40BB-8FEA-6A45B0285898}"/>
                </c:ext>
              </c:extLst>
            </c:dLbl>
            <c:dLbl>
              <c:idx val="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C-8331-40BB-8FEA-6A45B0285898}"/>
                </c:ext>
              </c:extLst>
            </c:dLbl>
            <c:dLbl>
              <c:idx val="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D-8331-40BB-8FEA-6A45B0285898}"/>
                </c:ext>
              </c:extLst>
            </c:dLbl>
            <c:dLbl>
              <c:idx val="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E-8331-40BB-8FEA-6A45B0285898}"/>
                </c:ext>
              </c:extLst>
            </c:dLbl>
            <c:dLbl>
              <c:idx val="12"/>
              <c:tx>
                <c:rich>
                  <a:bodyPr/>
                  <a:lstStyle/>
                  <a:p>
                    <a:fld id="{129D4712-0685-4C5F-AC13-0FC4EDD7F842}"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1A-09C7-4DF9-B22B-6F1030B10221}"/>
                </c:ext>
              </c:extLst>
            </c:dLbl>
            <c:dLbl>
              <c:idx val="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F-8331-40BB-8FEA-6A45B0285898}"/>
                </c:ext>
              </c:extLst>
            </c:dLbl>
            <c:dLbl>
              <c:idx val="14"/>
              <c:tx>
                <c:rich>
                  <a:bodyPr/>
                  <a:lstStyle/>
                  <a:p>
                    <a:fld id="{7FD441DB-8AB0-46E9-9D71-81B6F64C8A49}"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19-09C7-4DF9-B22B-6F1030B10221}"/>
                </c:ext>
              </c:extLst>
            </c:dLbl>
            <c:dLbl>
              <c:idx val="1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0-8331-40BB-8FEA-6A45B0285898}"/>
                </c:ext>
              </c:extLst>
            </c:dLbl>
            <c:dLbl>
              <c:idx val="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1-8331-40BB-8FEA-6A45B0285898}"/>
                </c:ext>
              </c:extLst>
            </c:dLbl>
            <c:dLbl>
              <c:idx val="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2-8331-40BB-8FEA-6A45B0285898}"/>
                </c:ext>
              </c:extLst>
            </c:dLbl>
            <c:dLbl>
              <c:idx val="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3-8331-40BB-8FEA-6A45B0285898}"/>
                </c:ext>
              </c:extLst>
            </c:dLbl>
            <c:dLbl>
              <c:idx val="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4-8331-40BB-8FEA-6A45B0285898}"/>
                </c:ext>
              </c:extLst>
            </c:dLbl>
            <c:dLbl>
              <c:idx val="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5-8331-40BB-8FEA-6A45B0285898}"/>
                </c:ext>
              </c:extLst>
            </c:dLbl>
            <c:dLbl>
              <c:idx val="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6-8331-40BB-8FEA-6A45B0285898}"/>
                </c:ext>
              </c:extLst>
            </c:dLbl>
            <c:dLbl>
              <c:idx val="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7-8331-40BB-8FEA-6A45B0285898}"/>
                </c:ext>
              </c:extLst>
            </c:dLbl>
            <c:dLbl>
              <c:idx val="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8-8331-40BB-8FEA-6A45B0285898}"/>
                </c:ext>
              </c:extLst>
            </c:dLbl>
            <c:dLbl>
              <c:idx val="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9-8331-40BB-8FEA-6A45B0285898}"/>
                </c:ext>
              </c:extLst>
            </c:dLbl>
            <c:dLbl>
              <c:idx val="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A-8331-40BB-8FEA-6A45B0285898}"/>
                </c:ext>
              </c:extLst>
            </c:dLbl>
            <c:dLbl>
              <c:idx val="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B-8331-40BB-8FEA-6A45B0285898}"/>
                </c:ext>
              </c:extLst>
            </c:dLbl>
            <c:dLbl>
              <c:idx val="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C-8331-40BB-8FEA-6A45B0285898}"/>
                </c:ext>
              </c:extLst>
            </c:dLbl>
            <c:dLbl>
              <c:idx val="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D-8331-40BB-8FEA-6A45B0285898}"/>
                </c:ext>
              </c:extLst>
            </c:dLbl>
            <c:dLbl>
              <c:idx val="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E-8331-40BB-8FEA-6A45B0285898}"/>
                </c:ext>
              </c:extLst>
            </c:dLbl>
            <c:dLbl>
              <c:idx val="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F-8331-40BB-8FEA-6A45B0285898}"/>
                </c:ext>
              </c:extLst>
            </c:dLbl>
            <c:dLbl>
              <c:idx val="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0-8331-40BB-8FEA-6A45B0285898}"/>
                </c:ext>
              </c:extLst>
            </c:dLbl>
            <c:dLbl>
              <c:idx val="32"/>
              <c:tx>
                <c:rich>
                  <a:bodyPr/>
                  <a:lstStyle/>
                  <a:p>
                    <a:fld id="{599C6CAD-AD52-490C-A67D-7B93016DCAA7}"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21-8331-40BB-8FEA-6A45B0285898}"/>
                </c:ext>
              </c:extLst>
            </c:dLbl>
            <c:dLbl>
              <c:idx val="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2-8331-40BB-8FEA-6A45B0285898}"/>
                </c:ext>
              </c:extLst>
            </c:dLbl>
            <c:dLbl>
              <c:idx val="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3-8331-40BB-8FEA-6A45B0285898}"/>
                </c:ext>
              </c:extLst>
            </c:dLbl>
            <c:dLbl>
              <c:idx val="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4-8331-40BB-8FEA-6A45B0285898}"/>
                </c:ext>
              </c:extLst>
            </c:dLbl>
            <c:dLbl>
              <c:idx val="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5-8331-40BB-8FEA-6A45B0285898}"/>
                </c:ext>
              </c:extLst>
            </c:dLbl>
            <c:dLbl>
              <c:idx val="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6-8331-40BB-8FEA-6A45B0285898}"/>
                </c:ext>
              </c:extLst>
            </c:dLbl>
            <c:dLbl>
              <c:idx val="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7-8331-40BB-8FEA-6A45B0285898}"/>
                </c:ext>
              </c:extLst>
            </c:dLbl>
            <c:dLbl>
              <c:idx val="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8-8331-40BB-8FEA-6A45B0285898}"/>
                </c:ext>
              </c:extLst>
            </c:dLbl>
            <c:dLbl>
              <c:idx val="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9-8331-40BB-8FEA-6A45B0285898}"/>
                </c:ext>
              </c:extLst>
            </c:dLbl>
            <c:dLbl>
              <c:idx val="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A-8331-40BB-8FEA-6A45B0285898}"/>
                </c:ext>
              </c:extLst>
            </c:dLbl>
            <c:dLbl>
              <c:idx val="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B-8331-40BB-8FEA-6A45B0285898}"/>
                </c:ext>
              </c:extLst>
            </c:dLbl>
            <c:dLbl>
              <c:idx val="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C-8331-40BB-8FEA-6A45B0285898}"/>
                </c:ext>
              </c:extLst>
            </c:dLbl>
            <c:dLbl>
              <c:idx val="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D-8331-40BB-8FEA-6A45B0285898}"/>
                </c:ext>
              </c:extLst>
            </c:dLbl>
            <c:dLbl>
              <c:idx val="45"/>
              <c:tx>
                <c:rich>
                  <a:bodyPr/>
                  <a:lstStyle/>
                  <a:p>
                    <a:fld id="{D3B2EBBE-ACB4-49C0-8C53-54B196D7B85F}"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2E-8331-40BB-8FEA-6A45B0285898}"/>
                </c:ext>
              </c:extLst>
            </c:dLbl>
            <c:dLbl>
              <c:idx val="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F-8331-40BB-8FEA-6A45B0285898}"/>
                </c:ext>
              </c:extLst>
            </c:dLbl>
            <c:dLbl>
              <c:idx val="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0-8331-40BB-8FEA-6A45B0285898}"/>
                </c:ext>
              </c:extLst>
            </c:dLbl>
            <c:dLbl>
              <c:idx val="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1-8331-40BB-8FEA-6A45B0285898}"/>
                </c:ext>
              </c:extLst>
            </c:dLbl>
            <c:dLbl>
              <c:idx val="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2-8331-40BB-8FEA-6A45B0285898}"/>
                </c:ext>
              </c:extLst>
            </c:dLbl>
            <c:dLbl>
              <c:idx val="50"/>
              <c:tx>
                <c:rich>
                  <a:bodyPr/>
                  <a:lstStyle/>
                  <a:p>
                    <a:fld id="{8A46DE8C-13C3-4E8B-8866-FDFC475DE248}"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33-8331-40BB-8FEA-6A45B0285898}"/>
                </c:ext>
              </c:extLst>
            </c:dLbl>
            <c:dLbl>
              <c:idx val="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4-8331-40BB-8FEA-6A45B0285898}"/>
                </c:ext>
              </c:extLst>
            </c:dLbl>
            <c:dLbl>
              <c:idx val="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5-8331-40BB-8FEA-6A45B0285898}"/>
                </c:ext>
              </c:extLst>
            </c:dLbl>
            <c:dLbl>
              <c:idx val="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6-8331-40BB-8FEA-6A45B0285898}"/>
                </c:ext>
              </c:extLst>
            </c:dLbl>
            <c:dLbl>
              <c:idx val="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7-8331-40BB-8FEA-6A45B0285898}"/>
                </c:ext>
              </c:extLst>
            </c:dLbl>
            <c:dLbl>
              <c:idx val="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8-8331-40BB-8FEA-6A45B0285898}"/>
                </c:ext>
              </c:extLst>
            </c:dLbl>
            <c:dLbl>
              <c:idx val="56"/>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9-8331-40BB-8FEA-6A45B0285898}"/>
                </c:ext>
              </c:extLst>
            </c:dLbl>
            <c:dLbl>
              <c:idx val="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A-8331-40BB-8FEA-6A45B0285898}"/>
                </c:ext>
              </c:extLst>
            </c:dLbl>
            <c:dLbl>
              <c:idx val="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B-8331-40BB-8FEA-6A45B0285898}"/>
                </c:ext>
              </c:extLst>
            </c:dLbl>
            <c:dLbl>
              <c:idx val="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C-8331-40BB-8FEA-6A45B0285898}"/>
                </c:ext>
              </c:extLst>
            </c:dLbl>
            <c:dLbl>
              <c:idx val="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D-8331-40BB-8FEA-6A45B0285898}"/>
                </c:ext>
              </c:extLst>
            </c:dLbl>
            <c:dLbl>
              <c:idx val="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E-8331-40BB-8FEA-6A45B0285898}"/>
                </c:ext>
              </c:extLst>
            </c:dLbl>
            <c:dLbl>
              <c:idx val="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F-8331-40BB-8FEA-6A45B0285898}"/>
                </c:ext>
              </c:extLst>
            </c:dLbl>
            <c:dLbl>
              <c:idx val="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0-8331-40BB-8FEA-6A45B0285898}"/>
                </c:ext>
              </c:extLst>
            </c:dLbl>
            <c:dLbl>
              <c:idx val="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1-8331-40BB-8FEA-6A45B0285898}"/>
                </c:ext>
              </c:extLst>
            </c:dLbl>
            <c:dLbl>
              <c:idx val="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2-8331-40BB-8FEA-6A45B0285898}"/>
                </c:ext>
              </c:extLst>
            </c:dLbl>
            <c:dLbl>
              <c:idx val="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3-8331-40BB-8FEA-6A45B0285898}"/>
                </c:ext>
              </c:extLst>
            </c:dLbl>
            <c:dLbl>
              <c:idx val="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4-8331-40BB-8FEA-6A45B0285898}"/>
                </c:ext>
              </c:extLst>
            </c:dLbl>
            <c:dLbl>
              <c:idx val="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5-8331-40BB-8FEA-6A45B0285898}"/>
                </c:ext>
              </c:extLst>
            </c:dLbl>
            <c:dLbl>
              <c:idx val="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6-8331-40BB-8FEA-6A45B0285898}"/>
                </c:ext>
              </c:extLst>
            </c:dLbl>
            <c:dLbl>
              <c:idx val="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7-8331-40BB-8FEA-6A45B0285898}"/>
                </c:ext>
              </c:extLst>
            </c:dLbl>
            <c:dLbl>
              <c:idx val="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8-8331-40BB-8FEA-6A45B0285898}"/>
                </c:ext>
              </c:extLst>
            </c:dLbl>
            <c:dLbl>
              <c:idx val="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9-8331-40BB-8FEA-6A45B0285898}"/>
                </c:ext>
              </c:extLst>
            </c:dLbl>
            <c:dLbl>
              <c:idx val="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A-8331-40BB-8FEA-6A45B0285898}"/>
                </c:ext>
              </c:extLst>
            </c:dLbl>
            <c:dLbl>
              <c:idx val="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B-8331-40BB-8FEA-6A45B0285898}"/>
                </c:ext>
              </c:extLst>
            </c:dLbl>
            <c:dLbl>
              <c:idx val="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C-8331-40BB-8FEA-6A45B0285898}"/>
                </c:ext>
              </c:extLst>
            </c:dLbl>
            <c:dLbl>
              <c:idx val="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D-8331-40BB-8FEA-6A45B0285898}"/>
                </c:ext>
              </c:extLst>
            </c:dLbl>
            <c:dLbl>
              <c:idx val="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E-8331-40BB-8FEA-6A45B0285898}"/>
                </c:ext>
              </c:extLst>
            </c:dLbl>
            <c:dLbl>
              <c:idx val="7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F-8331-40BB-8FEA-6A45B0285898}"/>
                </c:ext>
              </c:extLst>
            </c:dLbl>
            <c:dLbl>
              <c:idx val="79"/>
              <c:tx>
                <c:rich>
                  <a:bodyPr/>
                  <a:lstStyle/>
                  <a:p>
                    <a:fld id="{EC6CE477-C762-4AFA-A449-D2AFFDAD0FB1}"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50-8331-40BB-8FEA-6A45B0285898}"/>
                </c:ext>
              </c:extLst>
            </c:dLbl>
            <c:dLbl>
              <c:idx val="8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1-8331-40BB-8FEA-6A45B0285898}"/>
                </c:ext>
              </c:extLst>
            </c:dLbl>
            <c:dLbl>
              <c:idx val="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2-8331-40BB-8FEA-6A45B0285898}"/>
                </c:ext>
              </c:extLst>
            </c:dLbl>
            <c:dLbl>
              <c:idx val="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3-8331-40BB-8FEA-6A45B0285898}"/>
                </c:ext>
              </c:extLst>
            </c:dLbl>
            <c:dLbl>
              <c:idx val="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4-8331-40BB-8FEA-6A45B0285898}"/>
                </c:ext>
              </c:extLst>
            </c:dLbl>
            <c:dLbl>
              <c:idx val="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5-8331-40BB-8FEA-6A45B0285898}"/>
                </c:ext>
              </c:extLst>
            </c:dLbl>
            <c:dLbl>
              <c:idx val="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6-8331-40BB-8FEA-6A45B0285898}"/>
                </c:ext>
              </c:extLst>
            </c:dLbl>
            <c:dLbl>
              <c:idx val="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7-8331-40BB-8FEA-6A45B0285898}"/>
                </c:ext>
              </c:extLst>
            </c:dLbl>
            <c:dLbl>
              <c:idx val="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8-8331-40BB-8FEA-6A45B0285898}"/>
                </c:ext>
              </c:extLst>
            </c:dLbl>
            <c:dLbl>
              <c:idx val="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9-8331-40BB-8FEA-6A45B0285898}"/>
                </c:ext>
              </c:extLst>
            </c:dLbl>
            <c:dLbl>
              <c:idx val="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A-8331-40BB-8FEA-6A45B0285898}"/>
                </c:ext>
              </c:extLst>
            </c:dLbl>
            <c:dLbl>
              <c:idx val="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B-8331-40BB-8FEA-6A45B0285898}"/>
                </c:ext>
              </c:extLst>
            </c:dLbl>
            <c:dLbl>
              <c:idx val="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C-8331-40BB-8FEA-6A45B0285898}"/>
                </c:ext>
              </c:extLst>
            </c:dLbl>
            <c:dLbl>
              <c:idx val="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D-8331-40BB-8FEA-6A45B0285898}"/>
                </c:ext>
              </c:extLst>
            </c:dLbl>
            <c:dLbl>
              <c:idx val="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E-8331-40BB-8FEA-6A45B0285898}"/>
                </c:ext>
              </c:extLst>
            </c:dLbl>
            <c:dLbl>
              <c:idx val="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F-8331-40BB-8FEA-6A45B0285898}"/>
                </c:ext>
              </c:extLst>
            </c:dLbl>
            <c:dLbl>
              <c:idx val="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0-8331-40BB-8FEA-6A45B0285898}"/>
                </c:ext>
              </c:extLst>
            </c:dLbl>
            <c:dLbl>
              <c:idx val="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1-8331-40BB-8FEA-6A45B0285898}"/>
                </c:ext>
              </c:extLst>
            </c:dLbl>
            <c:dLbl>
              <c:idx val="97"/>
              <c:tx>
                <c:rich>
                  <a:bodyPr/>
                  <a:lstStyle/>
                  <a:p>
                    <a:fld id="{6F08CAA1-FA47-4452-9783-64E059205103}"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62-8331-40BB-8FEA-6A45B0285898}"/>
                </c:ext>
              </c:extLst>
            </c:dLbl>
            <c:dLbl>
              <c:idx val="9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3-8331-40BB-8FEA-6A45B0285898}"/>
                </c:ext>
              </c:extLst>
            </c:dLbl>
            <c:dLbl>
              <c:idx val="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4-8331-40BB-8FEA-6A45B0285898}"/>
                </c:ext>
              </c:extLst>
            </c:dLbl>
            <c:dLbl>
              <c:idx val="1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5-8331-40BB-8FEA-6A45B0285898}"/>
                </c:ext>
              </c:extLst>
            </c:dLbl>
            <c:dLbl>
              <c:idx val="1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6-8331-40BB-8FEA-6A45B0285898}"/>
                </c:ext>
              </c:extLst>
            </c:dLbl>
            <c:dLbl>
              <c:idx val="1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7-8331-40BB-8FEA-6A45B0285898}"/>
                </c:ext>
              </c:extLst>
            </c:dLbl>
            <c:dLbl>
              <c:idx val="10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8-8331-40BB-8FEA-6A45B0285898}"/>
                </c:ext>
              </c:extLst>
            </c:dLbl>
            <c:dLbl>
              <c:idx val="1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9-8331-40BB-8FEA-6A45B0285898}"/>
                </c:ext>
              </c:extLst>
            </c:dLbl>
            <c:dLbl>
              <c:idx val="1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A-8331-40BB-8FEA-6A45B0285898}"/>
                </c:ext>
              </c:extLst>
            </c:dLbl>
            <c:dLbl>
              <c:idx val="1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B-8331-40BB-8FEA-6A45B0285898}"/>
                </c:ext>
              </c:extLst>
            </c:dLbl>
            <c:dLbl>
              <c:idx val="1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C-8331-40BB-8FEA-6A45B0285898}"/>
                </c:ext>
              </c:extLst>
            </c:dLbl>
            <c:dLbl>
              <c:idx val="1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D-8331-40BB-8FEA-6A45B0285898}"/>
                </c:ext>
              </c:extLst>
            </c:dLbl>
            <c:dLbl>
              <c:idx val="109"/>
              <c:tx>
                <c:rich>
                  <a:bodyPr/>
                  <a:lstStyle/>
                  <a:p>
                    <a:fld id="{929BD4F3-4A3E-41D0-91C3-7694B61C4501}" type="CELLRANGE">
                      <a:rPr lang="en-US"/>
                      <a:pPr/>
                      <a:t>[CELLRANGE]</a:t>
                    </a:fld>
                    <a:endParaRPr lang="en-US"/>
                  </a:p>
                </c:rich>
              </c:tx>
              <c:dLblPos val="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6E-8331-40BB-8FEA-6A45B0285898}"/>
                </c:ext>
              </c:extLst>
            </c:dLbl>
            <c:dLbl>
              <c:idx val="1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F-8331-40BB-8FEA-6A45B0285898}"/>
                </c:ext>
              </c:extLst>
            </c:dLbl>
            <c:dLbl>
              <c:idx val="1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0-8331-40BB-8FEA-6A45B0285898}"/>
                </c:ext>
              </c:extLst>
            </c:dLbl>
            <c:dLbl>
              <c:idx val="1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1-8331-40BB-8FEA-6A45B0285898}"/>
                </c:ext>
              </c:extLst>
            </c:dLbl>
            <c:dLbl>
              <c:idx val="1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2-8331-40BB-8FEA-6A45B0285898}"/>
                </c:ext>
              </c:extLst>
            </c:dLbl>
            <c:dLbl>
              <c:idx val="1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3-8331-40BB-8FEA-6A45B0285898}"/>
                </c:ext>
              </c:extLst>
            </c:dLbl>
            <c:dLbl>
              <c:idx val="115"/>
              <c:tx>
                <c:rich>
                  <a:bodyPr/>
                  <a:lstStyle/>
                  <a:p>
                    <a:fld id="{1D655F26-3E2D-4180-A267-99390B5FA8E8}"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74-8331-40BB-8FEA-6A45B0285898}"/>
                </c:ext>
              </c:extLst>
            </c:dLbl>
            <c:dLbl>
              <c:idx val="1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5-8331-40BB-8FEA-6A45B0285898}"/>
                </c:ext>
              </c:extLst>
            </c:dLbl>
            <c:dLbl>
              <c:idx val="1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6-8331-40BB-8FEA-6A45B0285898}"/>
                </c:ext>
              </c:extLst>
            </c:dLbl>
            <c:dLbl>
              <c:idx val="1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7-8331-40BB-8FEA-6A45B0285898}"/>
                </c:ext>
              </c:extLst>
            </c:dLbl>
            <c:dLbl>
              <c:idx val="1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8-8331-40BB-8FEA-6A45B0285898}"/>
                </c:ext>
              </c:extLst>
            </c:dLbl>
            <c:dLbl>
              <c:idx val="120"/>
              <c:tx>
                <c:rich>
                  <a:bodyPr/>
                  <a:lstStyle/>
                  <a:p>
                    <a:fld id="{80D30EA0-1C8E-47E7-B4A7-45E5F8882117}"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79-8331-40BB-8FEA-6A45B0285898}"/>
                </c:ext>
              </c:extLst>
            </c:dLbl>
            <c:dLbl>
              <c:idx val="1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A-8331-40BB-8FEA-6A45B0285898}"/>
                </c:ext>
              </c:extLst>
            </c:dLbl>
            <c:dLbl>
              <c:idx val="1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B-8331-40BB-8FEA-6A45B0285898}"/>
                </c:ext>
              </c:extLst>
            </c:dLbl>
            <c:dLbl>
              <c:idx val="1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C-8331-40BB-8FEA-6A45B0285898}"/>
                </c:ext>
              </c:extLst>
            </c:dLbl>
            <c:dLbl>
              <c:idx val="1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D-8331-40BB-8FEA-6A45B0285898}"/>
                </c:ext>
              </c:extLst>
            </c:dLbl>
            <c:dLbl>
              <c:idx val="1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E-8331-40BB-8FEA-6A45B0285898}"/>
                </c:ext>
              </c:extLst>
            </c:dLbl>
            <c:dLbl>
              <c:idx val="1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F-8331-40BB-8FEA-6A45B0285898}"/>
                </c:ext>
              </c:extLst>
            </c:dLbl>
            <c:dLbl>
              <c:idx val="1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0-8331-40BB-8FEA-6A45B0285898}"/>
                </c:ext>
              </c:extLst>
            </c:dLbl>
            <c:dLbl>
              <c:idx val="1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1-8331-40BB-8FEA-6A45B0285898}"/>
                </c:ext>
              </c:extLst>
            </c:dLbl>
            <c:dLbl>
              <c:idx val="1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2-8331-40BB-8FEA-6A45B0285898}"/>
                </c:ext>
              </c:extLst>
            </c:dLbl>
            <c:dLbl>
              <c:idx val="1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3-8331-40BB-8FEA-6A45B0285898}"/>
                </c:ext>
              </c:extLst>
            </c:dLbl>
            <c:dLbl>
              <c:idx val="131"/>
              <c:tx>
                <c:rich>
                  <a:bodyPr/>
                  <a:lstStyle/>
                  <a:p>
                    <a:fld id="{5BAE3E50-3E33-4409-9360-7C81265495B5}"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84-8331-40BB-8FEA-6A45B0285898}"/>
                </c:ext>
              </c:extLst>
            </c:dLbl>
            <c:dLbl>
              <c:idx val="132"/>
              <c:tx>
                <c:rich>
                  <a:bodyPr/>
                  <a:lstStyle/>
                  <a:p>
                    <a:fld id="{63607CE5-EE14-4C14-BD27-C8B414501DB3}"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02-8331-40BB-8FEA-6A45B0285898}"/>
                </c:ext>
              </c:extLst>
            </c:dLbl>
            <c:dLbl>
              <c:idx val="1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5-8331-40BB-8FEA-6A45B0285898}"/>
                </c:ext>
              </c:extLst>
            </c:dLbl>
            <c:dLbl>
              <c:idx val="1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6-8331-40BB-8FEA-6A45B0285898}"/>
                </c:ext>
              </c:extLst>
            </c:dLbl>
            <c:dLbl>
              <c:idx val="1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7-8331-40BB-8FEA-6A45B0285898}"/>
                </c:ext>
              </c:extLst>
            </c:dLbl>
            <c:dLbl>
              <c:idx val="1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8-8331-40BB-8FEA-6A45B0285898}"/>
                </c:ext>
              </c:extLst>
            </c:dLbl>
            <c:dLbl>
              <c:idx val="1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9-8331-40BB-8FEA-6A45B0285898}"/>
                </c:ext>
              </c:extLst>
            </c:dLbl>
            <c:dLbl>
              <c:idx val="1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A-8331-40BB-8FEA-6A45B0285898}"/>
                </c:ext>
              </c:extLst>
            </c:dLbl>
            <c:dLbl>
              <c:idx val="1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B-8331-40BB-8FEA-6A45B0285898}"/>
                </c:ext>
              </c:extLst>
            </c:dLbl>
            <c:dLbl>
              <c:idx val="1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C-8331-40BB-8FEA-6A45B0285898}"/>
                </c:ext>
              </c:extLst>
            </c:dLbl>
            <c:dLbl>
              <c:idx val="1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D-8331-40BB-8FEA-6A45B0285898}"/>
                </c:ext>
              </c:extLst>
            </c:dLbl>
            <c:dLbl>
              <c:idx val="1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E-8331-40BB-8FEA-6A45B0285898}"/>
                </c:ext>
              </c:extLst>
            </c:dLbl>
            <c:dLbl>
              <c:idx val="1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F-8331-40BB-8FEA-6A45B0285898}"/>
                </c:ext>
              </c:extLst>
            </c:dLbl>
            <c:dLbl>
              <c:idx val="1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0-8331-40BB-8FEA-6A45B0285898}"/>
                </c:ext>
              </c:extLst>
            </c:dLbl>
            <c:dLbl>
              <c:idx val="14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1-8331-40BB-8FEA-6A45B0285898}"/>
                </c:ext>
              </c:extLst>
            </c:dLbl>
            <c:dLbl>
              <c:idx val="1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2-8331-40BB-8FEA-6A45B0285898}"/>
                </c:ext>
              </c:extLst>
            </c:dLbl>
            <c:dLbl>
              <c:idx val="1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3-8331-40BB-8FEA-6A45B0285898}"/>
                </c:ext>
              </c:extLst>
            </c:dLbl>
            <c:dLbl>
              <c:idx val="1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4-8331-40BB-8FEA-6A45B0285898}"/>
                </c:ext>
              </c:extLst>
            </c:dLbl>
            <c:dLbl>
              <c:idx val="1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5-8331-40BB-8FEA-6A45B0285898}"/>
                </c:ext>
              </c:extLst>
            </c:dLbl>
            <c:dLbl>
              <c:idx val="1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6-8331-40BB-8FEA-6A45B0285898}"/>
                </c:ext>
              </c:extLst>
            </c:dLbl>
            <c:dLbl>
              <c:idx val="1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7-8331-40BB-8FEA-6A45B0285898}"/>
                </c:ext>
              </c:extLst>
            </c:dLbl>
            <c:dLbl>
              <c:idx val="1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8-8331-40BB-8FEA-6A45B0285898}"/>
                </c:ext>
              </c:extLst>
            </c:dLbl>
            <c:dLbl>
              <c:idx val="1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9-8331-40BB-8FEA-6A45B0285898}"/>
                </c:ext>
              </c:extLst>
            </c:dLbl>
            <c:dLbl>
              <c:idx val="1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A-8331-40BB-8FEA-6A45B0285898}"/>
                </c:ext>
              </c:extLst>
            </c:dLbl>
            <c:dLbl>
              <c:idx val="1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B-8331-40BB-8FEA-6A45B0285898}"/>
                </c:ext>
              </c:extLst>
            </c:dLbl>
            <c:dLbl>
              <c:idx val="1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C-8331-40BB-8FEA-6A45B0285898}"/>
                </c:ext>
              </c:extLst>
            </c:dLbl>
            <c:dLbl>
              <c:idx val="1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D-8331-40BB-8FEA-6A45B0285898}"/>
                </c:ext>
              </c:extLst>
            </c:dLbl>
            <c:dLbl>
              <c:idx val="1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E-8331-40BB-8FEA-6A45B0285898}"/>
                </c:ext>
              </c:extLst>
            </c:dLbl>
            <c:dLbl>
              <c:idx val="1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F-8331-40BB-8FEA-6A45B0285898}"/>
                </c:ext>
              </c:extLst>
            </c:dLbl>
            <c:dLbl>
              <c:idx val="1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0-8331-40BB-8FEA-6A45B0285898}"/>
                </c:ext>
              </c:extLst>
            </c:dLbl>
            <c:dLbl>
              <c:idx val="1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1-8331-40BB-8FEA-6A45B0285898}"/>
                </c:ext>
              </c:extLst>
            </c:dLbl>
            <c:dLbl>
              <c:idx val="1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2-8331-40BB-8FEA-6A45B0285898}"/>
                </c:ext>
              </c:extLst>
            </c:dLbl>
            <c:dLbl>
              <c:idx val="1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3-8331-40BB-8FEA-6A45B0285898}"/>
                </c:ext>
              </c:extLst>
            </c:dLbl>
            <c:dLbl>
              <c:idx val="1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4-8331-40BB-8FEA-6A45B0285898}"/>
                </c:ext>
              </c:extLst>
            </c:dLbl>
            <c:dLbl>
              <c:idx val="1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5-8331-40BB-8FEA-6A45B0285898}"/>
                </c:ext>
              </c:extLst>
            </c:dLbl>
            <c:dLbl>
              <c:idx val="1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6-8331-40BB-8FEA-6A45B0285898}"/>
                </c:ext>
              </c:extLst>
            </c:dLbl>
            <c:dLbl>
              <c:idx val="167"/>
              <c:tx>
                <c:rich>
                  <a:bodyPr/>
                  <a:lstStyle/>
                  <a:p>
                    <a:fld id="{4FEBCEA9-49CE-422F-AB1D-650BDAD6B09B}"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A7-8331-40BB-8FEA-6A45B0285898}"/>
                </c:ext>
              </c:extLst>
            </c:dLbl>
            <c:dLbl>
              <c:idx val="1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8-8331-40BB-8FEA-6A45B0285898}"/>
                </c:ext>
              </c:extLst>
            </c:dLbl>
            <c:dLbl>
              <c:idx val="1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9-8331-40BB-8FEA-6A45B0285898}"/>
                </c:ext>
              </c:extLst>
            </c:dLbl>
            <c:dLbl>
              <c:idx val="1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A-8331-40BB-8FEA-6A45B0285898}"/>
                </c:ext>
              </c:extLst>
            </c:dLbl>
            <c:dLbl>
              <c:idx val="1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B-8331-40BB-8FEA-6A45B0285898}"/>
                </c:ext>
              </c:extLst>
            </c:dLbl>
            <c:dLbl>
              <c:idx val="1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C-8331-40BB-8FEA-6A45B0285898}"/>
                </c:ext>
              </c:extLst>
            </c:dLbl>
            <c:dLbl>
              <c:idx val="1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D-8331-40BB-8FEA-6A45B0285898}"/>
                </c:ext>
              </c:extLst>
            </c:dLbl>
            <c:dLbl>
              <c:idx val="1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E-8331-40BB-8FEA-6A45B0285898}"/>
                </c:ext>
              </c:extLst>
            </c:dLbl>
            <c:dLbl>
              <c:idx val="1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F-8331-40BB-8FEA-6A45B0285898}"/>
                </c:ext>
              </c:extLst>
            </c:dLbl>
            <c:dLbl>
              <c:idx val="1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0-8331-40BB-8FEA-6A45B0285898}"/>
                </c:ext>
              </c:extLst>
            </c:dLbl>
            <c:dLbl>
              <c:idx val="1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1-8331-40BB-8FEA-6A45B0285898}"/>
                </c:ext>
              </c:extLst>
            </c:dLbl>
            <c:dLbl>
              <c:idx val="17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2-8331-40BB-8FEA-6A45B0285898}"/>
                </c:ext>
              </c:extLst>
            </c:dLbl>
            <c:dLbl>
              <c:idx val="17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3-8331-40BB-8FEA-6A45B0285898}"/>
                </c:ext>
              </c:extLst>
            </c:dLbl>
            <c:dLbl>
              <c:idx val="18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4-8331-40BB-8FEA-6A45B0285898}"/>
                </c:ext>
              </c:extLst>
            </c:dLbl>
            <c:dLbl>
              <c:idx val="1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5-8331-40BB-8FEA-6A45B0285898}"/>
                </c:ext>
              </c:extLst>
            </c:dLbl>
            <c:dLbl>
              <c:idx val="1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6-8331-40BB-8FEA-6A45B0285898}"/>
                </c:ext>
              </c:extLst>
            </c:dLbl>
            <c:dLbl>
              <c:idx val="1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7-8331-40BB-8FEA-6A45B0285898}"/>
                </c:ext>
              </c:extLst>
            </c:dLbl>
            <c:dLbl>
              <c:idx val="1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8-8331-40BB-8FEA-6A45B0285898}"/>
                </c:ext>
              </c:extLst>
            </c:dLbl>
            <c:dLbl>
              <c:idx val="1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9-8331-40BB-8FEA-6A45B0285898}"/>
                </c:ext>
              </c:extLst>
            </c:dLbl>
            <c:dLbl>
              <c:idx val="1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A-8331-40BB-8FEA-6A45B0285898}"/>
                </c:ext>
              </c:extLst>
            </c:dLbl>
            <c:dLbl>
              <c:idx val="1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B-8331-40BB-8FEA-6A45B0285898}"/>
                </c:ext>
              </c:extLst>
            </c:dLbl>
            <c:dLbl>
              <c:idx val="1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C-8331-40BB-8FEA-6A45B0285898}"/>
                </c:ext>
              </c:extLst>
            </c:dLbl>
            <c:dLbl>
              <c:idx val="1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D-8331-40BB-8FEA-6A45B0285898}"/>
                </c:ext>
              </c:extLst>
            </c:dLbl>
            <c:dLbl>
              <c:idx val="1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E-8331-40BB-8FEA-6A45B0285898}"/>
                </c:ext>
              </c:extLst>
            </c:dLbl>
            <c:dLbl>
              <c:idx val="1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F-8331-40BB-8FEA-6A45B0285898}"/>
                </c:ext>
              </c:extLst>
            </c:dLbl>
            <c:dLbl>
              <c:idx val="1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0-8331-40BB-8FEA-6A45B0285898}"/>
                </c:ext>
              </c:extLst>
            </c:dLbl>
            <c:dLbl>
              <c:idx val="1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1-8331-40BB-8FEA-6A45B0285898}"/>
                </c:ext>
              </c:extLst>
            </c:dLbl>
            <c:dLbl>
              <c:idx val="1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2-8331-40BB-8FEA-6A45B0285898}"/>
                </c:ext>
              </c:extLst>
            </c:dLbl>
            <c:dLbl>
              <c:idx val="1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3-8331-40BB-8FEA-6A45B0285898}"/>
                </c:ext>
              </c:extLst>
            </c:dLbl>
            <c:dLbl>
              <c:idx val="1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4-8331-40BB-8FEA-6A45B0285898}"/>
                </c:ext>
              </c:extLst>
            </c:dLbl>
            <c:dLbl>
              <c:idx val="19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5-8331-40BB-8FEA-6A45B0285898}"/>
                </c:ext>
              </c:extLst>
            </c:dLbl>
            <c:dLbl>
              <c:idx val="19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6-8331-40BB-8FEA-6A45B0285898}"/>
                </c:ext>
              </c:extLst>
            </c:dLbl>
            <c:dLbl>
              <c:idx val="1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7-8331-40BB-8FEA-6A45B0285898}"/>
                </c:ext>
              </c:extLst>
            </c:dLbl>
            <c:dLbl>
              <c:idx val="2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8-8331-40BB-8FEA-6A45B0285898}"/>
                </c:ext>
              </c:extLst>
            </c:dLbl>
            <c:dLbl>
              <c:idx val="2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9-8331-40BB-8FEA-6A45B0285898}"/>
                </c:ext>
              </c:extLst>
            </c:dLbl>
            <c:dLbl>
              <c:idx val="2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A-8331-40BB-8FEA-6A45B0285898}"/>
                </c:ext>
              </c:extLst>
            </c:dLbl>
            <c:dLbl>
              <c:idx val="20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B-8331-40BB-8FEA-6A45B0285898}"/>
                </c:ext>
              </c:extLst>
            </c:dLbl>
            <c:dLbl>
              <c:idx val="2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C-8331-40BB-8FEA-6A45B0285898}"/>
                </c:ext>
              </c:extLst>
            </c:dLbl>
            <c:dLbl>
              <c:idx val="2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D-8331-40BB-8FEA-6A45B0285898}"/>
                </c:ext>
              </c:extLst>
            </c:dLbl>
            <c:dLbl>
              <c:idx val="2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E-8331-40BB-8FEA-6A45B0285898}"/>
                </c:ext>
              </c:extLst>
            </c:dLbl>
            <c:dLbl>
              <c:idx val="2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F-8331-40BB-8FEA-6A45B0285898}"/>
                </c:ext>
              </c:extLst>
            </c:dLbl>
            <c:dLbl>
              <c:idx val="2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0-8331-40BB-8FEA-6A45B0285898}"/>
                </c:ext>
              </c:extLst>
            </c:dLbl>
            <c:dLbl>
              <c:idx val="209"/>
              <c:tx>
                <c:rich>
                  <a:bodyPr/>
                  <a:lstStyle/>
                  <a:p>
                    <a:fld id="{1AD037E1-BE9A-4ECD-9554-F6301C64A23F}"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D1-8331-40BB-8FEA-6A45B0285898}"/>
                </c:ext>
              </c:extLst>
            </c:dLbl>
            <c:dLbl>
              <c:idx val="2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2-8331-40BB-8FEA-6A45B0285898}"/>
                </c:ext>
              </c:extLst>
            </c:dLbl>
            <c:dLbl>
              <c:idx val="2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3-8331-40BB-8FEA-6A45B0285898}"/>
                </c:ext>
              </c:extLst>
            </c:dLbl>
            <c:dLbl>
              <c:idx val="2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4-8331-40BB-8FEA-6A45B0285898}"/>
                </c:ext>
              </c:extLst>
            </c:dLbl>
            <c:dLbl>
              <c:idx val="213"/>
              <c:tx>
                <c:rich>
                  <a:bodyPr/>
                  <a:lstStyle/>
                  <a:p>
                    <a:fld id="{2D78D79D-1DDD-402A-832E-DBDA7A09DCA5}"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D5-8331-40BB-8FEA-6A45B0285898}"/>
                </c:ext>
              </c:extLst>
            </c:dLbl>
            <c:dLbl>
              <c:idx val="2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6-8331-40BB-8FEA-6A45B0285898}"/>
                </c:ext>
              </c:extLst>
            </c:dLbl>
            <c:dLbl>
              <c:idx val="21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7-8331-40BB-8FEA-6A45B0285898}"/>
                </c:ext>
              </c:extLst>
            </c:dLbl>
            <c:dLbl>
              <c:idx val="2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8-8331-40BB-8FEA-6A45B0285898}"/>
                </c:ext>
              </c:extLst>
            </c:dLbl>
            <c:dLbl>
              <c:idx val="2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9-8331-40BB-8FEA-6A45B0285898}"/>
                </c:ext>
              </c:extLst>
            </c:dLbl>
            <c:dLbl>
              <c:idx val="2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A-8331-40BB-8FEA-6A45B0285898}"/>
                </c:ext>
              </c:extLst>
            </c:dLbl>
            <c:dLbl>
              <c:idx val="2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B-8331-40BB-8FEA-6A45B0285898}"/>
                </c:ext>
              </c:extLst>
            </c:dLbl>
            <c:dLbl>
              <c:idx val="2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C-8331-40BB-8FEA-6A45B0285898}"/>
                </c:ext>
              </c:extLst>
            </c:dLbl>
            <c:dLbl>
              <c:idx val="2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D-8331-40BB-8FEA-6A45B0285898}"/>
                </c:ext>
              </c:extLst>
            </c:dLbl>
            <c:dLbl>
              <c:idx val="2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E-8331-40BB-8FEA-6A45B0285898}"/>
                </c:ext>
              </c:extLst>
            </c:dLbl>
            <c:dLbl>
              <c:idx val="2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F-8331-40BB-8FEA-6A45B0285898}"/>
                </c:ext>
              </c:extLst>
            </c:dLbl>
            <c:dLbl>
              <c:idx val="2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0-8331-40BB-8FEA-6A45B0285898}"/>
                </c:ext>
              </c:extLst>
            </c:dLbl>
            <c:dLbl>
              <c:idx val="2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1-8331-40BB-8FEA-6A45B0285898}"/>
                </c:ext>
              </c:extLst>
            </c:dLbl>
            <c:dLbl>
              <c:idx val="2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2-8331-40BB-8FEA-6A45B0285898}"/>
                </c:ext>
              </c:extLst>
            </c:dLbl>
            <c:dLbl>
              <c:idx val="2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3-8331-40BB-8FEA-6A45B0285898}"/>
                </c:ext>
              </c:extLst>
            </c:dLbl>
            <c:dLbl>
              <c:idx val="2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4-8331-40BB-8FEA-6A45B0285898}"/>
                </c:ext>
              </c:extLst>
            </c:dLbl>
            <c:dLbl>
              <c:idx val="2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5-8331-40BB-8FEA-6A45B0285898}"/>
                </c:ext>
              </c:extLst>
            </c:dLbl>
            <c:dLbl>
              <c:idx val="2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6-8331-40BB-8FEA-6A45B0285898}"/>
                </c:ext>
              </c:extLst>
            </c:dLbl>
            <c:dLbl>
              <c:idx val="2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7-8331-40BB-8FEA-6A45B0285898}"/>
                </c:ext>
              </c:extLst>
            </c:dLbl>
            <c:dLbl>
              <c:idx val="23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8-8331-40BB-8FEA-6A45B0285898}"/>
                </c:ext>
              </c:extLst>
            </c:dLbl>
            <c:dLbl>
              <c:idx val="2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9-8331-40BB-8FEA-6A45B0285898}"/>
                </c:ext>
              </c:extLst>
            </c:dLbl>
            <c:dLbl>
              <c:idx val="2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A-8331-40BB-8FEA-6A45B0285898}"/>
                </c:ext>
              </c:extLst>
            </c:dLbl>
            <c:dLbl>
              <c:idx val="235"/>
              <c:tx>
                <c:rich>
                  <a:bodyPr/>
                  <a:lstStyle/>
                  <a:p>
                    <a:fld id="{67B414EC-8822-4AC5-80A9-A7BDB026049F}"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EB-8331-40BB-8FEA-6A45B0285898}"/>
                </c:ext>
              </c:extLst>
            </c:dLbl>
            <c:dLbl>
              <c:idx val="2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C-8331-40BB-8FEA-6A45B0285898}"/>
                </c:ext>
              </c:extLst>
            </c:dLbl>
            <c:dLbl>
              <c:idx val="2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D-8331-40BB-8FEA-6A45B0285898}"/>
                </c:ext>
              </c:extLst>
            </c:dLbl>
            <c:dLbl>
              <c:idx val="2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E-8331-40BB-8FEA-6A45B0285898}"/>
                </c:ext>
              </c:extLst>
            </c:dLbl>
            <c:dLbl>
              <c:idx val="2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F-8331-40BB-8FEA-6A45B0285898}"/>
                </c:ext>
              </c:extLst>
            </c:dLbl>
            <c:dLbl>
              <c:idx val="2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0-8331-40BB-8FEA-6A45B0285898}"/>
                </c:ext>
              </c:extLst>
            </c:dLbl>
            <c:dLbl>
              <c:idx val="2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1-8331-40BB-8FEA-6A45B0285898}"/>
                </c:ext>
              </c:extLst>
            </c:dLbl>
            <c:dLbl>
              <c:idx val="2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2-8331-40BB-8FEA-6A45B0285898}"/>
                </c:ext>
              </c:extLst>
            </c:dLbl>
            <c:dLbl>
              <c:idx val="2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3-8331-40BB-8FEA-6A45B0285898}"/>
                </c:ext>
              </c:extLst>
            </c:dLbl>
            <c:dLbl>
              <c:idx val="2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4-8331-40BB-8FEA-6A45B0285898}"/>
                </c:ext>
              </c:extLst>
            </c:dLbl>
            <c:dLbl>
              <c:idx val="24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5-8331-40BB-8FEA-6A45B0285898}"/>
                </c:ext>
              </c:extLst>
            </c:dLbl>
            <c:dLbl>
              <c:idx val="2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6-8331-40BB-8FEA-6A45B0285898}"/>
                </c:ext>
              </c:extLst>
            </c:dLbl>
            <c:dLbl>
              <c:idx val="247"/>
              <c:tx>
                <c:rich>
                  <a:bodyPr/>
                  <a:lstStyle/>
                  <a:p>
                    <a:fld id="{B683E87E-98B1-4311-B528-9164B8A70BA4}"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F7-8331-40BB-8FEA-6A45B0285898}"/>
                </c:ext>
              </c:extLst>
            </c:dLbl>
            <c:dLbl>
              <c:idx val="2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8-8331-40BB-8FEA-6A45B0285898}"/>
                </c:ext>
              </c:extLst>
            </c:dLbl>
            <c:dLbl>
              <c:idx val="2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9-8331-40BB-8FEA-6A45B0285898}"/>
                </c:ext>
              </c:extLst>
            </c:dLbl>
            <c:dLbl>
              <c:idx val="2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A-8331-40BB-8FEA-6A45B0285898}"/>
                </c:ext>
              </c:extLst>
            </c:dLbl>
            <c:dLbl>
              <c:idx val="2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B-8331-40BB-8FEA-6A45B0285898}"/>
                </c:ext>
              </c:extLst>
            </c:dLbl>
            <c:dLbl>
              <c:idx val="2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C-8331-40BB-8FEA-6A45B0285898}"/>
                </c:ext>
              </c:extLst>
            </c:dLbl>
            <c:dLbl>
              <c:idx val="2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D-8331-40BB-8FEA-6A45B0285898}"/>
                </c:ext>
              </c:extLst>
            </c:dLbl>
            <c:dLbl>
              <c:idx val="2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E-8331-40BB-8FEA-6A45B0285898}"/>
                </c:ext>
              </c:extLst>
            </c:dLbl>
            <c:dLbl>
              <c:idx val="255"/>
              <c:tx>
                <c:rich>
                  <a:bodyPr/>
                  <a:lstStyle/>
                  <a:p>
                    <a:fld id="{88BB201F-3A90-46D7-AE9E-097FD0E3809E}"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001-8331-40BB-8FEA-6A45B0285898}"/>
                </c:ext>
              </c:extLst>
            </c:dLbl>
            <c:dLbl>
              <c:idx val="2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F-8331-40BB-8FEA-6A45B0285898}"/>
                </c:ext>
              </c:extLst>
            </c:dLbl>
            <c:dLbl>
              <c:idx val="2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0-8331-40BB-8FEA-6A45B0285898}"/>
                </c:ext>
              </c:extLst>
            </c:dLbl>
            <c:dLbl>
              <c:idx val="2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1-8331-40BB-8FEA-6A45B0285898}"/>
                </c:ext>
              </c:extLst>
            </c:dLbl>
            <c:dLbl>
              <c:idx val="2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2-8331-40BB-8FEA-6A45B0285898}"/>
                </c:ext>
              </c:extLst>
            </c:dLbl>
            <c:dLbl>
              <c:idx val="2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3-8331-40BB-8FEA-6A45B0285898}"/>
                </c:ext>
              </c:extLst>
            </c:dLbl>
            <c:dLbl>
              <c:idx val="2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4-8331-40BB-8FEA-6A45B0285898}"/>
                </c:ext>
              </c:extLst>
            </c:dLbl>
            <c:dLbl>
              <c:idx val="2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5-8331-40BB-8FEA-6A45B0285898}"/>
                </c:ext>
              </c:extLst>
            </c:dLbl>
            <c:dLbl>
              <c:idx val="2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6-8331-40BB-8FEA-6A45B0285898}"/>
                </c:ext>
              </c:extLst>
            </c:dLbl>
            <c:dLbl>
              <c:idx val="2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7-8331-40BB-8FEA-6A45B0285898}"/>
                </c:ext>
              </c:extLst>
            </c:dLbl>
            <c:dLbl>
              <c:idx val="2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8-8331-40BB-8FEA-6A45B0285898}"/>
                </c:ext>
              </c:extLst>
            </c:dLbl>
            <c:dLbl>
              <c:idx val="2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9-8331-40BB-8FEA-6A45B0285898}"/>
                </c:ext>
              </c:extLst>
            </c:dLbl>
            <c:dLbl>
              <c:idx val="2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A-8331-40BB-8FEA-6A45B0285898}"/>
                </c:ext>
              </c:extLst>
            </c:dLbl>
            <c:dLbl>
              <c:idx val="2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B-8331-40BB-8FEA-6A45B0285898}"/>
                </c:ext>
              </c:extLst>
            </c:dLbl>
            <c:dLbl>
              <c:idx val="2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C-8331-40BB-8FEA-6A45B0285898}"/>
                </c:ext>
              </c:extLst>
            </c:dLbl>
            <c:dLbl>
              <c:idx val="2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D-8331-40BB-8FEA-6A45B0285898}"/>
                </c:ext>
              </c:extLst>
            </c:dLbl>
            <c:dLbl>
              <c:idx val="2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E-8331-40BB-8FEA-6A45B0285898}"/>
                </c:ext>
              </c:extLst>
            </c:dLbl>
            <c:dLbl>
              <c:idx val="2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F-8331-40BB-8FEA-6A45B0285898}"/>
                </c:ext>
              </c:extLst>
            </c:dLbl>
            <c:dLbl>
              <c:idx val="2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0-8331-40BB-8FEA-6A45B0285898}"/>
                </c:ext>
              </c:extLst>
            </c:dLbl>
            <c:dLbl>
              <c:idx val="2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1-8331-40BB-8FEA-6A45B0285898}"/>
                </c:ext>
              </c:extLst>
            </c:dLbl>
            <c:dLbl>
              <c:idx val="2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2-8331-40BB-8FEA-6A45B0285898}"/>
                </c:ext>
              </c:extLst>
            </c:dLbl>
            <c:dLbl>
              <c:idx val="2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3-8331-40BB-8FEA-6A45B0285898}"/>
                </c:ext>
              </c:extLst>
            </c:dLbl>
            <c:dLbl>
              <c:idx val="2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4-8331-40BB-8FEA-6A45B0285898}"/>
                </c:ext>
              </c:extLst>
            </c:dLbl>
            <c:dLbl>
              <c:idx val="278"/>
              <c:tx>
                <c:rich>
                  <a:bodyPr/>
                  <a:lstStyle/>
                  <a:p>
                    <a:fld id="{62DAB052-3F54-4C63-9634-8DEA9486501A}" type="CELLRANGE">
                      <a:rPr lang="en-US"/>
                      <a:pPr/>
                      <a:t>[CELLRANGE]</a:t>
                    </a:fld>
                    <a:endParaRPr lang="en-US"/>
                  </a:p>
                </c:rich>
              </c:tx>
              <c:dLblPos val="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115-8331-40BB-8FEA-6A45B0285898}"/>
                </c:ext>
              </c:extLst>
            </c:dLbl>
            <c:dLbl>
              <c:idx val="27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6-8331-40BB-8FEA-6A45B0285898}"/>
                </c:ext>
              </c:extLst>
            </c:dLbl>
            <c:dLbl>
              <c:idx val="28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7-8331-40BB-8FEA-6A45B0285898}"/>
                </c:ext>
              </c:extLst>
            </c:dLbl>
            <c:dLbl>
              <c:idx val="2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8-8331-40BB-8FEA-6A45B0285898}"/>
                </c:ext>
              </c:extLst>
            </c:dLbl>
            <c:dLbl>
              <c:idx val="2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9-8331-40BB-8FEA-6A45B0285898}"/>
                </c:ext>
              </c:extLst>
            </c:dLbl>
            <c:dLbl>
              <c:idx val="2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A-8331-40BB-8FEA-6A45B0285898}"/>
                </c:ext>
              </c:extLst>
            </c:dLbl>
            <c:dLbl>
              <c:idx val="2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B-8331-40BB-8FEA-6A45B0285898}"/>
                </c:ext>
              </c:extLst>
            </c:dLbl>
            <c:dLbl>
              <c:idx val="2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C-8331-40BB-8FEA-6A45B0285898}"/>
                </c:ext>
              </c:extLst>
            </c:dLbl>
            <c:dLbl>
              <c:idx val="2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D-8331-40BB-8FEA-6A45B0285898}"/>
                </c:ext>
              </c:extLst>
            </c:dLbl>
            <c:dLbl>
              <c:idx val="2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E-8331-40BB-8FEA-6A45B0285898}"/>
                </c:ext>
              </c:extLst>
            </c:dLbl>
            <c:dLbl>
              <c:idx val="2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F-8331-40BB-8FEA-6A45B0285898}"/>
                </c:ext>
              </c:extLst>
            </c:dLbl>
            <c:dLbl>
              <c:idx val="2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0-8331-40BB-8FEA-6A45B0285898}"/>
                </c:ext>
              </c:extLst>
            </c:dLbl>
            <c:dLbl>
              <c:idx val="2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1-8331-40BB-8FEA-6A45B0285898}"/>
                </c:ext>
              </c:extLst>
            </c:dLbl>
            <c:dLbl>
              <c:idx val="2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2-8331-40BB-8FEA-6A45B0285898}"/>
                </c:ext>
              </c:extLst>
            </c:dLbl>
            <c:dLbl>
              <c:idx val="2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3-8331-40BB-8FEA-6A45B0285898}"/>
                </c:ext>
              </c:extLst>
            </c:dLbl>
            <c:dLbl>
              <c:idx val="2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4-8331-40BB-8FEA-6A45B0285898}"/>
                </c:ext>
              </c:extLst>
            </c:dLbl>
            <c:dLbl>
              <c:idx val="2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5-8331-40BB-8FEA-6A45B0285898}"/>
                </c:ext>
              </c:extLst>
            </c:dLbl>
            <c:dLbl>
              <c:idx val="2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6-8331-40BB-8FEA-6A45B0285898}"/>
                </c:ext>
              </c:extLst>
            </c:dLbl>
            <c:dLbl>
              <c:idx val="2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7-8331-40BB-8FEA-6A45B0285898}"/>
                </c:ext>
              </c:extLst>
            </c:dLbl>
            <c:dLbl>
              <c:idx val="29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8-8331-40BB-8FEA-6A45B0285898}"/>
                </c:ext>
              </c:extLst>
            </c:dLbl>
            <c:dLbl>
              <c:idx val="298"/>
              <c:tx>
                <c:rich>
                  <a:bodyPr/>
                  <a:lstStyle/>
                  <a:p>
                    <a:fld id="{AE4671D7-C146-49EF-9167-95D25308765B}" type="CELLRANGE">
                      <a:rPr lang="en-US"/>
                      <a:pPr/>
                      <a:t>[CELLRANGE]</a:t>
                    </a:fld>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1"/>
                </c:ext>
                <c:ext xmlns:c16="http://schemas.microsoft.com/office/drawing/2014/chart" uri="{C3380CC4-5D6E-409C-BE32-E72D297353CC}">
                  <c16:uniqueId val="{00000129-8331-40BB-8FEA-6A45B0285898}"/>
                </c:ext>
              </c:extLst>
            </c:dLbl>
            <c:dLbl>
              <c:idx val="2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A-8331-40BB-8FEA-6A45B0285898}"/>
                </c:ext>
              </c:extLst>
            </c:dLbl>
            <c:dLbl>
              <c:idx val="3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B-8331-40BB-8FEA-6A45B0285898}"/>
                </c:ext>
              </c:extLst>
            </c:dLbl>
            <c:dLbl>
              <c:idx val="3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C-8331-40BB-8FEA-6A45B0285898}"/>
                </c:ext>
              </c:extLst>
            </c:dLbl>
            <c:dLbl>
              <c:idx val="3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D-8331-40BB-8FEA-6A45B0285898}"/>
                </c:ext>
              </c:extLst>
            </c:dLbl>
            <c:dLbl>
              <c:idx val="30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E-8331-40BB-8FEA-6A45B0285898}"/>
                </c:ext>
              </c:extLst>
            </c:dLbl>
            <c:dLbl>
              <c:idx val="3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F-8331-40BB-8FEA-6A45B0285898}"/>
                </c:ext>
              </c:extLst>
            </c:dLbl>
            <c:dLbl>
              <c:idx val="3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0-8331-40BB-8FEA-6A45B0285898}"/>
                </c:ext>
              </c:extLst>
            </c:dLbl>
            <c:dLbl>
              <c:idx val="3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1-8331-40BB-8FEA-6A45B0285898}"/>
                </c:ext>
              </c:extLst>
            </c:dLbl>
            <c:dLbl>
              <c:idx val="3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2-8331-40BB-8FEA-6A45B0285898}"/>
                </c:ext>
              </c:extLst>
            </c:dLbl>
            <c:dLbl>
              <c:idx val="3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3-8331-40BB-8FEA-6A45B0285898}"/>
                </c:ext>
              </c:extLst>
            </c:dLbl>
            <c:dLbl>
              <c:idx val="30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4-8331-40BB-8FEA-6A45B0285898}"/>
                </c:ext>
              </c:extLst>
            </c:dLbl>
            <c:dLbl>
              <c:idx val="3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5-8331-40BB-8FEA-6A45B0285898}"/>
                </c:ext>
              </c:extLst>
            </c:dLbl>
            <c:dLbl>
              <c:idx val="3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6-8331-40BB-8FEA-6A45B0285898}"/>
                </c:ext>
              </c:extLst>
            </c:dLbl>
            <c:dLbl>
              <c:idx val="3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7-8331-40BB-8FEA-6A45B0285898}"/>
                </c:ext>
              </c:extLst>
            </c:dLbl>
            <c:dLbl>
              <c:idx val="3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0-8226-4584-86EA-43445C7C267E}"/>
                </c:ext>
              </c:extLst>
            </c:dLbl>
            <c:dLbl>
              <c:idx val="3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1-8226-4584-86EA-43445C7C267E}"/>
                </c:ext>
              </c:extLst>
            </c:dLbl>
            <c:dLbl>
              <c:idx val="31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2-8226-4584-86EA-43445C7C267E}"/>
                </c:ext>
              </c:extLst>
            </c:dLbl>
            <c:dLbl>
              <c:idx val="3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3-8226-4584-86EA-43445C7C267E}"/>
                </c:ext>
              </c:extLst>
            </c:dLbl>
            <c:dLbl>
              <c:idx val="3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4-8226-4584-86EA-43445C7C267E}"/>
                </c:ext>
              </c:extLst>
            </c:dLbl>
            <c:dLbl>
              <c:idx val="3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5-8226-4584-86EA-43445C7C267E}"/>
                </c:ext>
              </c:extLst>
            </c:dLbl>
            <c:dLbl>
              <c:idx val="3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6-8226-4584-86EA-43445C7C267E}"/>
                </c:ext>
              </c:extLst>
            </c:dLbl>
            <c:dLbl>
              <c:idx val="3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7-8226-4584-86EA-43445C7C267E}"/>
                </c:ext>
              </c:extLst>
            </c:dLbl>
            <c:dLbl>
              <c:idx val="3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8-8226-4584-86EA-43445C7C267E}"/>
                </c:ext>
              </c:extLst>
            </c:dLbl>
            <c:dLbl>
              <c:idx val="3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9-8226-4584-86EA-43445C7C267E}"/>
                </c:ext>
              </c:extLst>
            </c:dLbl>
            <c:dLbl>
              <c:idx val="3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A-8226-4584-86EA-43445C7C267E}"/>
                </c:ext>
              </c:extLst>
            </c:dLbl>
            <c:dLbl>
              <c:idx val="3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B-8226-4584-86EA-43445C7C267E}"/>
                </c:ext>
              </c:extLst>
            </c:dLbl>
            <c:dLbl>
              <c:idx val="3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C-8226-4584-86EA-43445C7C267E}"/>
                </c:ext>
              </c:extLst>
            </c:dLbl>
            <c:dLbl>
              <c:idx val="3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D-8226-4584-86EA-43445C7C267E}"/>
                </c:ext>
              </c:extLst>
            </c:dLbl>
            <c:dLbl>
              <c:idx val="3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E-8226-4584-86EA-43445C7C267E}"/>
                </c:ext>
              </c:extLst>
            </c:dLbl>
            <c:dLbl>
              <c:idx val="3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F-8226-4584-86EA-43445C7C267E}"/>
                </c:ext>
              </c:extLst>
            </c:dLbl>
            <c:dLbl>
              <c:idx val="3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0-8226-4584-86EA-43445C7C267E}"/>
                </c:ext>
              </c:extLst>
            </c:dLbl>
            <c:dLbl>
              <c:idx val="330"/>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11-8226-4584-86EA-43445C7C267E}"/>
                </c:ext>
              </c:extLst>
            </c:dLbl>
            <c:dLbl>
              <c:idx val="3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2-8226-4584-86EA-43445C7C267E}"/>
                </c:ext>
              </c:extLst>
            </c:dLbl>
            <c:dLbl>
              <c:idx val="33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3-8226-4584-86EA-43445C7C267E}"/>
                </c:ext>
              </c:extLst>
            </c:dLbl>
            <c:dLbl>
              <c:idx val="3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4-8226-4584-86EA-43445C7C267E}"/>
                </c:ext>
              </c:extLst>
            </c:dLbl>
            <c:dLbl>
              <c:idx val="3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5-8226-4584-86EA-43445C7C267E}"/>
                </c:ext>
              </c:extLst>
            </c:dLbl>
            <c:dLbl>
              <c:idx val="3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6-8226-4584-86EA-43445C7C267E}"/>
                </c:ext>
              </c:extLst>
            </c:dLbl>
            <c:dLbl>
              <c:idx val="3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7-8226-4584-86EA-43445C7C267E}"/>
                </c:ext>
              </c:extLst>
            </c:dLbl>
            <c:dLbl>
              <c:idx val="3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8-8226-4584-86EA-43445C7C267E}"/>
                </c:ext>
              </c:extLst>
            </c:dLbl>
            <c:dLbl>
              <c:idx val="3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9-8226-4584-86EA-43445C7C267E}"/>
                </c:ext>
              </c:extLst>
            </c:dLbl>
            <c:dLbl>
              <c:idx val="3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A-8226-4584-86EA-43445C7C267E}"/>
                </c:ext>
              </c:extLst>
            </c:dLbl>
            <c:dLbl>
              <c:idx val="3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B-8226-4584-86EA-43445C7C267E}"/>
                </c:ext>
              </c:extLst>
            </c:dLbl>
            <c:dLbl>
              <c:idx val="3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C-8226-4584-86EA-43445C7C267E}"/>
                </c:ext>
              </c:extLst>
            </c:dLbl>
            <c:dLbl>
              <c:idx val="3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D-8226-4584-86EA-43445C7C267E}"/>
                </c:ext>
              </c:extLst>
            </c:dLbl>
            <c:dLbl>
              <c:idx val="343"/>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1E-8226-4584-86EA-43445C7C267E}"/>
                </c:ext>
              </c:extLst>
            </c:dLbl>
            <c:dLbl>
              <c:idx val="3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F-8226-4584-86EA-43445C7C267E}"/>
                </c:ext>
              </c:extLst>
            </c:dLbl>
            <c:dLbl>
              <c:idx val="34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0-8226-4584-86EA-43445C7C267E}"/>
                </c:ext>
              </c:extLst>
            </c:dLbl>
            <c:dLbl>
              <c:idx val="3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1-8226-4584-86EA-43445C7C267E}"/>
                </c:ext>
              </c:extLst>
            </c:dLbl>
            <c:dLbl>
              <c:idx val="3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2-8226-4584-86EA-43445C7C267E}"/>
                </c:ext>
              </c:extLst>
            </c:dLbl>
            <c:dLbl>
              <c:idx val="3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3-8226-4584-86EA-43445C7C267E}"/>
                </c:ext>
              </c:extLst>
            </c:dLbl>
            <c:dLbl>
              <c:idx val="3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4-8226-4584-86EA-43445C7C267E}"/>
                </c:ext>
              </c:extLst>
            </c:dLbl>
            <c:dLbl>
              <c:idx val="3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5-8226-4584-86EA-43445C7C267E}"/>
                </c:ext>
              </c:extLst>
            </c:dLbl>
            <c:dLbl>
              <c:idx val="3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6-8226-4584-86EA-43445C7C267E}"/>
                </c:ext>
              </c:extLst>
            </c:dLbl>
            <c:dLbl>
              <c:idx val="3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7-8226-4584-86EA-43445C7C267E}"/>
                </c:ext>
              </c:extLst>
            </c:dLbl>
            <c:dLbl>
              <c:idx val="3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8-8226-4584-86EA-43445C7C267E}"/>
                </c:ext>
              </c:extLst>
            </c:dLbl>
            <c:dLbl>
              <c:idx val="3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9-8226-4584-86EA-43445C7C267E}"/>
                </c:ext>
              </c:extLst>
            </c:dLbl>
            <c:dLbl>
              <c:idx val="3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A-8226-4584-86EA-43445C7C267E}"/>
                </c:ext>
              </c:extLst>
            </c:dLbl>
            <c:dLbl>
              <c:idx val="3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B-8226-4584-86EA-43445C7C267E}"/>
                </c:ext>
              </c:extLst>
            </c:dLbl>
            <c:dLbl>
              <c:idx val="3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C-8226-4584-86EA-43445C7C267E}"/>
                </c:ext>
              </c:extLst>
            </c:dLbl>
            <c:dLbl>
              <c:idx val="3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D-8226-4584-86EA-43445C7C267E}"/>
                </c:ext>
              </c:extLst>
            </c:dLbl>
            <c:dLbl>
              <c:idx val="3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E-8226-4584-86EA-43445C7C267E}"/>
                </c:ext>
              </c:extLst>
            </c:dLbl>
            <c:dLbl>
              <c:idx val="360"/>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2F-8226-4584-86EA-43445C7C267E}"/>
                </c:ext>
              </c:extLst>
            </c:dLbl>
            <c:dLbl>
              <c:idx val="3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0-8226-4584-86EA-43445C7C267E}"/>
                </c:ext>
              </c:extLst>
            </c:dLbl>
            <c:dLbl>
              <c:idx val="362"/>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31-8226-4584-86EA-43445C7C267E}"/>
                </c:ext>
              </c:extLst>
            </c:dLbl>
            <c:dLbl>
              <c:idx val="3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2-8226-4584-86EA-43445C7C267E}"/>
                </c:ext>
              </c:extLst>
            </c:dLbl>
            <c:dLbl>
              <c:idx val="3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3-8226-4584-86EA-43445C7C267E}"/>
                </c:ext>
              </c:extLst>
            </c:dLbl>
            <c:dLbl>
              <c:idx val="3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4-8226-4584-86EA-43445C7C267E}"/>
                </c:ext>
              </c:extLst>
            </c:dLbl>
            <c:dLbl>
              <c:idx val="3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5-8226-4584-86EA-43445C7C267E}"/>
                </c:ext>
              </c:extLst>
            </c:dLbl>
            <c:dLbl>
              <c:idx val="3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6-8226-4584-86EA-43445C7C267E}"/>
                </c:ext>
              </c:extLst>
            </c:dLbl>
            <c:dLbl>
              <c:idx val="3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7-8226-4584-86EA-43445C7C267E}"/>
                </c:ext>
              </c:extLst>
            </c:dLbl>
            <c:dLbl>
              <c:idx val="3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8-8226-4584-86EA-43445C7C267E}"/>
                </c:ext>
              </c:extLst>
            </c:dLbl>
            <c:dLbl>
              <c:idx val="3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9-8226-4584-86EA-43445C7C267E}"/>
                </c:ext>
              </c:extLst>
            </c:dLbl>
            <c:dLbl>
              <c:idx val="3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A-8226-4584-86EA-43445C7C267E}"/>
                </c:ext>
              </c:extLst>
            </c:dLbl>
            <c:dLbl>
              <c:idx val="3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B-8226-4584-86EA-43445C7C267E}"/>
                </c:ext>
              </c:extLst>
            </c:dLbl>
            <c:dLbl>
              <c:idx val="3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C-8226-4584-86EA-43445C7C267E}"/>
                </c:ext>
              </c:extLst>
            </c:dLbl>
            <c:dLbl>
              <c:idx val="3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D-8226-4584-86EA-43445C7C267E}"/>
                </c:ext>
              </c:extLst>
            </c:dLbl>
            <c:dLbl>
              <c:idx val="3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E-8226-4584-86EA-43445C7C267E}"/>
                </c:ext>
              </c:extLst>
            </c:dLbl>
            <c:dLbl>
              <c:idx val="3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F-8226-4584-86EA-43445C7C267E}"/>
                </c:ext>
              </c:extLst>
            </c:dLbl>
            <c:dLbl>
              <c:idx val="3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0-8226-4584-86EA-43445C7C267E}"/>
                </c:ext>
              </c:extLst>
            </c:dLbl>
            <c:dLbl>
              <c:idx val="37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1-8226-4584-86EA-43445C7C267E}"/>
                </c:ext>
              </c:extLst>
            </c:dLbl>
            <c:dLbl>
              <c:idx val="37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2-8226-4584-86EA-43445C7C267E}"/>
                </c:ext>
              </c:extLst>
            </c:dLbl>
            <c:dLbl>
              <c:idx val="380"/>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43-8226-4584-86EA-43445C7C267E}"/>
                </c:ext>
              </c:extLst>
            </c:dLbl>
            <c:dLbl>
              <c:idx val="3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4-8226-4584-86EA-43445C7C267E}"/>
                </c:ext>
              </c:extLst>
            </c:dLbl>
            <c:dLbl>
              <c:idx val="3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5-8226-4584-86EA-43445C7C267E}"/>
                </c:ext>
              </c:extLst>
            </c:dLbl>
            <c:dLbl>
              <c:idx val="3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6-8226-4584-86EA-43445C7C267E}"/>
                </c:ext>
              </c:extLst>
            </c:dLbl>
            <c:dLbl>
              <c:idx val="3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7-8226-4584-86EA-43445C7C267E}"/>
                </c:ext>
              </c:extLst>
            </c:dLbl>
            <c:dLbl>
              <c:idx val="3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8-8226-4584-86EA-43445C7C267E}"/>
                </c:ext>
              </c:extLst>
            </c:dLbl>
            <c:dLbl>
              <c:idx val="3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9-8226-4584-86EA-43445C7C267E}"/>
                </c:ext>
              </c:extLst>
            </c:dLbl>
            <c:dLbl>
              <c:idx val="3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A-8226-4584-86EA-43445C7C267E}"/>
                </c:ext>
              </c:extLst>
            </c:dLbl>
            <c:dLbl>
              <c:idx val="3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B-8226-4584-86EA-43445C7C267E}"/>
                </c:ext>
              </c:extLst>
            </c:dLbl>
            <c:dLbl>
              <c:idx val="3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C-8226-4584-86EA-43445C7C267E}"/>
                </c:ext>
              </c:extLst>
            </c:dLbl>
            <c:dLbl>
              <c:idx val="3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D-8226-4584-86EA-43445C7C267E}"/>
                </c:ext>
              </c:extLst>
            </c:dLbl>
            <c:dLbl>
              <c:idx val="3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E-8226-4584-86EA-43445C7C267E}"/>
                </c:ext>
              </c:extLst>
            </c:dLbl>
            <c:dLbl>
              <c:idx val="3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F-8226-4584-86EA-43445C7C267E}"/>
                </c:ext>
              </c:extLst>
            </c:dLbl>
            <c:dLbl>
              <c:idx val="3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0-8226-4584-86EA-43445C7C267E}"/>
                </c:ext>
              </c:extLst>
            </c:dLbl>
            <c:dLbl>
              <c:idx val="3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1-8226-4584-86EA-43445C7C267E}"/>
                </c:ext>
              </c:extLst>
            </c:dLbl>
            <c:dLbl>
              <c:idx val="3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2-8226-4584-86EA-43445C7C267E}"/>
                </c:ext>
              </c:extLst>
            </c:dLbl>
            <c:dLbl>
              <c:idx val="3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3-8226-4584-86EA-43445C7C267E}"/>
                </c:ext>
              </c:extLst>
            </c:dLbl>
            <c:dLbl>
              <c:idx val="39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4-8226-4584-86EA-43445C7C267E}"/>
                </c:ext>
              </c:extLst>
            </c:dLbl>
            <c:dLbl>
              <c:idx val="398"/>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55-8226-4584-86EA-43445C7C267E}"/>
                </c:ext>
              </c:extLst>
            </c:dLbl>
            <c:dLbl>
              <c:idx val="3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6-8226-4584-86EA-43445C7C267E}"/>
                </c:ext>
              </c:extLst>
            </c:dLbl>
            <c:dLbl>
              <c:idx val="4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7-8226-4584-86EA-43445C7C267E}"/>
                </c:ext>
              </c:extLst>
            </c:dLbl>
            <c:dLbl>
              <c:idx val="4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8-8226-4584-86EA-43445C7C267E}"/>
                </c:ext>
              </c:extLst>
            </c:dLbl>
            <c:dLbl>
              <c:idx val="4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9-8226-4584-86EA-43445C7C267E}"/>
                </c:ext>
              </c:extLst>
            </c:dLbl>
            <c:dLbl>
              <c:idx val="40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A-8226-4584-86EA-43445C7C267E}"/>
                </c:ext>
              </c:extLst>
            </c:dLbl>
            <c:dLbl>
              <c:idx val="4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B-8226-4584-86EA-43445C7C267E}"/>
                </c:ext>
              </c:extLst>
            </c:dLbl>
            <c:dLbl>
              <c:idx val="4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C-8226-4584-86EA-43445C7C267E}"/>
                </c:ext>
              </c:extLst>
            </c:dLbl>
            <c:dLbl>
              <c:idx val="4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D-8226-4584-86EA-43445C7C267E}"/>
                </c:ext>
              </c:extLst>
            </c:dLbl>
            <c:dLbl>
              <c:idx val="4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E-8226-4584-86EA-43445C7C267E}"/>
                </c:ext>
              </c:extLst>
            </c:dLbl>
            <c:dLbl>
              <c:idx val="4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F-8226-4584-86EA-43445C7C267E}"/>
                </c:ext>
              </c:extLst>
            </c:dLbl>
            <c:dLbl>
              <c:idx val="40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0-8226-4584-86EA-43445C7C267E}"/>
                </c:ext>
              </c:extLst>
            </c:dLbl>
            <c:dLbl>
              <c:idx val="4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1-8226-4584-86EA-43445C7C267E}"/>
                </c:ext>
              </c:extLst>
            </c:dLbl>
            <c:dLbl>
              <c:idx val="4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2-8226-4584-86EA-43445C7C267E}"/>
                </c:ext>
              </c:extLst>
            </c:dLbl>
            <c:dLbl>
              <c:idx val="4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3-8226-4584-86EA-43445C7C267E}"/>
                </c:ext>
              </c:extLst>
            </c:dLbl>
            <c:dLbl>
              <c:idx val="4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4-8226-4584-86EA-43445C7C267E}"/>
                </c:ext>
              </c:extLst>
            </c:dLbl>
            <c:dLbl>
              <c:idx val="4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5-8226-4584-86EA-43445C7C267E}"/>
                </c:ext>
              </c:extLst>
            </c:dLbl>
            <c:dLbl>
              <c:idx val="41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6-8226-4584-86EA-43445C7C267E}"/>
                </c:ext>
              </c:extLst>
            </c:dLbl>
            <c:dLbl>
              <c:idx val="4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7-8226-4584-86EA-43445C7C267E}"/>
                </c:ext>
              </c:extLst>
            </c:dLbl>
            <c:dLbl>
              <c:idx val="4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8-8226-4584-86EA-43445C7C267E}"/>
                </c:ext>
              </c:extLst>
            </c:dLbl>
            <c:dLbl>
              <c:idx val="4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9-8226-4584-86EA-43445C7C267E}"/>
                </c:ext>
              </c:extLst>
            </c:dLbl>
            <c:dLbl>
              <c:idx val="4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A-8226-4584-86EA-43445C7C267E}"/>
                </c:ext>
              </c:extLst>
            </c:dLbl>
            <c:dLbl>
              <c:idx val="4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B-8226-4584-86EA-43445C7C267E}"/>
                </c:ext>
              </c:extLst>
            </c:dLbl>
            <c:dLbl>
              <c:idx val="4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C-8226-4584-86EA-43445C7C267E}"/>
                </c:ext>
              </c:extLst>
            </c:dLbl>
            <c:dLbl>
              <c:idx val="4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D-8226-4584-86EA-43445C7C267E}"/>
                </c:ext>
              </c:extLst>
            </c:dLbl>
            <c:dLbl>
              <c:idx val="4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E-8226-4584-86EA-43445C7C267E}"/>
                </c:ext>
              </c:extLst>
            </c:dLbl>
            <c:dLbl>
              <c:idx val="4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F-8226-4584-86EA-43445C7C267E}"/>
                </c:ext>
              </c:extLst>
            </c:dLbl>
            <c:dLbl>
              <c:idx val="4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0-8226-4584-86EA-43445C7C267E}"/>
                </c:ext>
              </c:extLst>
            </c:dLbl>
            <c:dLbl>
              <c:idx val="4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1-8226-4584-86EA-43445C7C267E}"/>
                </c:ext>
              </c:extLst>
            </c:dLbl>
            <c:dLbl>
              <c:idx val="427"/>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72-8226-4584-86EA-43445C7C267E}"/>
                </c:ext>
              </c:extLst>
            </c:dLbl>
            <c:dLbl>
              <c:idx val="4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3-8226-4584-86EA-43445C7C267E}"/>
                </c:ext>
              </c:extLst>
            </c:dLbl>
            <c:dLbl>
              <c:idx val="4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4-8226-4584-86EA-43445C7C267E}"/>
                </c:ext>
              </c:extLst>
            </c:dLbl>
            <c:dLbl>
              <c:idx val="4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5-8226-4584-86EA-43445C7C267E}"/>
                </c:ext>
              </c:extLst>
            </c:dLbl>
            <c:dLbl>
              <c:idx val="4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6-8226-4584-86EA-43445C7C267E}"/>
                </c:ext>
              </c:extLst>
            </c:dLbl>
            <c:dLbl>
              <c:idx val="43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7-8226-4584-86EA-43445C7C267E}"/>
                </c:ext>
              </c:extLst>
            </c:dLbl>
            <c:dLbl>
              <c:idx val="4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8-8226-4584-86EA-43445C7C267E}"/>
                </c:ext>
              </c:extLst>
            </c:dLbl>
            <c:dLbl>
              <c:idx val="4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9-8226-4584-86EA-43445C7C267E}"/>
                </c:ext>
              </c:extLst>
            </c:dLbl>
            <c:dLbl>
              <c:idx val="4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A-8226-4584-86EA-43445C7C267E}"/>
                </c:ext>
              </c:extLst>
            </c:dLbl>
            <c:dLbl>
              <c:idx val="4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B-8226-4584-86EA-43445C7C267E}"/>
                </c:ext>
              </c:extLst>
            </c:dLbl>
            <c:dLbl>
              <c:idx val="4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C-8226-4584-86EA-43445C7C267E}"/>
                </c:ext>
              </c:extLst>
            </c:dLbl>
            <c:dLbl>
              <c:idx val="4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D-8226-4584-86EA-43445C7C267E}"/>
                </c:ext>
              </c:extLst>
            </c:dLbl>
            <c:dLbl>
              <c:idx val="4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E-8226-4584-86EA-43445C7C267E}"/>
                </c:ext>
              </c:extLst>
            </c:dLbl>
            <c:dLbl>
              <c:idx val="4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F-8226-4584-86EA-43445C7C267E}"/>
                </c:ext>
              </c:extLst>
            </c:dLbl>
            <c:dLbl>
              <c:idx val="4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0-8226-4584-86EA-43445C7C267E}"/>
                </c:ext>
              </c:extLst>
            </c:dLbl>
            <c:dLbl>
              <c:idx val="4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1-8226-4584-86EA-43445C7C267E}"/>
                </c:ext>
              </c:extLst>
            </c:dLbl>
            <c:dLbl>
              <c:idx val="4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2-8226-4584-86EA-43445C7C267E}"/>
                </c:ext>
              </c:extLst>
            </c:dLbl>
            <c:dLbl>
              <c:idx val="4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3-8226-4584-86EA-43445C7C267E}"/>
                </c:ext>
              </c:extLst>
            </c:dLbl>
            <c:dLbl>
              <c:idx val="445"/>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84-8226-4584-86EA-43445C7C267E}"/>
                </c:ext>
              </c:extLst>
            </c:dLbl>
            <c:dLbl>
              <c:idx val="4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5-8226-4584-86EA-43445C7C267E}"/>
                </c:ext>
              </c:extLst>
            </c:dLbl>
            <c:dLbl>
              <c:idx val="4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6-8226-4584-86EA-43445C7C267E}"/>
                </c:ext>
              </c:extLst>
            </c:dLbl>
            <c:dLbl>
              <c:idx val="4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7-8226-4584-86EA-43445C7C267E}"/>
                </c:ext>
              </c:extLst>
            </c:dLbl>
            <c:dLbl>
              <c:idx val="4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8-8226-4584-86EA-43445C7C267E}"/>
                </c:ext>
              </c:extLst>
            </c:dLbl>
            <c:dLbl>
              <c:idx val="4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9-8226-4584-86EA-43445C7C267E}"/>
                </c:ext>
              </c:extLst>
            </c:dLbl>
            <c:dLbl>
              <c:idx val="4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A-8226-4584-86EA-43445C7C267E}"/>
                </c:ext>
              </c:extLst>
            </c:dLbl>
            <c:dLbl>
              <c:idx val="4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B-8226-4584-86EA-43445C7C267E}"/>
                </c:ext>
              </c:extLst>
            </c:dLbl>
            <c:dLbl>
              <c:idx val="4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C-8226-4584-86EA-43445C7C267E}"/>
                </c:ext>
              </c:extLst>
            </c:dLbl>
            <c:dLbl>
              <c:idx val="4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D-8226-4584-86EA-43445C7C267E}"/>
                </c:ext>
              </c:extLst>
            </c:dLbl>
            <c:dLbl>
              <c:idx val="4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E-8226-4584-86EA-43445C7C267E}"/>
                </c:ext>
              </c:extLst>
            </c:dLbl>
            <c:dLbl>
              <c:idx val="4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F-8226-4584-86EA-43445C7C267E}"/>
                </c:ext>
              </c:extLst>
            </c:dLbl>
            <c:dLbl>
              <c:idx val="4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0-8226-4584-86EA-43445C7C267E}"/>
                </c:ext>
              </c:extLst>
            </c:dLbl>
            <c:dLbl>
              <c:idx val="4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1-8226-4584-86EA-43445C7C267E}"/>
                </c:ext>
              </c:extLst>
            </c:dLbl>
            <c:dLbl>
              <c:idx val="4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2-8226-4584-86EA-43445C7C267E}"/>
                </c:ext>
              </c:extLst>
            </c:dLbl>
            <c:dLbl>
              <c:idx val="4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3-8226-4584-86EA-43445C7C267E}"/>
                </c:ext>
              </c:extLst>
            </c:dLbl>
            <c:dLbl>
              <c:idx val="4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4-8226-4584-86EA-43445C7C267E}"/>
                </c:ext>
              </c:extLst>
            </c:dLbl>
            <c:dLbl>
              <c:idx val="4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5-8226-4584-86EA-43445C7C267E}"/>
                </c:ext>
              </c:extLst>
            </c:dLbl>
            <c:dLbl>
              <c:idx val="4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6-8226-4584-86EA-43445C7C267E}"/>
                </c:ext>
              </c:extLst>
            </c:dLbl>
            <c:dLbl>
              <c:idx val="464"/>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97-8226-4584-86EA-43445C7C267E}"/>
                </c:ext>
              </c:extLst>
            </c:dLbl>
            <c:dLbl>
              <c:idx val="4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8-8226-4584-86EA-43445C7C267E}"/>
                </c:ext>
              </c:extLst>
            </c:dLbl>
            <c:dLbl>
              <c:idx val="4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9-8226-4584-86EA-43445C7C267E}"/>
                </c:ext>
              </c:extLst>
            </c:dLbl>
            <c:dLbl>
              <c:idx val="4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A-8226-4584-86EA-43445C7C267E}"/>
                </c:ext>
              </c:extLst>
            </c:dLbl>
            <c:dLbl>
              <c:idx val="4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B-8226-4584-86EA-43445C7C267E}"/>
                </c:ext>
              </c:extLst>
            </c:dLbl>
            <c:dLbl>
              <c:idx val="4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C-8226-4584-86EA-43445C7C267E}"/>
                </c:ext>
              </c:extLst>
            </c:dLbl>
            <c:dLbl>
              <c:idx val="4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D-8226-4584-86EA-43445C7C267E}"/>
                </c:ext>
              </c:extLst>
            </c:dLbl>
            <c:dLbl>
              <c:idx val="4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E-8226-4584-86EA-43445C7C267E}"/>
                </c:ext>
              </c:extLst>
            </c:dLbl>
            <c:dLbl>
              <c:idx val="4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F-8226-4584-86EA-43445C7C267E}"/>
                </c:ext>
              </c:extLst>
            </c:dLbl>
            <c:dLbl>
              <c:idx val="4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0-8226-4584-86EA-43445C7C267E}"/>
                </c:ext>
              </c:extLst>
            </c:dLbl>
            <c:dLbl>
              <c:idx val="4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1-8226-4584-86EA-43445C7C267E}"/>
                </c:ext>
              </c:extLst>
            </c:dLbl>
            <c:dLbl>
              <c:idx val="4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2-8226-4584-86EA-43445C7C267E}"/>
                </c:ext>
              </c:extLst>
            </c:dLbl>
            <c:dLbl>
              <c:idx val="4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3-8226-4584-86EA-43445C7C267E}"/>
                </c:ext>
              </c:extLst>
            </c:dLbl>
            <c:dLbl>
              <c:idx val="4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4-8226-4584-86EA-43445C7C267E}"/>
                </c:ext>
              </c:extLst>
            </c:dLbl>
            <c:dLbl>
              <c:idx val="47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5-8226-4584-86EA-43445C7C267E}"/>
                </c:ext>
              </c:extLst>
            </c:dLbl>
            <c:dLbl>
              <c:idx val="47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6-8226-4584-86EA-43445C7C267E}"/>
                </c:ext>
              </c:extLst>
            </c:dLbl>
            <c:dLbl>
              <c:idx val="480"/>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A7-8226-4584-86EA-43445C7C267E}"/>
                </c:ext>
              </c:extLst>
            </c:dLbl>
            <c:dLbl>
              <c:idx val="4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8-8226-4584-86EA-43445C7C267E}"/>
                </c:ext>
              </c:extLst>
            </c:dLbl>
            <c:dLbl>
              <c:idx val="4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9-8226-4584-86EA-43445C7C267E}"/>
                </c:ext>
              </c:extLst>
            </c:dLbl>
            <c:dLbl>
              <c:idx val="4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A-8226-4584-86EA-43445C7C267E}"/>
                </c:ext>
              </c:extLst>
            </c:dLbl>
            <c:dLbl>
              <c:idx val="4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B-8226-4584-86EA-43445C7C267E}"/>
                </c:ext>
              </c:extLst>
            </c:dLbl>
            <c:dLbl>
              <c:idx val="4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C-8226-4584-86EA-43445C7C267E}"/>
                </c:ext>
              </c:extLst>
            </c:dLbl>
            <c:dLbl>
              <c:idx val="4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D-8226-4584-86EA-43445C7C267E}"/>
                </c:ext>
              </c:extLst>
            </c:dLbl>
            <c:dLbl>
              <c:idx val="4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E-8226-4584-86EA-43445C7C267E}"/>
                </c:ext>
              </c:extLst>
            </c:dLbl>
            <c:dLbl>
              <c:idx val="4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F-8226-4584-86EA-43445C7C267E}"/>
                </c:ext>
              </c:extLst>
            </c:dLbl>
            <c:dLbl>
              <c:idx val="4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0-8226-4584-86EA-43445C7C267E}"/>
                </c:ext>
              </c:extLst>
            </c:dLbl>
            <c:dLbl>
              <c:idx val="4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1-8226-4584-86EA-43445C7C267E}"/>
                </c:ext>
              </c:extLst>
            </c:dLbl>
            <c:dLbl>
              <c:idx val="4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2-8226-4584-86EA-43445C7C267E}"/>
                </c:ext>
              </c:extLst>
            </c:dLbl>
            <c:dLbl>
              <c:idx val="4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3-8226-4584-86EA-43445C7C267E}"/>
                </c:ext>
              </c:extLst>
            </c:dLbl>
            <c:dLbl>
              <c:idx val="4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4-8226-4584-86EA-43445C7C267E}"/>
                </c:ext>
              </c:extLst>
            </c:dLbl>
            <c:dLbl>
              <c:idx val="4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5-8226-4584-86EA-43445C7C267E}"/>
                </c:ext>
              </c:extLst>
            </c:dLbl>
            <c:dLbl>
              <c:idx val="4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6-8226-4584-86EA-43445C7C267E}"/>
                </c:ext>
              </c:extLst>
            </c:dLbl>
            <c:dLbl>
              <c:idx val="4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7-8226-4584-86EA-43445C7C267E}"/>
                </c:ext>
              </c:extLst>
            </c:dLbl>
            <c:dLbl>
              <c:idx val="49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8-8226-4584-86EA-43445C7C267E}"/>
                </c:ext>
              </c:extLst>
            </c:dLbl>
            <c:dLbl>
              <c:idx val="49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9-8226-4584-86EA-43445C7C267E}"/>
                </c:ext>
              </c:extLst>
            </c:dLbl>
            <c:dLbl>
              <c:idx val="4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A-8226-4584-86EA-43445C7C267E}"/>
                </c:ext>
              </c:extLst>
            </c:dLbl>
            <c:dLbl>
              <c:idx val="5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B-8226-4584-86EA-43445C7C267E}"/>
                </c:ext>
              </c:extLst>
            </c:dLbl>
            <c:dLbl>
              <c:idx val="5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C-8226-4584-86EA-43445C7C267E}"/>
                </c:ext>
              </c:extLst>
            </c:dLbl>
            <c:dLbl>
              <c:idx val="5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D-8226-4584-86EA-43445C7C267E}"/>
                </c:ext>
              </c:extLst>
            </c:dLbl>
            <c:dLbl>
              <c:idx val="50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E-8226-4584-86EA-43445C7C267E}"/>
                </c:ext>
              </c:extLst>
            </c:dLbl>
            <c:dLbl>
              <c:idx val="5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F-8226-4584-86EA-43445C7C267E}"/>
                </c:ext>
              </c:extLst>
            </c:dLbl>
            <c:dLbl>
              <c:idx val="5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0-8226-4584-86EA-43445C7C267E}"/>
                </c:ext>
              </c:extLst>
            </c:dLbl>
            <c:dLbl>
              <c:idx val="5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1-8226-4584-86EA-43445C7C267E}"/>
                </c:ext>
              </c:extLst>
            </c:dLbl>
            <c:dLbl>
              <c:idx val="5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2-8226-4584-86EA-43445C7C267E}"/>
                </c:ext>
              </c:extLst>
            </c:dLbl>
            <c:dLbl>
              <c:idx val="5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3-8226-4584-86EA-43445C7C267E}"/>
                </c:ext>
              </c:extLst>
            </c:dLbl>
            <c:dLbl>
              <c:idx val="50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4-8226-4584-86EA-43445C7C267E}"/>
                </c:ext>
              </c:extLst>
            </c:dLbl>
            <c:dLbl>
              <c:idx val="5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5-8226-4584-86EA-43445C7C267E}"/>
                </c:ext>
              </c:extLst>
            </c:dLbl>
            <c:dLbl>
              <c:idx val="5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6-8226-4584-86EA-43445C7C267E}"/>
                </c:ext>
              </c:extLst>
            </c:dLbl>
            <c:dLbl>
              <c:idx val="5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7-8226-4584-86EA-43445C7C267E}"/>
                </c:ext>
              </c:extLst>
            </c:dLbl>
            <c:dLbl>
              <c:idx val="5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8-8226-4584-86EA-43445C7C267E}"/>
                </c:ext>
              </c:extLst>
            </c:dLbl>
            <c:dLbl>
              <c:idx val="5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9-8226-4584-86EA-43445C7C267E}"/>
                </c:ext>
              </c:extLst>
            </c:dLbl>
            <c:dLbl>
              <c:idx val="515"/>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CA-8226-4584-86EA-43445C7C267E}"/>
                </c:ext>
              </c:extLst>
            </c:dLbl>
            <c:dLbl>
              <c:idx val="5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B-8226-4584-86EA-43445C7C267E}"/>
                </c:ext>
              </c:extLst>
            </c:dLbl>
            <c:dLbl>
              <c:idx val="5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C-8226-4584-86EA-43445C7C267E}"/>
                </c:ext>
              </c:extLst>
            </c:dLbl>
            <c:dLbl>
              <c:idx val="5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D-8226-4584-86EA-43445C7C267E}"/>
                </c:ext>
              </c:extLst>
            </c:dLbl>
            <c:dLbl>
              <c:idx val="5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E-8226-4584-86EA-43445C7C267E}"/>
                </c:ext>
              </c:extLst>
            </c:dLbl>
            <c:dLbl>
              <c:idx val="5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F-8226-4584-86EA-43445C7C267E}"/>
                </c:ext>
              </c:extLst>
            </c:dLbl>
            <c:dLbl>
              <c:idx val="5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0-8226-4584-86EA-43445C7C267E}"/>
                </c:ext>
              </c:extLst>
            </c:dLbl>
            <c:dLbl>
              <c:idx val="5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1-8226-4584-86EA-43445C7C267E}"/>
                </c:ext>
              </c:extLst>
            </c:dLbl>
            <c:dLbl>
              <c:idx val="5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2-8226-4584-86EA-43445C7C267E}"/>
                </c:ext>
              </c:extLst>
            </c:dLbl>
            <c:dLbl>
              <c:idx val="5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3-8226-4584-86EA-43445C7C267E}"/>
                </c:ext>
              </c:extLst>
            </c:dLbl>
            <c:dLbl>
              <c:idx val="52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4-8226-4584-86EA-43445C7C267E}"/>
                </c:ext>
              </c:extLst>
            </c:dLbl>
            <c:dLbl>
              <c:idx val="5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5-8226-4584-86EA-43445C7C267E}"/>
                </c:ext>
              </c:extLst>
            </c:dLbl>
            <c:dLbl>
              <c:idx val="5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6-8226-4584-86EA-43445C7C267E}"/>
                </c:ext>
              </c:extLst>
            </c:dLbl>
            <c:dLbl>
              <c:idx val="5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7-8226-4584-86EA-43445C7C267E}"/>
                </c:ext>
              </c:extLst>
            </c:dLbl>
            <c:dLbl>
              <c:idx val="529"/>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D8-8226-4584-86EA-43445C7C267E}"/>
                </c:ext>
              </c:extLst>
            </c:dLbl>
            <c:dLbl>
              <c:idx val="5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9-8226-4584-86EA-43445C7C267E}"/>
                </c:ext>
              </c:extLst>
            </c:dLbl>
            <c:dLbl>
              <c:idx val="5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A-8226-4584-86EA-43445C7C267E}"/>
                </c:ext>
              </c:extLst>
            </c:dLbl>
            <c:dLbl>
              <c:idx val="53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B-8226-4584-86EA-43445C7C267E}"/>
                </c:ext>
              </c:extLst>
            </c:dLbl>
            <c:dLbl>
              <c:idx val="5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C-8226-4584-86EA-43445C7C267E}"/>
                </c:ext>
              </c:extLst>
            </c:dLbl>
            <c:dLbl>
              <c:idx val="5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D-8226-4584-86EA-43445C7C267E}"/>
                </c:ext>
              </c:extLst>
            </c:dLbl>
            <c:dLbl>
              <c:idx val="5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E-8226-4584-86EA-43445C7C267E}"/>
                </c:ext>
              </c:extLst>
            </c:dLbl>
            <c:dLbl>
              <c:idx val="5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F-8226-4584-86EA-43445C7C267E}"/>
                </c:ext>
              </c:extLst>
            </c:dLbl>
            <c:dLbl>
              <c:idx val="5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0-8226-4584-86EA-43445C7C267E}"/>
                </c:ext>
              </c:extLst>
            </c:dLbl>
            <c:dLbl>
              <c:idx val="53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1-8226-4584-86EA-43445C7C267E}"/>
                </c:ext>
              </c:extLst>
            </c:dLbl>
            <c:dLbl>
              <c:idx val="5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2-8226-4584-86EA-43445C7C267E}"/>
                </c:ext>
              </c:extLst>
            </c:dLbl>
            <c:dLbl>
              <c:idx val="5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3-8226-4584-86EA-43445C7C267E}"/>
                </c:ext>
              </c:extLst>
            </c:dLbl>
            <c:dLbl>
              <c:idx val="5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4-8226-4584-86EA-43445C7C267E}"/>
                </c:ext>
              </c:extLst>
            </c:dLbl>
            <c:dLbl>
              <c:idx val="5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5-8226-4584-86EA-43445C7C267E}"/>
                </c:ext>
              </c:extLst>
            </c:dLbl>
            <c:dLbl>
              <c:idx val="5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6-8226-4584-86EA-43445C7C267E}"/>
                </c:ext>
              </c:extLst>
            </c:dLbl>
            <c:dLbl>
              <c:idx val="5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7-8226-4584-86EA-43445C7C267E}"/>
                </c:ext>
              </c:extLst>
            </c:dLbl>
            <c:dLbl>
              <c:idx val="54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8-8226-4584-86EA-43445C7C267E}"/>
                </c:ext>
              </c:extLst>
            </c:dLbl>
            <c:dLbl>
              <c:idx val="5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9-8226-4584-86EA-43445C7C267E}"/>
                </c:ext>
              </c:extLst>
            </c:dLbl>
            <c:dLbl>
              <c:idx val="5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A-8226-4584-86EA-43445C7C267E}"/>
                </c:ext>
              </c:extLst>
            </c:dLbl>
            <c:dLbl>
              <c:idx val="5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B-8226-4584-86EA-43445C7C267E}"/>
                </c:ext>
              </c:extLst>
            </c:dLbl>
            <c:dLbl>
              <c:idx val="5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C-8226-4584-86EA-43445C7C267E}"/>
                </c:ext>
              </c:extLst>
            </c:dLbl>
            <c:dLbl>
              <c:idx val="5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D-8226-4584-86EA-43445C7C267E}"/>
                </c:ext>
              </c:extLst>
            </c:dLbl>
            <c:dLbl>
              <c:idx val="5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E-8226-4584-86EA-43445C7C267E}"/>
                </c:ext>
              </c:extLst>
            </c:dLbl>
            <c:dLbl>
              <c:idx val="5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F-8226-4584-86EA-43445C7C267E}"/>
                </c:ext>
              </c:extLst>
            </c:dLbl>
            <c:dLbl>
              <c:idx val="5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0-8226-4584-86EA-43445C7C267E}"/>
                </c:ext>
              </c:extLst>
            </c:dLbl>
            <c:dLbl>
              <c:idx val="5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1-8226-4584-86EA-43445C7C267E}"/>
                </c:ext>
              </c:extLst>
            </c:dLbl>
            <c:dLbl>
              <c:idx val="5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2-8226-4584-86EA-43445C7C267E}"/>
                </c:ext>
              </c:extLst>
            </c:dLbl>
            <c:dLbl>
              <c:idx val="5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3-8226-4584-86EA-43445C7C267E}"/>
                </c:ext>
              </c:extLst>
            </c:dLbl>
            <c:dLbl>
              <c:idx val="557"/>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0F4-8226-4584-86EA-43445C7C267E}"/>
                </c:ext>
              </c:extLst>
            </c:dLbl>
            <c:dLbl>
              <c:idx val="5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5-8226-4584-86EA-43445C7C267E}"/>
                </c:ext>
              </c:extLst>
            </c:dLbl>
            <c:dLbl>
              <c:idx val="5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6-8226-4584-86EA-43445C7C267E}"/>
                </c:ext>
              </c:extLst>
            </c:dLbl>
            <c:dLbl>
              <c:idx val="5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7-8226-4584-86EA-43445C7C267E}"/>
                </c:ext>
              </c:extLst>
            </c:dLbl>
            <c:dLbl>
              <c:idx val="5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8-8226-4584-86EA-43445C7C267E}"/>
                </c:ext>
              </c:extLst>
            </c:dLbl>
            <c:dLbl>
              <c:idx val="5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9-8226-4584-86EA-43445C7C267E}"/>
                </c:ext>
              </c:extLst>
            </c:dLbl>
            <c:dLbl>
              <c:idx val="5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A-8226-4584-86EA-43445C7C267E}"/>
                </c:ext>
              </c:extLst>
            </c:dLbl>
            <c:dLbl>
              <c:idx val="5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B-8226-4584-86EA-43445C7C267E}"/>
                </c:ext>
              </c:extLst>
            </c:dLbl>
            <c:dLbl>
              <c:idx val="5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C-8226-4584-86EA-43445C7C267E}"/>
                </c:ext>
              </c:extLst>
            </c:dLbl>
            <c:dLbl>
              <c:idx val="5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D-8226-4584-86EA-43445C7C267E}"/>
                </c:ext>
              </c:extLst>
            </c:dLbl>
            <c:dLbl>
              <c:idx val="5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E-8226-4584-86EA-43445C7C267E}"/>
                </c:ext>
              </c:extLst>
            </c:dLbl>
            <c:dLbl>
              <c:idx val="5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F-8226-4584-86EA-43445C7C267E}"/>
                </c:ext>
              </c:extLst>
            </c:dLbl>
            <c:dLbl>
              <c:idx val="5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0-8226-4584-86EA-43445C7C267E}"/>
                </c:ext>
              </c:extLst>
            </c:dLbl>
            <c:dLbl>
              <c:idx val="5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1-8226-4584-86EA-43445C7C267E}"/>
                </c:ext>
              </c:extLst>
            </c:dLbl>
            <c:dLbl>
              <c:idx val="5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2-8226-4584-86EA-43445C7C267E}"/>
                </c:ext>
              </c:extLst>
            </c:dLbl>
            <c:dLbl>
              <c:idx val="5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3-8226-4584-86EA-43445C7C267E}"/>
                </c:ext>
              </c:extLst>
            </c:dLbl>
            <c:dLbl>
              <c:idx val="57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4-8226-4584-86EA-43445C7C267E}"/>
                </c:ext>
              </c:extLst>
            </c:dLbl>
            <c:dLbl>
              <c:idx val="57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5-8226-4584-86EA-43445C7C267E}"/>
                </c:ext>
              </c:extLst>
            </c:dLbl>
            <c:dLbl>
              <c:idx val="57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6-8226-4584-86EA-43445C7C267E}"/>
                </c:ext>
              </c:extLst>
            </c:dLbl>
            <c:dLbl>
              <c:idx val="57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7-8226-4584-86EA-43445C7C267E}"/>
                </c:ext>
              </c:extLst>
            </c:dLbl>
            <c:dLbl>
              <c:idx val="57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8-8226-4584-86EA-43445C7C267E}"/>
                </c:ext>
              </c:extLst>
            </c:dLbl>
            <c:dLbl>
              <c:idx val="57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9-8226-4584-86EA-43445C7C267E}"/>
                </c:ext>
              </c:extLst>
            </c:dLbl>
            <c:dLbl>
              <c:idx val="57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A-8226-4584-86EA-43445C7C267E}"/>
                </c:ext>
              </c:extLst>
            </c:dLbl>
            <c:dLbl>
              <c:idx val="58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B-8226-4584-86EA-43445C7C267E}"/>
                </c:ext>
              </c:extLst>
            </c:dLbl>
            <c:dLbl>
              <c:idx val="58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C-8226-4584-86EA-43445C7C267E}"/>
                </c:ext>
              </c:extLst>
            </c:dLbl>
            <c:dLbl>
              <c:idx val="58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D-8226-4584-86EA-43445C7C267E}"/>
                </c:ext>
              </c:extLst>
            </c:dLbl>
            <c:dLbl>
              <c:idx val="58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E-8226-4584-86EA-43445C7C267E}"/>
                </c:ext>
              </c:extLst>
            </c:dLbl>
            <c:dLbl>
              <c:idx val="58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F-8226-4584-86EA-43445C7C267E}"/>
                </c:ext>
              </c:extLst>
            </c:dLbl>
            <c:dLbl>
              <c:idx val="58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0-8226-4584-86EA-43445C7C267E}"/>
                </c:ext>
              </c:extLst>
            </c:dLbl>
            <c:dLbl>
              <c:idx val="58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1-8226-4584-86EA-43445C7C267E}"/>
                </c:ext>
              </c:extLst>
            </c:dLbl>
            <c:dLbl>
              <c:idx val="58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2-8226-4584-86EA-43445C7C267E}"/>
                </c:ext>
              </c:extLst>
            </c:dLbl>
            <c:dLbl>
              <c:idx val="58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3-8226-4584-86EA-43445C7C267E}"/>
                </c:ext>
              </c:extLst>
            </c:dLbl>
            <c:dLbl>
              <c:idx val="58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4-8226-4584-86EA-43445C7C267E}"/>
                </c:ext>
              </c:extLst>
            </c:dLbl>
            <c:dLbl>
              <c:idx val="59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5-8226-4584-86EA-43445C7C267E}"/>
                </c:ext>
              </c:extLst>
            </c:dLbl>
            <c:dLbl>
              <c:idx val="59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6-8226-4584-86EA-43445C7C267E}"/>
                </c:ext>
              </c:extLst>
            </c:dLbl>
            <c:dLbl>
              <c:idx val="59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7-8226-4584-86EA-43445C7C267E}"/>
                </c:ext>
              </c:extLst>
            </c:dLbl>
            <c:dLbl>
              <c:idx val="59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8-8226-4584-86EA-43445C7C267E}"/>
                </c:ext>
              </c:extLst>
            </c:dLbl>
            <c:dLbl>
              <c:idx val="59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9-8226-4584-86EA-43445C7C267E}"/>
                </c:ext>
              </c:extLst>
            </c:dLbl>
            <c:dLbl>
              <c:idx val="59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A-8226-4584-86EA-43445C7C267E}"/>
                </c:ext>
              </c:extLst>
            </c:dLbl>
            <c:dLbl>
              <c:idx val="59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B-8226-4584-86EA-43445C7C267E}"/>
                </c:ext>
              </c:extLst>
            </c:dLbl>
            <c:dLbl>
              <c:idx val="59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C-8226-4584-86EA-43445C7C267E}"/>
                </c:ext>
              </c:extLst>
            </c:dLbl>
            <c:dLbl>
              <c:idx val="59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D-8226-4584-86EA-43445C7C267E}"/>
                </c:ext>
              </c:extLst>
            </c:dLbl>
            <c:dLbl>
              <c:idx val="59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E-8226-4584-86EA-43445C7C267E}"/>
                </c:ext>
              </c:extLst>
            </c:dLbl>
            <c:dLbl>
              <c:idx val="60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F-8226-4584-86EA-43445C7C267E}"/>
                </c:ext>
              </c:extLst>
            </c:dLbl>
            <c:dLbl>
              <c:idx val="60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0-8226-4584-86EA-43445C7C267E}"/>
                </c:ext>
              </c:extLst>
            </c:dLbl>
            <c:dLbl>
              <c:idx val="60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1-8226-4584-86EA-43445C7C267E}"/>
                </c:ext>
              </c:extLst>
            </c:dLbl>
            <c:dLbl>
              <c:idx val="603"/>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122-8226-4584-86EA-43445C7C267E}"/>
                </c:ext>
              </c:extLst>
            </c:dLbl>
            <c:dLbl>
              <c:idx val="60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3-8226-4584-86EA-43445C7C267E}"/>
                </c:ext>
              </c:extLst>
            </c:dLbl>
            <c:dLbl>
              <c:idx val="60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4-8226-4584-86EA-43445C7C267E}"/>
                </c:ext>
              </c:extLst>
            </c:dLbl>
            <c:dLbl>
              <c:idx val="60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5-8226-4584-86EA-43445C7C267E}"/>
                </c:ext>
              </c:extLst>
            </c:dLbl>
            <c:dLbl>
              <c:idx val="60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6-8226-4584-86EA-43445C7C267E}"/>
                </c:ext>
              </c:extLst>
            </c:dLbl>
            <c:dLbl>
              <c:idx val="60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7-8226-4584-86EA-43445C7C267E}"/>
                </c:ext>
              </c:extLst>
            </c:dLbl>
            <c:dLbl>
              <c:idx val="60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8-8226-4584-86EA-43445C7C267E}"/>
                </c:ext>
              </c:extLst>
            </c:dLbl>
            <c:dLbl>
              <c:idx val="61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9-8226-4584-86EA-43445C7C267E}"/>
                </c:ext>
              </c:extLst>
            </c:dLbl>
            <c:dLbl>
              <c:idx val="61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A-8226-4584-86EA-43445C7C267E}"/>
                </c:ext>
              </c:extLst>
            </c:dLbl>
            <c:dLbl>
              <c:idx val="61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B-8226-4584-86EA-43445C7C267E}"/>
                </c:ext>
              </c:extLst>
            </c:dLbl>
            <c:dLbl>
              <c:idx val="61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C-8226-4584-86EA-43445C7C267E}"/>
                </c:ext>
              </c:extLst>
            </c:dLbl>
            <c:dLbl>
              <c:idx val="61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D-8226-4584-86EA-43445C7C267E}"/>
                </c:ext>
              </c:extLst>
            </c:dLbl>
            <c:dLbl>
              <c:idx val="61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E-8226-4584-86EA-43445C7C267E}"/>
                </c:ext>
              </c:extLst>
            </c:dLbl>
            <c:dLbl>
              <c:idx val="61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F-8226-4584-86EA-43445C7C267E}"/>
                </c:ext>
              </c:extLst>
            </c:dLbl>
            <c:dLbl>
              <c:idx val="61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0-8226-4584-86EA-43445C7C267E}"/>
                </c:ext>
              </c:extLst>
            </c:dLbl>
            <c:dLbl>
              <c:idx val="61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1-8226-4584-86EA-43445C7C267E}"/>
                </c:ext>
              </c:extLst>
            </c:dLbl>
            <c:dLbl>
              <c:idx val="61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2-8226-4584-86EA-43445C7C267E}"/>
                </c:ext>
              </c:extLst>
            </c:dLbl>
            <c:dLbl>
              <c:idx val="62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3-8226-4584-86EA-43445C7C267E}"/>
                </c:ext>
              </c:extLst>
            </c:dLbl>
            <c:dLbl>
              <c:idx val="62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4-8226-4584-86EA-43445C7C267E}"/>
                </c:ext>
              </c:extLst>
            </c:dLbl>
            <c:dLbl>
              <c:idx val="62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5-8226-4584-86EA-43445C7C267E}"/>
                </c:ext>
              </c:extLst>
            </c:dLbl>
            <c:dLbl>
              <c:idx val="62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6-8226-4584-86EA-43445C7C267E}"/>
                </c:ext>
              </c:extLst>
            </c:dLbl>
            <c:dLbl>
              <c:idx val="6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7-8226-4584-86EA-43445C7C267E}"/>
                </c:ext>
              </c:extLst>
            </c:dLbl>
            <c:dLbl>
              <c:idx val="625"/>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138-8226-4584-86EA-43445C7C267E}"/>
                </c:ext>
              </c:extLst>
            </c:dLbl>
            <c:dLbl>
              <c:idx val="62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9-8226-4584-86EA-43445C7C267E}"/>
                </c:ext>
              </c:extLst>
            </c:dLbl>
            <c:dLbl>
              <c:idx val="62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A-8226-4584-86EA-43445C7C267E}"/>
                </c:ext>
              </c:extLst>
            </c:dLbl>
            <c:dLbl>
              <c:idx val="62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B-8226-4584-86EA-43445C7C267E}"/>
                </c:ext>
              </c:extLst>
            </c:dLbl>
            <c:dLbl>
              <c:idx val="62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C-8226-4584-86EA-43445C7C267E}"/>
                </c:ext>
              </c:extLst>
            </c:dLbl>
            <c:dLbl>
              <c:idx val="63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D-8226-4584-86EA-43445C7C267E}"/>
                </c:ext>
              </c:extLst>
            </c:dLbl>
            <c:dLbl>
              <c:idx val="63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E-8226-4584-86EA-43445C7C267E}"/>
                </c:ext>
              </c:extLst>
            </c:dLbl>
            <c:dLbl>
              <c:idx val="63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F-8226-4584-86EA-43445C7C267E}"/>
                </c:ext>
              </c:extLst>
            </c:dLbl>
            <c:dLbl>
              <c:idx val="63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0-8226-4584-86EA-43445C7C267E}"/>
                </c:ext>
              </c:extLst>
            </c:dLbl>
            <c:dLbl>
              <c:idx val="63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1-8226-4584-86EA-43445C7C267E}"/>
                </c:ext>
              </c:extLst>
            </c:dLbl>
            <c:dLbl>
              <c:idx val="63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2-8226-4584-86EA-43445C7C267E}"/>
                </c:ext>
              </c:extLst>
            </c:dLbl>
            <c:dLbl>
              <c:idx val="63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3-8226-4584-86EA-43445C7C267E}"/>
                </c:ext>
              </c:extLst>
            </c:dLbl>
            <c:dLbl>
              <c:idx val="63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4-8226-4584-86EA-43445C7C267E}"/>
                </c:ext>
              </c:extLst>
            </c:dLbl>
            <c:dLbl>
              <c:idx val="638"/>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145-8226-4584-86EA-43445C7C267E}"/>
                </c:ext>
              </c:extLst>
            </c:dLbl>
            <c:dLbl>
              <c:idx val="63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6-8226-4584-86EA-43445C7C267E}"/>
                </c:ext>
              </c:extLst>
            </c:dLbl>
            <c:dLbl>
              <c:idx val="64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7-8226-4584-86EA-43445C7C267E}"/>
                </c:ext>
              </c:extLst>
            </c:dLbl>
            <c:dLbl>
              <c:idx val="64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8-8226-4584-86EA-43445C7C267E}"/>
                </c:ext>
              </c:extLst>
            </c:dLbl>
            <c:dLbl>
              <c:idx val="64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9-8226-4584-86EA-43445C7C267E}"/>
                </c:ext>
              </c:extLst>
            </c:dLbl>
            <c:dLbl>
              <c:idx val="64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A-8226-4584-86EA-43445C7C267E}"/>
                </c:ext>
              </c:extLst>
            </c:dLbl>
            <c:dLbl>
              <c:idx val="64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B-8226-4584-86EA-43445C7C267E}"/>
                </c:ext>
              </c:extLst>
            </c:dLbl>
            <c:dLbl>
              <c:idx val="645"/>
              <c:tx>
                <c:rich>
                  <a:bodyPr/>
                  <a:lstStyle/>
                  <a:p>
                    <a:endParaRPr lang="en-US"/>
                  </a:p>
                </c:rich>
              </c:tx>
              <c:dLblPos val="t"/>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ext>
                <c:ext xmlns:c16="http://schemas.microsoft.com/office/drawing/2014/chart" uri="{C3380CC4-5D6E-409C-BE32-E72D297353CC}">
                  <c16:uniqueId val="{0000014C-8226-4584-86EA-43445C7C267E}"/>
                </c:ext>
              </c:extLst>
            </c:dLbl>
            <c:dLbl>
              <c:idx val="64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D-8226-4584-86EA-43445C7C267E}"/>
                </c:ext>
              </c:extLst>
            </c:dLbl>
            <c:dLbl>
              <c:idx val="64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E-8226-4584-86EA-43445C7C267E}"/>
                </c:ext>
              </c:extLst>
            </c:dLbl>
            <c:dLbl>
              <c:idx val="64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F-8226-4584-86EA-43445C7C267E}"/>
                </c:ext>
              </c:extLst>
            </c:dLbl>
            <c:dLbl>
              <c:idx val="64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0-8226-4584-86EA-43445C7C267E}"/>
                </c:ext>
              </c:extLst>
            </c:dLbl>
            <c:dLbl>
              <c:idx val="65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1-8226-4584-86EA-43445C7C267E}"/>
                </c:ext>
              </c:extLst>
            </c:dLbl>
            <c:dLbl>
              <c:idx val="65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2-8226-4584-86EA-43445C7C267E}"/>
                </c:ext>
              </c:extLst>
            </c:dLbl>
            <c:dLbl>
              <c:idx val="65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3-8226-4584-86EA-43445C7C267E}"/>
                </c:ext>
              </c:extLst>
            </c:dLbl>
            <c:dLbl>
              <c:idx val="65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4-8226-4584-86EA-43445C7C267E}"/>
                </c:ext>
              </c:extLst>
            </c:dLbl>
            <c:dLbl>
              <c:idx val="65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5-8226-4584-86EA-43445C7C267E}"/>
                </c:ext>
              </c:extLst>
            </c:dLbl>
            <c:dLbl>
              <c:idx val="65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6-8226-4584-86EA-43445C7C267E}"/>
                </c:ext>
              </c:extLst>
            </c:dLbl>
            <c:dLbl>
              <c:idx val="65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7-8226-4584-86EA-43445C7C267E}"/>
                </c:ext>
              </c:extLst>
            </c:dLbl>
            <c:dLbl>
              <c:idx val="65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8-8226-4584-86EA-43445C7C267E}"/>
                </c:ext>
              </c:extLst>
            </c:dLbl>
            <c:dLbl>
              <c:idx val="65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9-8226-4584-86EA-43445C7C267E}"/>
                </c:ext>
              </c:extLst>
            </c:dLbl>
            <c:dLbl>
              <c:idx val="65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A-8226-4584-86EA-43445C7C267E}"/>
                </c:ext>
              </c:extLst>
            </c:dLbl>
            <c:dLbl>
              <c:idx val="66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B-8226-4584-86EA-43445C7C267E}"/>
                </c:ext>
              </c:extLst>
            </c:dLbl>
            <c:dLbl>
              <c:idx val="66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8-A561-4FA6-87D6-7D8939D1EFA1}"/>
                </c:ext>
              </c:extLst>
            </c:dLbl>
            <c:dLbl>
              <c:idx val="66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9-A561-4FA6-87D6-7D8939D1EFA1}"/>
                </c:ext>
              </c:extLst>
            </c:dLbl>
            <c:dLbl>
              <c:idx val="663"/>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A-A561-4FA6-87D6-7D8939D1EFA1}"/>
                </c:ext>
              </c:extLst>
            </c:dLbl>
            <c:dLbl>
              <c:idx val="66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B-A561-4FA6-87D6-7D8939D1EFA1}"/>
                </c:ext>
              </c:extLst>
            </c:dLbl>
            <c:dLbl>
              <c:idx val="665"/>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C-A561-4FA6-87D6-7D8939D1EFA1}"/>
                </c:ext>
              </c:extLst>
            </c:dLbl>
            <c:dLbl>
              <c:idx val="666"/>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D-A561-4FA6-87D6-7D8939D1EFA1}"/>
                </c:ext>
              </c:extLst>
            </c:dLbl>
            <c:dLbl>
              <c:idx val="667"/>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E-A561-4FA6-87D6-7D8939D1EFA1}"/>
                </c:ext>
              </c:extLst>
            </c:dLbl>
            <c:dLbl>
              <c:idx val="668"/>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F-A561-4FA6-87D6-7D8939D1EFA1}"/>
                </c:ext>
              </c:extLst>
            </c:dLbl>
            <c:dLbl>
              <c:idx val="669"/>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0-A561-4FA6-87D6-7D8939D1EFA1}"/>
                </c:ext>
              </c:extLst>
            </c:dLbl>
            <c:dLbl>
              <c:idx val="67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1-A561-4FA6-87D6-7D8939D1EFA1}"/>
                </c:ext>
              </c:extLst>
            </c:dLbl>
            <c:dLbl>
              <c:idx val="67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2-A561-4FA6-87D6-7D8939D1EFA1}"/>
                </c:ext>
              </c:extLst>
            </c:dLbl>
            <c:dLbl>
              <c:idx val="672"/>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3-A561-4FA6-87D6-7D8939D1EFA1}"/>
                </c:ext>
              </c:extLst>
            </c:dLbl>
            <c:spPr>
              <a:noFill/>
              <a:ln>
                <a:noFill/>
              </a:ln>
              <a:effectLst/>
            </c:spPr>
            <c:dLblPos val="t"/>
            <c:showLegendKey val="0"/>
            <c:showVal val="0"/>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DataLabelsRange val="1"/>
                <c15:showLeaderLines val="1"/>
              </c:ext>
            </c:extLst>
          </c:dLbls>
          <c:xVal>
            <c:numRef>
              <c:f>Sheet1!$A$2:$A$674</c:f>
              <c:numCache>
                <c:formatCode>m/d/yy;@</c:formatCode>
                <c:ptCount val="673"/>
                <c:pt idx="0">
                  <c:v>25568</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pt idx="121">
                  <c:v>29251</c:v>
                </c:pt>
                <c:pt idx="122">
                  <c:v>29280</c:v>
                </c:pt>
                <c:pt idx="123">
                  <c:v>29311</c:v>
                </c:pt>
                <c:pt idx="124">
                  <c:v>29341</c:v>
                </c:pt>
                <c:pt idx="125">
                  <c:v>29372</c:v>
                </c:pt>
                <c:pt idx="126">
                  <c:v>29402</c:v>
                </c:pt>
                <c:pt idx="127">
                  <c:v>29433</c:v>
                </c:pt>
                <c:pt idx="128">
                  <c:v>29464</c:v>
                </c:pt>
                <c:pt idx="129">
                  <c:v>29494</c:v>
                </c:pt>
                <c:pt idx="130">
                  <c:v>29525</c:v>
                </c:pt>
                <c:pt idx="131">
                  <c:v>29555</c:v>
                </c:pt>
                <c:pt idx="132">
                  <c:v>29586</c:v>
                </c:pt>
                <c:pt idx="133">
                  <c:v>29617</c:v>
                </c:pt>
                <c:pt idx="134">
                  <c:v>29645</c:v>
                </c:pt>
                <c:pt idx="135">
                  <c:v>29676</c:v>
                </c:pt>
                <c:pt idx="136">
                  <c:v>29706</c:v>
                </c:pt>
                <c:pt idx="137">
                  <c:v>29737</c:v>
                </c:pt>
                <c:pt idx="138">
                  <c:v>29767</c:v>
                </c:pt>
                <c:pt idx="139">
                  <c:v>29798</c:v>
                </c:pt>
                <c:pt idx="140">
                  <c:v>29829</c:v>
                </c:pt>
                <c:pt idx="141">
                  <c:v>29859</c:v>
                </c:pt>
                <c:pt idx="142">
                  <c:v>29890</c:v>
                </c:pt>
                <c:pt idx="143">
                  <c:v>29920</c:v>
                </c:pt>
                <c:pt idx="144">
                  <c:v>29951</c:v>
                </c:pt>
                <c:pt idx="145">
                  <c:v>29982</c:v>
                </c:pt>
                <c:pt idx="146">
                  <c:v>30010</c:v>
                </c:pt>
                <c:pt idx="147">
                  <c:v>30041</c:v>
                </c:pt>
                <c:pt idx="148">
                  <c:v>30071</c:v>
                </c:pt>
                <c:pt idx="149">
                  <c:v>30102</c:v>
                </c:pt>
                <c:pt idx="150">
                  <c:v>30132</c:v>
                </c:pt>
                <c:pt idx="151">
                  <c:v>30163</c:v>
                </c:pt>
                <c:pt idx="152">
                  <c:v>30194</c:v>
                </c:pt>
                <c:pt idx="153">
                  <c:v>30224</c:v>
                </c:pt>
                <c:pt idx="154">
                  <c:v>30255</c:v>
                </c:pt>
                <c:pt idx="155">
                  <c:v>30285</c:v>
                </c:pt>
                <c:pt idx="156">
                  <c:v>30316</c:v>
                </c:pt>
                <c:pt idx="157">
                  <c:v>30347</c:v>
                </c:pt>
                <c:pt idx="158">
                  <c:v>30375</c:v>
                </c:pt>
                <c:pt idx="159">
                  <c:v>30406</c:v>
                </c:pt>
                <c:pt idx="160">
                  <c:v>30436</c:v>
                </c:pt>
                <c:pt idx="161">
                  <c:v>30467</c:v>
                </c:pt>
                <c:pt idx="162">
                  <c:v>30497</c:v>
                </c:pt>
                <c:pt idx="163">
                  <c:v>30528</c:v>
                </c:pt>
                <c:pt idx="164">
                  <c:v>30559</c:v>
                </c:pt>
                <c:pt idx="165">
                  <c:v>30589</c:v>
                </c:pt>
                <c:pt idx="166">
                  <c:v>30620</c:v>
                </c:pt>
                <c:pt idx="167">
                  <c:v>30650</c:v>
                </c:pt>
                <c:pt idx="168">
                  <c:v>30681</c:v>
                </c:pt>
                <c:pt idx="169">
                  <c:v>30712</c:v>
                </c:pt>
                <c:pt idx="170">
                  <c:v>30741</c:v>
                </c:pt>
                <c:pt idx="171">
                  <c:v>30772</c:v>
                </c:pt>
                <c:pt idx="172">
                  <c:v>30802</c:v>
                </c:pt>
                <c:pt idx="173">
                  <c:v>30833</c:v>
                </c:pt>
                <c:pt idx="174">
                  <c:v>30863</c:v>
                </c:pt>
                <c:pt idx="175">
                  <c:v>30894</c:v>
                </c:pt>
                <c:pt idx="176">
                  <c:v>30925</c:v>
                </c:pt>
                <c:pt idx="177">
                  <c:v>30955</c:v>
                </c:pt>
                <c:pt idx="178">
                  <c:v>30986</c:v>
                </c:pt>
                <c:pt idx="179">
                  <c:v>31016</c:v>
                </c:pt>
                <c:pt idx="180">
                  <c:v>31047</c:v>
                </c:pt>
                <c:pt idx="181">
                  <c:v>31078</c:v>
                </c:pt>
                <c:pt idx="182">
                  <c:v>31106</c:v>
                </c:pt>
                <c:pt idx="183">
                  <c:v>31137</c:v>
                </c:pt>
                <c:pt idx="184">
                  <c:v>31167</c:v>
                </c:pt>
                <c:pt idx="185">
                  <c:v>31198</c:v>
                </c:pt>
                <c:pt idx="186">
                  <c:v>31228</c:v>
                </c:pt>
                <c:pt idx="187">
                  <c:v>31259</c:v>
                </c:pt>
                <c:pt idx="188">
                  <c:v>31290</c:v>
                </c:pt>
                <c:pt idx="189">
                  <c:v>31320</c:v>
                </c:pt>
                <c:pt idx="190">
                  <c:v>31351</c:v>
                </c:pt>
                <c:pt idx="191">
                  <c:v>31381</c:v>
                </c:pt>
                <c:pt idx="192">
                  <c:v>31412</c:v>
                </c:pt>
                <c:pt idx="193">
                  <c:v>31443</c:v>
                </c:pt>
                <c:pt idx="194">
                  <c:v>31471</c:v>
                </c:pt>
                <c:pt idx="195">
                  <c:v>31502</c:v>
                </c:pt>
                <c:pt idx="196">
                  <c:v>31532</c:v>
                </c:pt>
                <c:pt idx="197">
                  <c:v>31563</c:v>
                </c:pt>
                <c:pt idx="198">
                  <c:v>31593</c:v>
                </c:pt>
                <c:pt idx="199">
                  <c:v>31624</c:v>
                </c:pt>
                <c:pt idx="200">
                  <c:v>31655</c:v>
                </c:pt>
                <c:pt idx="201">
                  <c:v>31685</c:v>
                </c:pt>
                <c:pt idx="202">
                  <c:v>31716</c:v>
                </c:pt>
                <c:pt idx="203">
                  <c:v>31746</c:v>
                </c:pt>
                <c:pt idx="204">
                  <c:v>31777</c:v>
                </c:pt>
                <c:pt idx="205">
                  <c:v>31808</c:v>
                </c:pt>
                <c:pt idx="206">
                  <c:v>31836</c:v>
                </c:pt>
                <c:pt idx="207">
                  <c:v>31867</c:v>
                </c:pt>
                <c:pt idx="208">
                  <c:v>31897</c:v>
                </c:pt>
                <c:pt idx="209">
                  <c:v>31928</c:v>
                </c:pt>
                <c:pt idx="210">
                  <c:v>31958</c:v>
                </c:pt>
                <c:pt idx="211">
                  <c:v>31989</c:v>
                </c:pt>
                <c:pt idx="212">
                  <c:v>32020</c:v>
                </c:pt>
                <c:pt idx="213">
                  <c:v>32050</c:v>
                </c:pt>
                <c:pt idx="214">
                  <c:v>32081</c:v>
                </c:pt>
                <c:pt idx="215">
                  <c:v>32111</c:v>
                </c:pt>
                <c:pt idx="216">
                  <c:v>32142</c:v>
                </c:pt>
                <c:pt idx="217">
                  <c:v>32173</c:v>
                </c:pt>
                <c:pt idx="218">
                  <c:v>32202</c:v>
                </c:pt>
                <c:pt idx="219">
                  <c:v>32233</c:v>
                </c:pt>
                <c:pt idx="220">
                  <c:v>32263</c:v>
                </c:pt>
                <c:pt idx="221">
                  <c:v>32294</c:v>
                </c:pt>
                <c:pt idx="222">
                  <c:v>32324</c:v>
                </c:pt>
                <c:pt idx="223">
                  <c:v>32355</c:v>
                </c:pt>
                <c:pt idx="224">
                  <c:v>32386</c:v>
                </c:pt>
                <c:pt idx="225">
                  <c:v>32416</c:v>
                </c:pt>
                <c:pt idx="226">
                  <c:v>32447</c:v>
                </c:pt>
                <c:pt idx="227">
                  <c:v>32477</c:v>
                </c:pt>
                <c:pt idx="228">
                  <c:v>32508</c:v>
                </c:pt>
                <c:pt idx="229">
                  <c:v>32539</c:v>
                </c:pt>
                <c:pt idx="230">
                  <c:v>32567</c:v>
                </c:pt>
                <c:pt idx="231">
                  <c:v>32598</c:v>
                </c:pt>
                <c:pt idx="232">
                  <c:v>32628</c:v>
                </c:pt>
                <c:pt idx="233">
                  <c:v>32659</c:v>
                </c:pt>
                <c:pt idx="234">
                  <c:v>32689</c:v>
                </c:pt>
                <c:pt idx="235">
                  <c:v>32720</c:v>
                </c:pt>
                <c:pt idx="236">
                  <c:v>32751</c:v>
                </c:pt>
                <c:pt idx="237">
                  <c:v>32781</c:v>
                </c:pt>
                <c:pt idx="238">
                  <c:v>32812</c:v>
                </c:pt>
                <c:pt idx="239">
                  <c:v>32842</c:v>
                </c:pt>
                <c:pt idx="240">
                  <c:v>32873</c:v>
                </c:pt>
                <c:pt idx="241">
                  <c:v>32904</c:v>
                </c:pt>
                <c:pt idx="242">
                  <c:v>32932</c:v>
                </c:pt>
                <c:pt idx="243">
                  <c:v>32963</c:v>
                </c:pt>
                <c:pt idx="244">
                  <c:v>32993</c:v>
                </c:pt>
                <c:pt idx="245">
                  <c:v>33024</c:v>
                </c:pt>
                <c:pt idx="246">
                  <c:v>33054</c:v>
                </c:pt>
                <c:pt idx="247">
                  <c:v>33085</c:v>
                </c:pt>
                <c:pt idx="248">
                  <c:v>33116</c:v>
                </c:pt>
                <c:pt idx="249">
                  <c:v>33146</c:v>
                </c:pt>
                <c:pt idx="250">
                  <c:v>33177</c:v>
                </c:pt>
                <c:pt idx="251">
                  <c:v>33207</c:v>
                </c:pt>
                <c:pt idx="252">
                  <c:v>33238</c:v>
                </c:pt>
                <c:pt idx="253">
                  <c:v>33269</c:v>
                </c:pt>
                <c:pt idx="254">
                  <c:v>33297</c:v>
                </c:pt>
                <c:pt idx="255">
                  <c:v>33328</c:v>
                </c:pt>
                <c:pt idx="256">
                  <c:v>33358</c:v>
                </c:pt>
                <c:pt idx="257">
                  <c:v>33389</c:v>
                </c:pt>
                <c:pt idx="258">
                  <c:v>33419</c:v>
                </c:pt>
                <c:pt idx="259">
                  <c:v>33450</c:v>
                </c:pt>
                <c:pt idx="260">
                  <c:v>33481</c:v>
                </c:pt>
                <c:pt idx="261">
                  <c:v>33511</c:v>
                </c:pt>
                <c:pt idx="262">
                  <c:v>33542</c:v>
                </c:pt>
                <c:pt idx="263">
                  <c:v>33572</c:v>
                </c:pt>
                <c:pt idx="264">
                  <c:v>33603</c:v>
                </c:pt>
                <c:pt idx="265">
                  <c:v>33634</c:v>
                </c:pt>
                <c:pt idx="266">
                  <c:v>33663</c:v>
                </c:pt>
                <c:pt idx="267">
                  <c:v>33694</c:v>
                </c:pt>
                <c:pt idx="268">
                  <c:v>33724</c:v>
                </c:pt>
                <c:pt idx="269">
                  <c:v>33755</c:v>
                </c:pt>
                <c:pt idx="270">
                  <c:v>33785</c:v>
                </c:pt>
                <c:pt idx="271">
                  <c:v>33816</c:v>
                </c:pt>
                <c:pt idx="272">
                  <c:v>33847</c:v>
                </c:pt>
                <c:pt idx="273">
                  <c:v>33877</c:v>
                </c:pt>
                <c:pt idx="274">
                  <c:v>33908</c:v>
                </c:pt>
                <c:pt idx="275">
                  <c:v>33938</c:v>
                </c:pt>
                <c:pt idx="276">
                  <c:v>33969</c:v>
                </c:pt>
                <c:pt idx="277">
                  <c:v>34000</c:v>
                </c:pt>
                <c:pt idx="278">
                  <c:v>34028</c:v>
                </c:pt>
                <c:pt idx="279">
                  <c:v>34059</c:v>
                </c:pt>
                <c:pt idx="280">
                  <c:v>34089</c:v>
                </c:pt>
                <c:pt idx="281">
                  <c:v>34120</c:v>
                </c:pt>
                <c:pt idx="282">
                  <c:v>34150</c:v>
                </c:pt>
                <c:pt idx="283">
                  <c:v>34181</c:v>
                </c:pt>
                <c:pt idx="284">
                  <c:v>34212</c:v>
                </c:pt>
                <c:pt idx="285">
                  <c:v>34242</c:v>
                </c:pt>
                <c:pt idx="286">
                  <c:v>34273</c:v>
                </c:pt>
                <c:pt idx="287">
                  <c:v>34303</c:v>
                </c:pt>
                <c:pt idx="288">
                  <c:v>34334</c:v>
                </c:pt>
                <c:pt idx="289">
                  <c:v>34365</c:v>
                </c:pt>
                <c:pt idx="290">
                  <c:v>34393</c:v>
                </c:pt>
                <c:pt idx="291">
                  <c:v>34424</c:v>
                </c:pt>
                <c:pt idx="292">
                  <c:v>34454</c:v>
                </c:pt>
                <c:pt idx="293">
                  <c:v>34485</c:v>
                </c:pt>
                <c:pt idx="294">
                  <c:v>34515</c:v>
                </c:pt>
                <c:pt idx="295">
                  <c:v>34546</c:v>
                </c:pt>
                <c:pt idx="296">
                  <c:v>34577</c:v>
                </c:pt>
                <c:pt idx="297">
                  <c:v>34607</c:v>
                </c:pt>
                <c:pt idx="298">
                  <c:v>34638</c:v>
                </c:pt>
                <c:pt idx="299">
                  <c:v>34668</c:v>
                </c:pt>
                <c:pt idx="300">
                  <c:v>34699</c:v>
                </c:pt>
                <c:pt idx="301">
                  <c:v>34730</c:v>
                </c:pt>
                <c:pt idx="302">
                  <c:v>34758</c:v>
                </c:pt>
                <c:pt idx="303">
                  <c:v>34789</c:v>
                </c:pt>
                <c:pt idx="304">
                  <c:v>34819</c:v>
                </c:pt>
                <c:pt idx="305">
                  <c:v>34850</c:v>
                </c:pt>
                <c:pt idx="306">
                  <c:v>34880</c:v>
                </c:pt>
                <c:pt idx="307">
                  <c:v>34911</c:v>
                </c:pt>
                <c:pt idx="308">
                  <c:v>34942</c:v>
                </c:pt>
                <c:pt idx="309">
                  <c:v>34972</c:v>
                </c:pt>
                <c:pt idx="310">
                  <c:v>35003</c:v>
                </c:pt>
                <c:pt idx="311">
                  <c:v>35033</c:v>
                </c:pt>
                <c:pt idx="312">
                  <c:v>35064</c:v>
                </c:pt>
                <c:pt idx="313">
                  <c:v>35095</c:v>
                </c:pt>
                <c:pt idx="314">
                  <c:v>35124</c:v>
                </c:pt>
                <c:pt idx="315">
                  <c:v>35155</c:v>
                </c:pt>
                <c:pt idx="316">
                  <c:v>35185</c:v>
                </c:pt>
                <c:pt idx="317">
                  <c:v>35216</c:v>
                </c:pt>
                <c:pt idx="318">
                  <c:v>35246</c:v>
                </c:pt>
                <c:pt idx="319">
                  <c:v>35277</c:v>
                </c:pt>
                <c:pt idx="320">
                  <c:v>35308</c:v>
                </c:pt>
                <c:pt idx="321">
                  <c:v>35338</c:v>
                </c:pt>
                <c:pt idx="322">
                  <c:v>35369</c:v>
                </c:pt>
                <c:pt idx="323">
                  <c:v>35399</c:v>
                </c:pt>
                <c:pt idx="324">
                  <c:v>35430</c:v>
                </c:pt>
                <c:pt idx="325">
                  <c:v>35461</c:v>
                </c:pt>
                <c:pt idx="326">
                  <c:v>35489</c:v>
                </c:pt>
                <c:pt idx="327">
                  <c:v>35520</c:v>
                </c:pt>
                <c:pt idx="328">
                  <c:v>35550</c:v>
                </c:pt>
                <c:pt idx="329">
                  <c:v>35581</c:v>
                </c:pt>
                <c:pt idx="330">
                  <c:v>35611</c:v>
                </c:pt>
                <c:pt idx="331">
                  <c:v>35642</c:v>
                </c:pt>
                <c:pt idx="332">
                  <c:v>35673</c:v>
                </c:pt>
                <c:pt idx="333">
                  <c:v>35703</c:v>
                </c:pt>
                <c:pt idx="334">
                  <c:v>35734</c:v>
                </c:pt>
                <c:pt idx="335">
                  <c:v>35764</c:v>
                </c:pt>
                <c:pt idx="336">
                  <c:v>35795</c:v>
                </c:pt>
                <c:pt idx="337">
                  <c:v>35826</c:v>
                </c:pt>
                <c:pt idx="338">
                  <c:v>35854</c:v>
                </c:pt>
                <c:pt idx="339">
                  <c:v>35885</c:v>
                </c:pt>
                <c:pt idx="340">
                  <c:v>35915</c:v>
                </c:pt>
                <c:pt idx="341">
                  <c:v>35946</c:v>
                </c:pt>
                <c:pt idx="342">
                  <c:v>35976</c:v>
                </c:pt>
                <c:pt idx="343">
                  <c:v>36007</c:v>
                </c:pt>
                <c:pt idx="344">
                  <c:v>36038</c:v>
                </c:pt>
                <c:pt idx="345">
                  <c:v>36068</c:v>
                </c:pt>
                <c:pt idx="346">
                  <c:v>36099</c:v>
                </c:pt>
                <c:pt idx="347">
                  <c:v>36129</c:v>
                </c:pt>
                <c:pt idx="348">
                  <c:v>36160</c:v>
                </c:pt>
                <c:pt idx="349">
                  <c:v>36191</c:v>
                </c:pt>
                <c:pt idx="350">
                  <c:v>36219</c:v>
                </c:pt>
                <c:pt idx="351">
                  <c:v>36250</c:v>
                </c:pt>
                <c:pt idx="352">
                  <c:v>36280</c:v>
                </c:pt>
                <c:pt idx="353">
                  <c:v>36311</c:v>
                </c:pt>
                <c:pt idx="354">
                  <c:v>36341</c:v>
                </c:pt>
                <c:pt idx="355">
                  <c:v>36372</c:v>
                </c:pt>
                <c:pt idx="356">
                  <c:v>36403</c:v>
                </c:pt>
                <c:pt idx="357">
                  <c:v>36433</c:v>
                </c:pt>
                <c:pt idx="358">
                  <c:v>36464</c:v>
                </c:pt>
                <c:pt idx="359">
                  <c:v>36494</c:v>
                </c:pt>
                <c:pt idx="360">
                  <c:v>36525</c:v>
                </c:pt>
                <c:pt idx="361">
                  <c:v>36556</c:v>
                </c:pt>
                <c:pt idx="362">
                  <c:v>36585</c:v>
                </c:pt>
                <c:pt idx="363">
                  <c:v>36616</c:v>
                </c:pt>
                <c:pt idx="364">
                  <c:v>36646</c:v>
                </c:pt>
                <c:pt idx="365">
                  <c:v>36677</c:v>
                </c:pt>
                <c:pt idx="366">
                  <c:v>36707</c:v>
                </c:pt>
                <c:pt idx="367">
                  <c:v>36738</c:v>
                </c:pt>
                <c:pt idx="368">
                  <c:v>36769</c:v>
                </c:pt>
                <c:pt idx="369">
                  <c:v>36799</c:v>
                </c:pt>
                <c:pt idx="370">
                  <c:v>36830</c:v>
                </c:pt>
                <c:pt idx="371">
                  <c:v>36860</c:v>
                </c:pt>
                <c:pt idx="372">
                  <c:v>36891</c:v>
                </c:pt>
                <c:pt idx="373">
                  <c:v>36922</c:v>
                </c:pt>
                <c:pt idx="374">
                  <c:v>36950</c:v>
                </c:pt>
                <c:pt idx="375">
                  <c:v>36981</c:v>
                </c:pt>
                <c:pt idx="376">
                  <c:v>37011</c:v>
                </c:pt>
                <c:pt idx="377">
                  <c:v>37042</c:v>
                </c:pt>
                <c:pt idx="378">
                  <c:v>37072</c:v>
                </c:pt>
                <c:pt idx="379">
                  <c:v>37103</c:v>
                </c:pt>
                <c:pt idx="380">
                  <c:v>37134</c:v>
                </c:pt>
                <c:pt idx="381">
                  <c:v>37164</c:v>
                </c:pt>
                <c:pt idx="382">
                  <c:v>37195</c:v>
                </c:pt>
                <c:pt idx="383">
                  <c:v>37225</c:v>
                </c:pt>
                <c:pt idx="384">
                  <c:v>37256</c:v>
                </c:pt>
                <c:pt idx="385">
                  <c:v>37287</c:v>
                </c:pt>
                <c:pt idx="386">
                  <c:v>37315</c:v>
                </c:pt>
                <c:pt idx="387">
                  <c:v>37346</c:v>
                </c:pt>
                <c:pt idx="388">
                  <c:v>37376</c:v>
                </c:pt>
                <c:pt idx="389">
                  <c:v>37407</c:v>
                </c:pt>
                <c:pt idx="390">
                  <c:v>37437</c:v>
                </c:pt>
                <c:pt idx="391">
                  <c:v>37468</c:v>
                </c:pt>
                <c:pt idx="392">
                  <c:v>37499</c:v>
                </c:pt>
                <c:pt idx="393">
                  <c:v>37529</c:v>
                </c:pt>
                <c:pt idx="394">
                  <c:v>37560</c:v>
                </c:pt>
                <c:pt idx="395">
                  <c:v>37590</c:v>
                </c:pt>
                <c:pt idx="396">
                  <c:v>37621</c:v>
                </c:pt>
                <c:pt idx="397">
                  <c:v>37652</c:v>
                </c:pt>
                <c:pt idx="398">
                  <c:v>37680</c:v>
                </c:pt>
                <c:pt idx="399">
                  <c:v>37711</c:v>
                </c:pt>
                <c:pt idx="400">
                  <c:v>37741</c:v>
                </c:pt>
                <c:pt idx="401">
                  <c:v>37772</c:v>
                </c:pt>
                <c:pt idx="402">
                  <c:v>37802</c:v>
                </c:pt>
                <c:pt idx="403">
                  <c:v>37833</c:v>
                </c:pt>
                <c:pt idx="404">
                  <c:v>37864</c:v>
                </c:pt>
                <c:pt idx="405">
                  <c:v>37894</c:v>
                </c:pt>
                <c:pt idx="406">
                  <c:v>37925</c:v>
                </c:pt>
                <c:pt idx="407">
                  <c:v>37955</c:v>
                </c:pt>
                <c:pt idx="408">
                  <c:v>37986</c:v>
                </c:pt>
                <c:pt idx="409">
                  <c:v>38017</c:v>
                </c:pt>
                <c:pt idx="410">
                  <c:v>38046</c:v>
                </c:pt>
                <c:pt idx="411">
                  <c:v>38077</c:v>
                </c:pt>
                <c:pt idx="412">
                  <c:v>38107</c:v>
                </c:pt>
                <c:pt idx="413">
                  <c:v>38138</c:v>
                </c:pt>
                <c:pt idx="414">
                  <c:v>38168</c:v>
                </c:pt>
                <c:pt idx="415">
                  <c:v>38199</c:v>
                </c:pt>
                <c:pt idx="416">
                  <c:v>38230</c:v>
                </c:pt>
                <c:pt idx="417">
                  <c:v>38260</c:v>
                </c:pt>
                <c:pt idx="418">
                  <c:v>38291</c:v>
                </c:pt>
                <c:pt idx="419">
                  <c:v>38321</c:v>
                </c:pt>
                <c:pt idx="420">
                  <c:v>38352</c:v>
                </c:pt>
                <c:pt idx="421">
                  <c:v>38383</c:v>
                </c:pt>
                <c:pt idx="422">
                  <c:v>38411</c:v>
                </c:pt>
                <c:pt idx="423">
                  <c:v>38442</c:v>
                </c:pt>
                <c:pt idx="424">
                  <c:v>38472</c:v>
                </c:pt>
                <c:pt idx="425">
                  <c:v>38503</c:v>
                </c:pt>
                <c:pt idx="426">
                  <c:v>38533</c:v>
                </c:pt>
                <c:pt idx="427">
                  <c:v>38564</c:v>
                </c:pt>
                <c:pt idx="428">
                  <c:v>38595</c:v>
                </c:pt>
                <c:pt idx="429">
                  <c:v>38625</c:v>
                </c:pt>
                <c:pt idx="430">
                  <c:v>38656</c:v>
                </c:pt>
                <c:pt idx="431">
                  <c:v>38686</c:v>
                </c:pt>
                <c:pt idx="432">
                  <c:v>38717</c:v>
                </c:pt>
                <c:pt idx="433">
                  <c:v>38748</c:v>
                </c:pt>
                <c:pt idx="434">
                  <c:v>38776</c:v>
                </c:pt>
                <c:pt idx="435">
                  <c:v>38807</c:v>
                </c:pt>
                <c:pt idx="436">
                  <c:v>38837</c:v>
                </c:pt>
                <c:pt idx="437">
                  <c:v>38868</c:v>
                </c:pt>
                <c:pt idx="438">
                  <c:v>38898</c:v>
                </c:pt>
                <c:pt idx="439">
                  <c:v>38929</c:v>
                </c:pt>
                <c:pt idx="440">
                  <c:v>38960</c:v>
                </c:pt>
                <c:pt idx="441">
                  <c:v>38990</c:v>
                </c:pt>
                <c:pt idx="442">
                  <c:v>39021</c:v>
                </c:pt>
                <c:pt idx="443">
                  <c:v>39051</c:v>
                </c:pt>
                <c:pt idx="444">
                  <c:v>39082</c:v>
                </c:pt>
                <c:pt idx="445">
                  <c:v>39113</c:v>
                </c:pt>
                <c:pt idx="446">
                  <c:v>39141</c:v>
                </c:pt>
                <c:pt idx="447">
                  <c:v>39172</c:v>
                </c:pt>
                <c:pt idx="448">
                  <c:v>39202</c:v>
                </c:pt>
                <c:pt idx="449">
                  <c:v>39233</c:v>
                </c:pt>
                <c:pt idx="450">
                  <c:v>39263</c:v>
                </c:pt>
                <c:pt idx="451">
                  <c:v>39294</c:v>
                </c:pt>
                <c:pt idx="452">
                  <c:v>39325</c:v>
                </c:pt>
                <c:pt idx="453">
                  <c:v>39355</c:v>
                </c:pt>
                <c:pt idx="454">
                  <c:v>39386</c:v>
                </c:pt>
                <c:pt idx="455">
                  <c:v>39416</c:v>
                </c:pt>
                <c:pt idx="456">
                  <c:v>39447</c:v>
                </c:pt>
                <c:pt idx="457">
                  <c:v>39478</c:v>
                </c:pt>
                <c:pt idx="458">
                  <c:v>39507</c:v>
                </c:pt>
                <c:pt idx="459">
                  <c:v>39538</c:v>
                </c:pt>
                <c:pt idx="460">
                  <c:v>39568</c:v>
                </c:pt>
                <c:pt idx="461">
                  <c:v>39599</c:v>
                </c:pt>
                <c:pt idx="462">
                  <c:v>39629</c:v>
                </c:pt>
                <c:pt idx="463">
                  <c:v>39660</c:v>
                </c:pt>
                <c:pt idx="464">
                  <c:v>39691</c:v>
                </c:pt>
                <c:pt idx="465">
                  <c:v>39721</c:v>
                </c:pt>
                <c:pt idx="466">
                  <c:v>39752</c:v>
                </c:pt>
                <c:pt idx="467">
                  <c:v>39782</c:v>
                </c:pt>
                <c:pt idx="468">
                  <c:v>39813</c:v>
                </c:pt>
                <c:pt idx="469">
                  <c:v>39844</c:v>
                </c:pt>
                <c:pt idx="470">
                  <c:v>39872</c:v>
                </c:pt>
                <c:pt idx="471">
                  <c:v>39903</c:v>
                </c:pt>
                <c:pt idx="472">
                  <c:v>39933</c:v>
                </c:pt>
                <c:pt idx="473">
                  <c:v>39964</c:v>
                </c:pt>
                <c:pt idx="474">
                  <c:v>39994</c:v>
                </c:pt>
                <c:pt idx="475">
                  <c:v>40025</c:v>
                </c:pt>
                <c:pt idx="476">
                  <c:v>40056</c:v>
                </c:pt>
                <c:pt idx="477">
                  <c:v>40086</c:v>
                </c:pt>
                <c:pt idx="478">
                  <c:v>40117</c:v>
                </c:pt>
                <c:pt idx="479">
                  <c:v>40147</c:v>
                </c:pt>
                <c:pt idx="480">
                  <c:v>40178</c:v>
                </c:pt>
                <c:pt idx="481">
                  <c:v>40209</c:v>
                </c:pt>
                <c:pt idx="482">
                  <c:v>40237</c:v>
                </c:pt>
                <c:pt idx="483">
                  <c:v>40268</c:v>
                </c:pt>
                <c:pt idx="484">
                  <c:v>40298</c:v>
                </c:pt>
                <c:pt idx="485">
                  <c:v>40329</c:v>
                </c:pt>
                <c:pt idx="486">
                  <c:v>40359</c:v>
                </c:pt>
                <c:pt idx="487">
                  <c:v>40390</c:v>
                </c:pt>
                <c:pt idx="488">
                  <c:v>40421</c:v>
                </c:pt>
                <c:pt idx="489">
                  <c:v>40451</c:v>
                </c:pt>
                <c:pt idx="490">
                  <c:v>40482</c:v>
                </c:pt>
                <c:pt idx="491">
                  <c:v>40512</c:v>
                </c:pt>
                <c:pt idx="492">
                  <c:v>40543</c:v>
                </c:pt>
                <c:pt idx="493">
                  <c:v>40574</c:v>
                </c:pt>
                <c:pt idx="494">
                  <c:v>40602</c:v>
                </c:pt>
                <c:pt idx="495">
                  <c:v>40633</c:v>
                </c:pt>
                <c:pt idx="496">
                  <c:v>40663</c:v>
                </c:pt>
                <c:pt idx="497">
                  <c:v>40694</c:v>
                </c:pt>
                <c:pt idx="498">
                  <c:v>40724</c:v>
                </c:pt>
                <c:pt idx="499">
                  <c:v>40755</c:v>
                </c:pt>
                <c:pt idx="500">
                  <c:v>40786</c:v>
                </c:pt>
                <c:pt idx="501">
                  <c:v>40816</c:v>
                </c:pt>
                <c:pt idx="502">
                  <c:v>40847</c:v>
                </c:pt>
                <c:pt idx="503">
                  <c:v>40877</c:v>
                </c:pt>
                <c:pt idx="504">
                  <c:v>40908</c:v>
                </c:pt>
                <c:pt idx="505">
                  <c:v>40939</c:v>
                </c:pt>
                <c:pt idx="506">
                  <c:v>40968</c:v>
                </c:pt>
                <c:pt idx="507">
                  <c:v>40999</c:v>
                </c:pt>
                <c:pt idx="508">
                  <c:v>41029</c:v>
                </c:pt>
                <c:pt idx="509">
                  <c:v>41060</c:v>
                </c:pt>
                <c:pt idx="510">
                  <c:v>41090</c:v>
                </c:pt>
                <c:pt idx="511">
                  <c:v>41121</c:v>
                </c:pt>
                <c:pt idx="512">
                  <c:v>41152</c:v>
                </c:pt>
                <c:pt idx="513">
                  <c:v>41182</c:v>
                </c:pt>
                <c:pt idx="514">
                  <c:v>41213</c:v>
                </c:pt>
                <c:pt idx="515">
                  <c:v>41243</c:v>
                </c:pt>
                <c:pt idx="516">
                  <c:v>41274</c:v>
                </c:pt>
                <c:pt idx="517">
                  <c:v>41305</c:v>
                </c:pt>
                <c:pt idx="518">
                  <c:v>41333</c:v>
                </c:pt>
                <c:pt idx="519">
                  <c:v>41364</c:v>
                </c:pt>
                <c:pt idx="520">
                  <c:v>41394</c:v>
                </c:pt>
                <c:pt idx="521">
                  <c:v>41425</c:v>
                </c:pt>
                <c:pt idx="522">
                  <c:v>41455</c:v>
                </c:pt>
                <c:pt idx="523">
                  <c:v>41486</c:v>
                </c:pt>
                <c:pt idx="524">
                  <c:v>41517</c:v>
                </c:pt>
                <c:pt idx="525">
                  <c:v>41547</c:v>
                </c:pt>
                <c:pt idx="526">
                  <c:v>41578</c:v>
                </c:pt>
                <c:pt idx="527">
                  <c:v>41608</c:v>
                </c:pt>
                <c:pt idx="528">
                  <c:v>41639</c:v>
                </c:pt>
                <c:pt idx="529">
                  <c:v>41670</c:v>
                </c:pt>
                <c:pt idx="530">
                  <c:v>41698</c:v>
                </c:pt>
                <c:pt idx="531">
                  <c:v>41729</c:v>
                </c:pt>
                <c:pt idx="532">
                  <c:v>41759</c:v>
                </c:pt>
                <c:pt idx="533">
                  <c:v>41790</c:v>
                </c:pt>
                <c:pt idx="534">
                  <c:v>41820</c:v>
                </c:pt>
                <c:pt idx="535">
                  <c:v>41851</c:v>
                </c:pt>
                <c:pt idx="536">
                  <c:v>41882</c:v>
                </c:pt>
                <c:pt idx="537">
                  <c:v>41912</c:v>
                </c:pt>
                <c:pt idx="538">
                  <c:v>41943</c:v>
                </c:pt>
                <c:pt idx="539">
                  <c:v>41973</c:v>
                </c:pt>
                <c:pt idx="540">
                  <c:v>42004</c:v>
                </c:pt>
                <c:pt idx="541">
                  <c:v>42035</c:v>
                </c:pt>
                <c:pt idx="542">
                  <c:v>42063</c:v>
                </c:pt>
                <c:pt idx="543">
                  <c:v>42094</c:v>
                </c:pt>
                <c:pt idx="544">
                  <c:v>42124</c:v>
                </c:pt>
                <c:pt idx="545">
                  <c:v>42155</c:v>
                </c:pt>
                <c:pt idx="546">
                  <c:v>42185</c:v>
                </c:pt>
                <c:pt idx="547">
                  <c:v>42216</c:v>
                </c:pt>
                <c:pt idx="548">
                  <c:v>42247</c:v>
                </c:pt>
                <c:pt idx="549">
                  <c:v>42277</c:v>
                </c:pt>
                <c:pt idx="550">
                  <c:v>42308</c:v>
                </c:pt>
                <c:pt idx="551">
                  <c:v>42338</c:v>
                </c:pt>
                <c:pt idx="552">
                  <c:v>42369</c:v>
                </c:pt>
                <c:pt idx="553">
                  <c:v>42400</c:v>
                </c:pt>
                <c:pt idx="554">
                  <c:v>42429</c:v>
                </c:pt>
                <c:pt idx="555">
                  <c:v>42460</c:v>
                </c:pt>
                <c:pt idx="556">
                  <c:v>42490</c:v>
                </c:pt>
                <c:pt idx="557">
                  <c:v>42521</c:v>
                </c:pt>
                <c:pt idx="558">
                  <c:v>42551</c:v>
                </c:pt>
                <c:pt idx="559">
                  <c:v>42582</c:v>
                </c:pt>
                <c:pt idx="560">
                  <c:v>42613</c:v>
                </c:pt>
                <c:pt idx="561">
                  <c:v>42643</c:v>
                </c:pt>
                <c:pt idx="562">
                  <c:v>42674</c:v>
                </c:pt>
                <c:pt idx="563">
                  <c:v>42704</c:v>
                </c:pt>
                <c:pt idx="564">
                  <c:v>42735</c:v>
                </c:pt>
                <c:pt idx="565">
                  <c:v>42766</c:v>
                </c:pt>
                <c:pt idx="566">
                  <c:v>42794</c:v>
                </c:pt>
                <c:pt idx="567">
                  <c:v>42825</c:v>
                </c:pt>
                <c:pt idx="568">
                  <c:v>42855</c:v>
                </c:pt>
                <c:pt idx="569">
                  <c:v>42886</c:v>
                </c:pt>
                <c:pt idx="570">
                  <c:v>42916</c:v>
                </c:pt>
                <c:pt idx="571">
                  <c:v>42947</c:v>
                </c:pt>
                <c:pt idx="572">
                  <c:v>42978</c:v>
                </c:pt>
                <c:pt idx="573">
                  <c:v>43008</c:v>
                </c:pt>
                <c:pt idx="574">
                  <c:v>43039</c:v>
                </c:pt>
                <c:pt idx="575">
                  <c:v>43069</c:v>
                </c:pt>
                <c:pt idx="576">
                  <c:v>43100</c:v>
                </c:pt>
                <c:pt idx="577">
                  <c:v>43131</c:v>
                </c:pt>
                <c:pt idx="578">
                  <c:v>43159</c:v>
                </c:pt>
                <c:pt idx="579">
                  <c:v>43190</c:v>
                </c:pt>
                <c:pt idx="580">
                  <c:v>43220</c:v>
                </c:pt>
                <c:pt idx="581">
                  <c:v>43251</c:v>
                </c:pt>
                <c:pt idx="582">
                  <c:v>43281</c:v>
                </c:pt>
                <c:pt idx="583">
                  <c:v>43312</c:v>
                </c:pt>
                <c:pt idx="584">
                  <c:v>43343</c:v>
                </c:pt>
                <c:pt idx="585">
                  <c:v>43373</c:v>
                </c:pt>
                <c:pt idx="586">
                  <c:v>43404</c:v>
                </c:pt>
                <c:pt idx="587">
                  <c:v>43434</c:v>
                </c:pt>
                <c:pt idx="588">
                  <c:v>43465</c:v>
                </c:pt>
                <c:pt idx="589">
                  <c:v>43496</c:v>
                </c:pt>
                <c:pt idx="590">
                  <c:v>43524</c:v>
                </c:pt>
                <c:pt idx="591">
                  <c:v>43555</c:v>
                </c:pt>
                <c:pt idx="592">
                  <c:v>43585</c:v>
                </c:pt>
                <c:pt idx="593">
                  <c:v>43616</c:v>
                </c:pt>
                <c:pt idx="594">
                  <c:v>43646</c:v>
                </c:pt>
                <c:pt idx="595">
                  <c:v>43677</c:v>
                </c:pt>
                <c:pt idx="596">
                  <c:v>43708</c:v>
                </c:pt>
                <c:pt idx="597">
                  <c:v>43738</c:v>
                </c:pt>
                <c:pt idx="598">
                  <c:v>43769</c:v>
                </c:pt>
                <c:pt idx="599">
                  <c:v>43799</c:v>
                </c:pt>
                <c:pt idx="600">
                  <c:v>43830</c:v>
                </c:pt>
                <c:pt idx="601">
                  <c:v>43861</c:v>
                </c:pt>
                <c:pt idx="602">
                  <c:v>43890</c:v>
                </c:pt>
                <c:pt idx="603">
                  <c:v>43921</c:v>
                </c:pt>
                <c:pt idx="604">
                  <c:v>43951</c:v>
                </c:pt>
                <c:pt idx="605">
                  <c:v>43982</c:v>
                </c:pt>
                <c:pt idx="606">
                  <c:v>44012</c:v>
                </c:pt>
                <c:pt idx="607">
                  <c:v>44043</c:v>
                </c:pt>
                <c:pt idx="608">
                  <c:v>44074</c:v>
                </c:pt>
                <c:pt idx="609">
                  <c:v>44104</c:v>
                </c:pt>
                <c:pt idx="610">
                  <c:v>44135</c:v>
                </c:pt>
                <c:pt idx="611">
                  <c:v>44165</c:v>
                </c:pt>
                <c:pt idx="612">
                  <c:v>44196</c:v>
                </c:pt>
                <c:pt idx="613">
                  <c:v>44227</c:v>
                </c:pt>
                <c:pt idx="614">
                  <c:v>44255</c:v>
                </c:pt>
                <c:pt idx="615">
                  <c:v>44286</c:v>
                </c:pt>
                <c:pt idx="616">
                  <c:v>44316</c:v>
                </c:pt>
                <c:pt idx="617">
                  <c:v>44347</c:v>
                </c:pt>
                <c:pt idx="618">
                  <c:v>44377</c:v>
                </c:pt>
                <c:pt idx="619">
                  <c:v>44408</c:v>
                </c:pt>
                <c:pt idx="620">
                  <c:v>44439</c:v>
                </c:pt>
                <c:pt idx="621">
                  <c:v>44469</c:v>
                </c:pt>
                <c:pt idx="622">
                  <c:v>44500</c:v>
                </c:pt>
                <c:pt idx="623">
                  <c:v>44530</c:v>
                </c:pt>
                <c:pt idx="624">
                  <c:v>44561</c:v>
                </c:pt>
                <c:pt idx="625">
                  <c:v>44592</c:v>
                </c:pt>
                <c:pt idx="626">
                  <c:v>44620</c:v>
                </c:pt>
                <c:pt idx="627">
                  <c:v>44651</c:v>
                </c:pt>
                <c:pt idx="628">
                  <c:v>44681</c:v>
                </c:pt>
                <c:pt idx="629">
                  <c:v>44712</c:v>
                </c:pt>
                <c:pt idx="630">
                  <c:v>44742</c:v>
                </c:pt>
                <c:pt idx="631">
                  <c:v>44773</c:v>
                </c:pt>
                <c:pt idx="632">
                  <c:v>44804</c:v>
                </c:pt>
                <c:pt idx="633">
                  <c:v>44834</c:v>
                </c:pt>
                <c:pt idx="634">
                  <c:v>44865</c:v>
                </c:pt>
                <c:pt idx="635">
                  <c:v>44895</c:v>
                </c:pt>
                <c:pt idx="636">
                  <c:v>44926</c:v>
                </c:pt>
                <c:pt idx="637">
                  <c:v>44957</c:v>
                </c:pt>
                <c:pt idx="638">
                  <c:v>44985</c:v>
                </c:pt>
                <c:pt idx="639">
                  <c:v>45016</c:v>
                </c:pt>
                <c:pt idx="640">
                  <c:v>45046</c:v>
                </c:pt>
                <c:pt idx="641">
                  <c:v>45077</c:v>
                </c:pt>
                <c:pt idx="642">
                  <c:v>45107</c:v>
                </c:pt>
                <c:pt idx="643">
                  <c:v>45138</c:v>
                </c:pt>
                <c:pt idx="644">
                  <c:v>45169</c:v>
                </c:pt>
                <c:pt idx="645">
                  <c:v>45199</c:v>
                </c:pt>
                <c:pt idx="646">
                  <c:v>45230</c:v>
                </c:pt>
                <c:pt idx="647">
                  <c:v>45260</c:v>
                </c:pt>
                <c:pt idx="648">
                  <c:v>45291</c:v>
                </c:pt>
                <c:pt idx="649">
                  <c:v>45322</c:v>
                </c:pt>
                <c:pt idx="650">
                  <c:v>45351</c:v>
                </c:pt>
                <c:pt idx="651">
                  <c:v>45382</c:v>
                </c:pt>
                <c:pt idx="652">
                  <c:v>45412</c:v>
                </c:pt>
                <c:pt idx="653">
                  <c:v>45443</c:v>
                </c:pt>
                <c:pt idx="654">
                  <c:v>45473</c:v>
                </c:pt>
                <c:pt idx="655">
                  <c:v>45504</c:v>
                </c:pt>
                <c:pt idx="656">
                  <c:v>45535</c:v>
                </c:pt>
                <c:pt idx="657">
                  <c:v>45565</c:v>
                </c:pt>
                <c:pt idx="658">
                  <c:v>45596</c:v>
                </c:pt>
                <c:pt idx="659">
                  <c:v>45626</c:v>
                </c:pt>
                <c:pt idx="660">
                  <c:v>45657</c:v>
                </c:pt>
                <c:pt idx="661">
                  <c:v>45688</c:v>
                </c:pt>
                <c:pt idx="662">
                  <c:v>45716</c:v>
                </c:pt>
                <c:pt idx="663">
                  <c:v>45747</c:v>
                </c:pt>
                <c:pt idx="664">
                  <c:v>45777</c:v>
                </c:pt>
                <c:pt idx="665">
                  <c:v>45808</c:v>
                </c:pt>
                <c:pt idx="666">
                  <c:v>45838</c:v>
                </c:pt>
                <c:pt idx="667">
                  <c:v>45869</c:v>
                </c:pt>
                <c:pt idx="668">
                  <c:v>45900</c:v>
                </c:pt>
                <c:pt idx="669">
                  <c:v>45930</c:v>
                </c:pt>
                <c:pt idx="670">
                  <c:v>45961</c:v>
                </c:pt>
                <c:pt idx="671">
                  <c:v>45991</c:v>
                </c:pt>
                <c:pt idx="672">
                  <c:v>46022</c:v>
                </c:pt>
              </c:numCache>
            </c:numRef>
          </c:xVal>
          <c:yVal>
            <c:numRef>
              <c:f>Sheet1!$C$2:$C$674</c:f>
              <c:numCache>
                <c:formatCode>General</c:formatCode>
                <c:ptCount val="673"/>
                <c:pt idx="45">
                  <c:v>1.3658399997999999</c:v>
                </c:pt>
                <c:pt idx="50">
                  <c:v>1.2186599998000001</c:v>
                </c:pt>
                <c:pt idx="56">
                  <c:v>0.92286999989999996</c:v>
                </c:pt>
                <c:pt idx="115">
                  <c:v>1.6709400004999999</c:v>
                </c:pt>
                <c:pt idx="120">
                  <c:v>1.7398000005000001</c:v>
                </c:pt>
                <c:pt idx="131">
                  <c:v>2.2355600007</c:v>
                </c:pt>
                <c:pt idx="213">
                  <c:v>8.0014900004000005</c:v>
                </c:pt>
                <c:pt idx="235">
                  <c:v>9.3419400005999993</c:v>
                </c:pt>
                <c:pt idx="247">
                  <c:v>9.0701800018000007</c:v>
                </c:pt>
                <c:pt idx="330">
                  <c:v>18.383879997699999</c:v>
                </c:pt>
                <c:pt idx="343">
                  <c:v>21.476789995400001</c:v>
                </c:pt>
                <c:pt idx="360">
                  <c:v>28.651989995000001</c:v>
                </c:pt>
                <c:pt idx="362">
                  <c:v>27.077499995299998</c:v>
                </c:pt>
                <c:pt idx="380">
                  <c:v>20.898409993600001</c:v>
                </c:pt>
                <c:pt idx="398">
                  <c:v>15.789939995199999</c:v>
                </c:pt>
                <c:pt idx="427">
                  <c:v>26.013993856599999</c:v>
                </c:pt>
                <c:pt idx="445">
                  <c:v>33.667070205800002</c:v>
                </c:pt>
                <c:pt idx="464">
                  <c:v>31.209050120800001</c:v>
                </c:pt>
                <c:pt idx="480">
                  <c:v>27.960349534399999</c:v>
                </c:pt>
                <c:pt idx="515">
                  <c:v>33.558501686100001</c:v>
                </c:pt>
                <c:pt idx="529">
                  <c:v>41.706078596300003</c:v>
                </c:pt>
                <c:pt idx="557">
                  <c:v>45.8614038284</c:v>
                </c:pt>
                <c:pt idx="603">
                  <c:v>54.550629502699998</c:v>
                </c:pt>
                <c:pt idx="625">
                  <c:v>92.395116732299996</c:v>
                </c:pt>
                <c:pt idx="638">
                  <c:v>83.453536297499994</c:v>
                </c:pt>
                <c:pt idx="645">
                  <c:v>88.726122431600004</c:v>
                </c:pt>
              </c:numCache>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02D57815-91ED-43cb-92C2-25804820EDAC}">
              <c15:datalabelsRange>
                <c15:f>Sheet1!$D$1:$D$314</c15:f>
                <c15:dlblRangeCache>
                  <c:ptCount val="673"/>
                  <c:pt idx="0">
                    <c:v>Event</c:v>
                  </c:pt>
                  <c:pt idx="46">
                    <c:v>Arab oil embargo</c:v>
                  </c:pt>
                  <c:pt idx="51">
                    <c:v>Oil prices quadruple</c:v>
                  </c:pt>
                  <c:pt idx="57">
                    <c:v>S&amp;P 500 down 43%</c:v>
                  </c:pt>
                  <c:pt idx="116">
                    <c:v>BusinessWeek: “The Death of Equities”</c:v>
                  </c:pt>
                  <c:pt idx="121">
                    <c:v>Gold hits record high</c:v>
                  </c:pt>
                  <c:pt idx="132">
                    <c:v>US inflation at 13.5%</c:v>
                  </c:pt>
                  <c:pt idx="214">
                    <c:v>Dow drops 23% on Black Monday</c:v>
                  </c:pt>
                  <c:pt idx="236">
                    <c:v>Savings and loan crisis</c:v>
                  </c:pt>
                  <c:pt idx="248">
                    <c:v>Iraq invades Kuwait</c:v>
                  </c:pt>
                  <c:pt idx="284">
                    <c:v>Income tax rates rise - REMOVED PER REQUEST</c:v>
                  </c:pt>
                </c15:dlblRangeCache>
              </c15:datalabelsRange>
            </c:ext>
            <c:ext xmlns:c16="http://schemas.microsoft.com/office/drawing/2014/chart" uri="{C3380CC4-5D6E-409C-BE32-E72D297353CC}">
              <c16:uniqueId val="{00000018-45DF-4579-ACBD-E48EC09B05F7}"/>
            </c:ext>
          </c:extLst>
        </c:ser>
        <c:dLbls>
          <c:showLegendKey val="0"/>
          <c:showVal val="0"/>
          <c:showCatName val="0"/>
          <c:showSerName val="0"/>
          <c:showPercent val="0"/>
          <c:showBubbleSize val="0"/>
        </c:dLbls>
        <c:axId val="254059264"/>
        <c:axId val="254060800"/>
      </c:scatterChart>
      <c:dateAx>
        <c:axId val="254059264"/>
        <c:scaling>
          <c:orientation val="minMax"/>
          <c:max val="46022"/>
          <c:min val="25569"/>
        </c:scaling>
        <c:delete val="0"/>
        <c:axPos val="b"/>
        <c:numFmt formatCode="yyyy" sourceLinked="0"/>
        <c:majorTickMark val="none"/>
        <c:minorTickMark val="none"/>
        <c:tickLblPos val="low"/>
        <c:spPr>
          <a:ln w="6350">
            <a:noFill/>
          </a:ln>
        </c:spPr>
        <c:txPr>
          <a:bodyPr/>
          <a:lstStyle/>
          <a:p>
            <a:pPr>
              <a:defRPr sz="700" smtId="4294967295">
                <a:solidFill>
                  <a:schemeClr val="tx1">
                    <a:lumMod val="65000"/>
                    <a:lumOff val="35000"/>
                  </a:schemeClr>
                </a:solidFill>
              </a:defRPr>
            </a:pPr>
            <a:endParaRPr lang="en-US"/>
          </a:p>
        </c:txPr>
        <c:crossAx val="254060800"/>
        <c:crosses val="autoZero"/>
        <c:auto val="0"/>
        <c:lblOffset val="100"/>
        <c:baseTimeUnit val="months"/>
        <c:majorUnit val="6"/>
        <c:majorTimeUnit val="years"/>
      </c:dateAx>
      <c:valAx>
        <c:axId val="254060800"/>
        <c:scaling>
          <c:logBase val="10"/>
          <c:orientation val="minMax"/>
          <c:max val="150"/>
          <c:min val="0.1"/>
        </c:scaling>
        <c:delete val="0"/>
        <c:axPos val="l"/>
        <c:majorGridlines>
          <c:spPr>
            <a:ln w="6350">
              <a:solidFill>
                <a:schemeClr val="bg1">
                  <a:lumMod val="50000"/>
                </a:schemeClr>
              </a:solidFill>
              <a:prstDash val="sysDot"/>
            </a:ln>
          </c:spPr>
        </c:majorGridlines>
        <c:numFmt formatCode="&quot;$&quot;#,##0" sourceLinked="0"/>
        <c:majorTickMark val="none"/>
        <c:minorTickMark val="none"/>
        <c:tickLblPos val="nextTo"/>
        <c:spPr>
          <a:ln>
            <a:noFill/>
          </a:ln>
        </c:spPr>
        <c:txPr>
          <a:bodyPr/>
          <a:lstStyle/>
          <a:p>
            <a:pPr>
              <a:defRPr sz="700" smtId="4294967295">
                <a:solidFill>
                  <a:schemeClr val="tx1">
                    <a:lumMod val="65000"/>
                    <a:lumOff val="35000"/>
                  </a:schemeClr>
                </a:solidFill>
              </a:defRPr>
            </a:pPr>
            <a:endParaRPr lang="en-US"/>
          </a:p>
        </c:txPr>
        <c:crossAx val="254059264"/>
        <c:crosses val="autoZero"/>
        <c:crossBetween val="between"/>
        <c:majorUnit val="10"/>
        <c:minorUnit val="10"/>
      </c:valAx>
    </c:plotArea>
    <c:plotVisOnly val="1"/>
    <c:dispBlanksAs val="gap"/>
    <c:showDLblsOverMax val="0"/>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972330927848816E-2"/>
          <c:y val="1.5222262591123581E-2"/>
          <c:w val="0.91197562217712402"/>
          <c:h val="0.85782617330551147"/>
        </c:manualLayout>
      </c:layout>
      <c:areaChart>
        <c:grouping val="standard"/>
        <c:varyColors val="0"/>
        <c:ser>
          <c:idx val="4"/>
          <c:order val="3"/>
          <c:tx>
            <c:strRef>
              <c:f>Sheet1!$F$1</c:f>
              <c:strCache>
                <c:ptCount val="1"/>
                <c:pt idx="0">
                  <c:v>AboveAvg</c:v>
                </c:pt>
              </c:strCache>
            </c:strRef>
          </c:tx>
          <c:spPr>
            <a:solidFill>
              <a:schemeClr val="bg1">
                <a:lumMod val="85000"/>
              </a:schemeClr>
            </a:solidFill>
            <a:ln>
              <a:noFill/>
            </a:ln>
          </c:spPr>
          <c:cat>
            <c:numRef>
              <c:f>Sheet1!$A$2:$A$101</c:f>
              <c:numCache>
                <c:formatCode>General</c:formatCode>
                <c:ptCount val="100"/>
                <c:pt idx="0">
                  <c:v>1926</c:v>
                </c:pt>
                <c:pt idx="1">
                  <c:v>1927</c:v>
                </c:pt>
                <c:pt idx="2">
                  <c:v>1928</c:v>
                </c:pt>
                <c:pt idx="3">
                  <c:v>1929</c:v>
                </c:pt>
                <c:pt idx="4">
                  <c:v>1930</c:v>
                </c:pt>
                <c:pt idx="5">
                  <c:v>1931</c:v>
                </c:pt>
                <c:pt idx="6">
                  <c:v>1932</c:v>
                </c:pt>
                <c:pt idx="7">
                  <c:v>1933</c:v>
                </c:pt>
                <c:pt idx="8">
                  <c:v>1934</c:v>
                </c:pt>
                <c:pt idx="9">
                  <c:v>1935</c:v>
                </c:pt>
                <c:pt idx="10">
                  <c:v>1936</c:v>
                </c:pt>
                <c:pt idx="11">
                  <c:v>1937</c:v>
                </c:pt>
                <c:pt idx="12">
                  <c:v>1938</c:v>
                </c:pt>
                <c:pt idx="13">
                  <c:v>1939</c:v>
                </c:pt>
                <c:pt idx="14">
                  <c:v>1940</c:v>
                </c:pt>
                <c:pt idx="15">
                  <c:v>1941</c:v>
                </c:pt>
                <c:pt idx="16">
                  <c:v>1942</c:v>
                </c:pt>
                <c:pt idx="17">
                  <c:v>1943</c:v>
                </c:pt>
                <c:pt idx="18">
                  <c:v>1944</c:v>
                </c:pt>
                <c:pt idx="19">
                  <c:v>1945</c:v>
                </c:pt>
                <c:pt idx="20">
                  <c:v>1946</c:v>
                </c:pt>
                <c:pt idx="21">
                  <c:v>1947</c:v>
                </c:pt>
                <c:pt idx="22">
                  <c:v>1948</c:v>
                </c:pt>
                <c:pt idx="23">
                  <c:v>1949</c:v>
                </c:pt>
                <c:pt idx="24">
                  <c:v>1950</c:v>
                </c:pt>
                <c:pt idx="25">
                  <c:v>1951</c:v>
                </c:pt>
                <c:pt idx="26">
                  <c:v>1952</c:v>
                </c:pt>
                <c:pt idx="27">
                  <c:v>1953</c:v>
                </c:pt>
                <c:pt idx="28">
                  <c:v>1954</c:v>
                </c:pt>
                <c:pt idx="29">
                  <c:v>1955</c:v>
                </c:pt>
                <c:pt idx="30">
                  <c:v>1956</c:v>
                </c:pt>
                <c:pt idx="31">
                  <c:v>1957</c:v>
                </c:pt>
                <c:pt idx="32">
                  <c:v>1958</c:v>
                </c:pt>
                <c:pt idx="33">
                  <c:v>1959</c:v>
                </c:pt>
                <c:pt idx="34">
                  <c:v>1960</c:v>
                </c:pt>
                <c:pt idx="35">
                  <c:v>1961</c:v>
                </c:pt>
                <c:pt idx="36">
                  <c:v>1962</c:v>
                </c:pt>
                <c:pt idx="37">
                  <c:v>1963</c:v>
                </c:pt>
                <c:pt idx="38">
                  <c:v>1964</c:v>
                </c:pt>
                <c:pt idx="39">
                  <c:v>1965</c:v>
                </c:pt>
                <c:pt idx="40">
                  <c:v>1966</c:v>
                </c:pt>
                <c:pt idx="41">
                  <c:v>1967</c:v>
                </c:pt>
                <c:pt idx="42">
                  <c:v>1968</c:v>
                </c:pt>
                <c:pt idx="43">
                  <c:v>1969</c:v>
                </c:pt>
                <c:pt idx="44">
                  <c:v>1970</c:v>
                </c:pt>
                <c:pt idx="45">
                  <c:v>1971</c:v>
                </c:pt>
                <c:pt idx="46">
                  <c:v>1972</c:v>
                </c:pt>
                <c:pt idx="47">
                  <c:v>1973</c:v>
                </c:pt>
                <c:pt idx="48">
                  <c:v>1974</c:v>
                </c:pt>
                <c:pt idx="49">
                  <c:v>1975</c:v>
                </c:pt>
                <c:pt idx="50">
                  <c:v>1976</c:v>
                </c:pt>
                <c:pt idx="51">
                  <c:v>1977</c:v>
                </c:pt>
                <c:pt idx="52">
                  <c:v>1978</c:v>
                </c:pt>
                <c:pt idx="53">
                  <c:v>1979</c:v>
                </c:pt>
                <c:pt idx="54">
                  <c:v>1980</c:v>
                </c:pt>
                <c:pt idx="55">
                  <c:v>1981</c:v>
                </c:pt>
                <c:pt idx="56">
                  <c:v>1982</c:v>
                </c:pt>
                <c:pt idx="57">
                  <c:v>1983</c:v>
                </c:pt>
                <c:pt idx="58">
                  <c:v>1984</c:v>
                </c:pt>
                <c:pt idx="59">
                  <c:v>1985</c:v>
                </c:pt>
                <c:pt idx="60">
                  <c:v>1986</c:v>
                </c:pt>
                <c:pt idx="61">
                  <c:v>1987</c:v>
                </c:pt>
                <c:pt idx="62">
                  <c:v>1988</c:v>
                </c:pt>
                <c:pt idx="63">
                  <c:v>1989</c:v>
                </c:pt>
                <c:pt idx="64">
                  <c:v>1990</c:v>
                </c:pt>
                <c:pt idx="65">
                  <c:v>1991</c:v>
                </c:pt>
                <c:pt idx="66">
                  <c:v>1992</c:v>
                </c:pt>
                <c:pt idx="67">
                  <c:v>1993</c:v>
                </c:pt>
                <c:pt idx="68">
                  <c:v>1994</c:v>
                </c:pt>
                <c:pt idx="69">
                  <c:v>1995</c:v>
                </c:pt>
                <c:pt idx="70">
                  <c:v>1996</c:v>
                </c:pt>
                <c:pt idx="71">
                  <c:v>1997</c:v>
                </c:pt>
                <c:pt idx="72">
                  <c:v>1998</c:v>
                </c:pt>
                <c:pt idx="73">
                  <c:v>1999</c:v>
                </c:pt>
                <c:pt idx="74">
                  <c:v>2000</c:v>
                </c:pt>
                <c:pt idx="75">
                  <c:v>2001</c:v>
                </c:pt>
                <c:pt idx="76">
                  <c:v>2002</c:v>
                </c:pt>
                <c:pt idx="77">
                  <c:v>2003</c:v>
                </c:pt>
                <c:pt idx="78">
                  <c:v>2004</c:v>
                </c:pt>
                <c:pt idx="79">
                  <c:v>2005</c:v>
                </c:pt>
                <c:pt idx="80">
                  <c:v>2006</c:v>
                </c:pt>
                <c:pt idx="81">
                  <c:v>2007</c:v>
                </c:pt>
                <c:pt idx="82">
                  <c:v>2008</c:v>
                </c:pt>
                <c:pt idx="83">
                  <c:v>2009</c:v>
                </c:pt>
                <c:pt idx="84">
                  <c:v>2010</c:v>
                </c:pt>
                <c:pt idx="85">
                  <c:v>2011</c:v>
                </c:pt>
                <c:pt idx="86">
                  <c:v>2012</c:v>
                </c:pt>
                <c:pt idx="87">
                  <c:v>2013</c:v>
                </c:pt>
                <c:pt idx="88">
                  <c:v>2014</c:v>
                </c:pt>
                <c:pt idx="89">
                  <c:v>2015</c:v>
                </c:pt>
                <c:pt idx="90">
                  <c:v>2016</c:v>
                </c:pt>
                <c:pt idx="91">
                  <c:v>2017</c:v>
                </c:pt>
                <c:pt idx="92">
                  <c:v>2018</c:v>
                </c:pt>
                <c:pt idx="93">
                  <c:v>2019</c:v>
                </c:pt>
                <c:pt idx="94">
                  <c:v>2020</c:v>
                </c:pt>
                <c:pt idx="95">
                  <c:v>2021</c:v>
                </c:pt>
                <c:pt idx="96">
                  <c:v>2022</c:v>
                </c:pt>
                <c:pt idx="97">
                  <c:v>2023</c:v>
                </c:pt>
                <c:pt idx="98">
                  <c:v>2024</c:v>
                </c:pt>
                <c:pt idx="99">
                  <c:v>2025</c:v>
                </c:pt>
              </c:numCache>
            </c:numRef>
          </c:cat>
          <c:val>
            <c:numRef>
              <c:f>Sheet1!$F$2:$F$101</c:f>
              <c:numCache>
                <c:formatCode>0.00%;\-0.00%;\—</c:formatCode>
                <c:ptCount val="100"/>
                <c:pt idx="0">
                  <c:v>0.1249</c:v>
                </c:pt>
                <c:pt idx="1">
                  <c:v>0.1249</c:v>
                </c:pt>
                <c:pt idx="2">
                  <c:v>0.1249</c:v>
                </c:pt>
                <c:pt idx="3">
                  <c:v>0.1249</c:v>
                </c:pt>
                <c:pt idx="4">
                  <c:v>0.1249</c:v>
                </c:pt>
                <c:pt idx="5">
                  <c:v>0.1249</c:v>
                </c:pt>
                <c:pt idx="6">
                  <c:v>0.1249</c:v>
                </c:pt>
                <c:pt idx="7">
                  <c:v>0.1249</c:v>
                </c:pt>
                <c:pt idx="8">
                  <c:v>0.1249</c:v>
                </c:pt>
                <c:pt idx="9">
                  <c:v>0.1249</c:v>
                </c:pt>
                <c:pt idx="10">
                  <c:v>0.1249</c:v>
                </c:pt>
                <c:pt idx="11">
                  <c:v>0.1249</c:v>
                </c:pt>
                <c:pt idx="12">
                  <c:v>0.1249</c:v>
                </c:pt>
                <c:pt idx="13">
                  <c:v>0.1249</c:v>
                </c:pt>
                <c:pt idx="14">
                  <c:v>0.1249</c:v>
                </c:pt>
                <c:pt idx="15">
                  <c:v>0.1249</c:v>
                </c:pt>
                <c:pt idx="16">
                  <c:v>0.1249</c:v>
                </c:pt>
                <c:pt idx="17">
                  <c:v>0.1249</c:v>
                </c:pt>
                <c:pt idx="18">
                  <c:v>0.1249</c:v>
                </c:pt>
                <c:pt idx="19">
                  <c:v>0.1249</c:v>
                </c:pt>
                <c:pt idx="20">
                  <c:v>0.1249</c:v>
                </c:pt>
                <c:pt idx="21">
                  <c:v>0.1249</c:v>
                </c:pt>
                <c:pt idx="22">
                  <c:v>0.1249</c:v>
                </c:pt>
                <c:pt idx="23">
                  <c:v>0.1249</c:v>
                </c:pt>
                <c:pt idx="24">
                  <c:v>0.1249</c:v>
                </c:pt>
                <c:pt idx="25">
                  <c:v>0.1249</c:v>
                </c:pt>
                <c:pt idx="26">
                  <c:v>0.1249</c:v>
                </c:pt>
                <c:pt idx="27">
                  <c:v>0.1249</c:v>
                </c:pt>
                <c:pt idx="28">
                  <c:v>0.1249</c:v>
                </c:pt>
                <c:pt idx="29">
                  <c:v>0.1249</c:v>
                </c:pt>
                <c:pt idx="30">
                  <c:v>0.1249</c:v>
                </c:pt>
                <c:pt idx="31">
                  <c:v>0.1249</c:v>
                </c:pt>
                <c:pt idx="32">
                  <c:v>0.1249</c:v>
                </c:pt>
                <c:pt idx="33">
                  <c:v>0.1249</c:v>
                </c:pt>
                <c:pt idx="34">
                  <c:v>0.1249</c:v>
                </c:pt>
                <c:pt idx="35">
                  <c:v>0.1249</c:v>
                </c:pt>
                <c:pt idx="36">
                  <c:v>0.1249</c:v>
                </c:pt>
                <c:pt idx="37">
                  <c:v>0.1249</c:v>
                </c:pt>
                <c:pt idx="38">
                  <c:v>0.1249</c:v>
                </c:pt>
                <c:pt idx="39">
                  <c:v>0.1249</c:v>
                </c:pt>
                <c:pt idx="40">
                  <c:v>0.1249</c:v>
                </c:pt>
                <c:pt idx="41">
                  <c:v>0.1249</c:v>
                </c:pt>
                <c:pt idx="42">
                  <c:v>0.1249</c:v>
                </c:pt>
                <c:pt idx="43">
                  <c:v>0.1249</c:v>
                </c:pt>
                <c:pt idx="44">
                  <c:v>0.1249</c:v>
                </c:pt>
                <c:pt idx="45">
                  <c:v>0.1249</c:v>
                </c:pt>
                <c:pt idx="46">
                  <c:v>0.1249</c:v>
                </c:pt>
                <c:pt idx="47">
                  <c:v>0.1249</c:v>
                </c:pt>
                <c:pt idx="48">
                  <c:v>0.1249</c:v>
                </c:pt>
                <c:pt idx="49">
                  <c:v>0.1249</c:v>
                </c:pt>
                <c:pt idx="50">
                  <c:v>0.1249</c:v>
                </c:pt>
                <c:pt idx="51">
                  <c:v>0.1249</c:v>
                </c:pt>
                <c:pt idx="52">
                  <c:v>0.1249</c:v>
                </c:pt>
                <c:pt idx="53">
                  <c:v>0.1249</c:v>
                </c:pt>
                <c:pt idx="54">
                  <c:v>0.1249</c:v>
                </c:pt>
                <c:pt idx="55">
                  <c:v>0.1249</c:v>
                </c:pt>
                <c:pt idx="56">
                  <c:v>0.1249</c:v>
                </c:pt>
                <c:pt idx="57">
                  <c:v>0.1249</c:v>
                </c:pt>
                <c:pt idx="58">
                  <c:v>0.1249</c:v>
                </c:pt>
                <c:pt idx="59">
                  <c:v>0.1249</c:v>
                </c:pt>
                <c:pt idx="60">
                  <c:v>0.1249</c:v>
                </c:pt>
                <c:pt idx="61">
                  <c:v>0.1249</c:v>
                </c:pt>
                <c:pt idx="62">
                  <c:v>0.1249</c:v>
                </c:pt>
                <c:pt idx="63">
                  <c:v>0.1249</c:v>
                </c:pt>
                <c:pt idx="64">
                  <c:v>0.1249</c:v>
                </c:pt>
                <c:pt idx="65">
                  <c:v>0.1249</c:v>
                </c:pt>
                <c:pt idx="66">
                  <c:v>0.1249</c:v>
                </c:pt>
                <c:pt idx="67">
                  <c:v>0.1249</c:v>
                </c:pt>
                <c:pt idx="68">
                  <c:v>0.1249</c:v>
                </c:pt>
                <c:pt idx="69">
                  <c:v>0.1249</c:v>
                </c:pt>
                <c:pt idx="70">
                  <c:v>0.1249</c:v>
                </c:pt>
                <c:pt idx="71">
                  <c:v>0.1249</c:v>
                </c:pt>
                <c:pt idx="72">
                  <c:v>0.1249</c:v>
                </c:pt>
                <c:pt idx="73">
                  <c:v>0.1249</c:v>
                </c:pt>
                <c:pt idx="74">
                  <c:v>0.1249</c:v>
                </c:pt>
                <c:pt idx="75">
                  <c:v>0.1249</c:v>
                </c:pt>
                <c:pt idx="76">
                  <c:v>0.1249</c:v>
                </c:pt>
                <c:pt idx="77">
                  <c:v>0.1249</c:v>
                </c:pt>
                <c:pt idx="78">
                  <c:v>0.1249</c:v>
                </c:pt>
                <c:pt idx="79">
                  <c:v>0.1249</c:v>
                </c:pt>
                <c:pt idx="80">
                  <c:v>0.1249</c:v>
                </c:pt>
                <c:pt idx="81">
                  <c:v>0.1249</c:v>
                </c:pt>
                <c:pt idx="82">
                  <c:v>0.1249</c:v>
                </c:pt>
                <c:pt idx="83">
                  <c:v>0.1249</c:v>
                </c:pt>
                <c:pt idx="84">
                  <c:v>0.1249</c:v>
                </c:pt>
                <c:pt idx="85">
                  <c:v>0.1249</c:v>
                </c:pt>
                <c:pt idx="86">
                  <c:v>0.1249</c:v>
                </c:pt>
                <c:pt idx="87">
                  <c:v>0.1249</c:v>
                </c:pt>
                <c:pt idx="88">
                  <c:v>0.1249</c:v>
                </c:pt>
                <c:pt idx="89">
                  <c:v>0.1249</c:v>
                </c:pt>
                <c:pt idx="90">
                  <c:v>0.1249</c:v>
                </c:pt>
                <c:pt idx="91">
                  <c:v>0.1249</c:v>
                </c:pt>
                <c:pt idx="92">
                  <c:v>0.1249</c:v>
                </c:pt>
                <c:pt idx="93">
                  <c:v>0.1249</c:v>
                </c:pt>
                <c:pt idx="94">
                  <c:v>0.1249</c:v>
                </c:pt>
                <c:pt idx="95">
                  <c:v>0.1249</c:v>
                </c:pt>
                <c:pt idx="96">
                  <c:v>0.1249</c:v>
                </c:pt>
                <c:pt idx="97">
                  <c:v>0.1249</c:v>
                </c:pt>
                <c:pt idx="98">
                  <c:v>0.1249</c:v>
                </c:pt>
                <c:pt idx="99">
                  <c:v>0.1249</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FB85-4DFC-897E-00816CF2CF98}"/>
            </c:ext>
          </c:extLst>
        </c:ser>
        <c:ser>
          <c:idx val="5"/>
          <c:order val="4"/>
          <c:tx>
            <c:strRef>
              <c:f>Sheet1!$G$1</c:f>
              <c:strCache>
                <c:ptCount val="1"/>
                <c:pt idx="0">
                  <c:v>BelowAvg</c:v>
                </c:pt>
              </c:strCache>
            </c:strRef>
          </c:tx>
          <c:spPr>
            <a:solidFill>
              <a:schemeClr val="bg1"/>
            </a:solidFill>
          </c:spPr>
          <c:cat>
            <c:numRef>
              <c:f>Sheet1!$A$2:$A$101</c:f>
              <c:numCache>
                <c:formatCode>General</c:formatCode>
                <c:ptCount val="100"/>
                <c:pt idx="0">
                  <c:v>1926</c:v>
                </c:pt>
                <c:pt idx="1">
                  <c:v>1927</c:v>
                </c:pt>
                <c:pt idx="2">
                  <c:v>1928</c:v>
                </c:pt>
                <c:pt idx="3">
                  <c:v>1929</c:v>
                </c:pt>
                <c:pt idx="4">
                  <c:v>1930</c:v>
                </c:pt>
                <c:pt idx="5">
                  <c:v>1931</c:v>
                </c:pt>
                <c:pt idx="6">
                  <c:v>1932</c:v>
                </c:pt>
                <c:pt idx="7">
                  <c:v>1933</c:v>
                </c:pt>
                <c:pt idx="8">
                  <c:v>1934</c:v>
                </c:pt>
                <c:pt idx="9">
                  <c:v>1935</c:v>
                </c:pt>
                <c:pt idx="10">
                  <c:v>1936</c:v>
                </c:pt>
                <c:pt idx="11">
                  <c:v>1937</c:v>
                </c:pt>
                <c:pt idx="12">
                  <c:v>1938</c:v>
                </c:pt>
                <c:pt idx="13">
                  <c:v>1939</c:v>
                </c:pt>
                <c:pt idx="14">
                  <c:v>1940</c:v>
                </c:pt>
                <c:pt idx="15">
                  <c:v>1941</c:v>
                </c:pt>
                <c:pt idx="16">
                  <c:v>1942</c:v>
                </c:pt>
                <c:pt idx="17">
                  <c:v>1943</c:v>
                </c:pt>
                <c:pt idx="18">
                  <c:v>1944</c:v>
                </c:pt>
                <c:pt idx="19">
                  <c:v>1945</c:v>
                </c:pt>
                <c:pt idx="20">
                  <c:v>1946</c:v>
                </c:pt>
                <c:pt idx="21">
                  <c:v>1947</c:v>
                </c:pt>
                <c:pt idx="22">
                  <c:v>1948</c:v>
                </c:pt>
                <c:pt idx="23">
                  <c:v>1949</c:v>
                </c:pt>
                <c:pt idx="24">
                  <c:v>1950</c:v>
                </c:pt>
                <c:pt idx="25">
                  <c:v>1951</c:v>
                </c:pt>
                <c:pt idx="26">
                  <c:v>1952</c:v>
                </c:pt>
                <c:pt idx="27">
                  <c:v>1953</c:v>
                </c:pt>
                <c:pt idx="28">
                  <c:v>1954</c:v>
                </c:pt>
                <c:pt idx="29">
                  <c:v>1955</c:v>
                </c:pt>
                <c:pt idx="30">
                  <c:v>1956</c:v>
                </c:pt>
                <c:pt idx="31">
                  <c:v>1957</c:v>
                </c:pt>
                <c:pt idx="32">
                  <c:v>1958</c:v>
                </c:pt>
                <c:pt idx="33">
                  <c:v>1959</c:v>
                </c:pt>
                <c:pt idx="34">
                  <c:v>1960</c:v>
                </c:pt>
                <c:pt idx="35">
                  <c:v>1961</c:v>
                </c:pt>
                <c:pt idx="36">
                  <c:v>1962</c:v>
                </c:pt>
                <c:pt idx="37">
                  <c:v>1963</c:v>
                </c:pt>
                <c:pt idx="38">
                  <c:v>1964</c:v>
                </c:pt>
                <c:pt idx="39">
                  <c:v>1965</c:v>
                </c:pt>
                <c:pt idx="40">
                  <c:v>1966</c:v>
                </c:pt>
                <c:pt idx="41">
                  <c:v>1967</c:v>
                </c:pt>
                <c:pt idx="42">
                  <c:v>1968</c:v>
                </c:pt>
                <c:pt idx="43">
                  <c:v>1969</c:v>
                </c:pt>
                <c:pt idx="44">
                  <c:v>1970</c:v>
                </c:pt>
                <c:pt idx="45">
                  <c:v>1971</c:v>
                </c:pt>
                <c:pt idx="46">
                  <c:v>1972</c:v>
                </c:pt>
                <c:pt idx="47">
                  <c:v>1973</c:v>
                </c:pt>
                <c:pt idx="48">
                  <c:v>1974</c:v>
                </c:pt>
                <c:pt idx="49">
                  <c:v>1975</c:v>
                </c:pt>
                <c:pt idx="50">
                  <c:v>1976</c:v>
                </c:pt>
                <c:pt idx="51">
                  <c:v>1977</c:v>
                </c:pt>
                <c:pt idx="52">
                  <c:v>1978</c:v>
                </c:pt>
                <c:pt idx="53">
                  <c:v>1979</c:v>
                </c:pt>
                <c:pt idx="54">
                  <c:v>1980</c:v>
                </c:pt>
                <c:pt idx="55">
                  <c:v>1981</c:v>
                </c:pt>
                <c:pt idx="56">
                  <c:v>1982</c:v>
                </c:pt>
                <c:pt idx="57">
                  <c:v>1983</c:v>
                </c:pt>
                <c:pt idx="58">
                  <c:v>1984</c:v>
                </c:pt>
                <c:pt idx="59">
                  <c:v>1985</c:v>
                </c:pt>
                <c:pt idx="60">
                  <c:v>1986</c:v>
                </c:pt>
                <c:pt idx="61">
                  <c:v>1987</c:v>
                </c:pt>
                <c:pt idx="62">
                  <c:v>1988</c:v>
                </c:pt>
                <c:pt idx="63">
                  <c:v>1989</c:v>
                </c:pt>
                <c:pt idx="64">
                  <c:v>1990</c:v>
                </c:pt>
                <c:pt idx="65">
                  <c:v>1991</c:v>
                </c:pt>
                <c:pt idx="66">
                  <c:v>1992</c:v>
                </c:pt>
                <c:pt idx="67">
                  <c:v>1993</c:v>
                </c:pt>
                <c:pt idx="68">
                  <c:v>1994</c:v>
                </c:pt>
                <c:pt idx="69">
                  <c:v>1995</c:v>
                </c:pt>
                <c:pt idx="70">
                  <c:v>1996</c:v>
                </c:pt>
                <c:pt idx="71">
                  <c:v>1997</c:v>
                </c:pt>
                <c:pt idx="72">
                  <c:v>1998</c:v>
                </c:pt>
                <c:pt idx="73">
                  <c:v>1999</c:v>
                </c:pt>
                <c:pt idx="74">
                  <c:v>2000</c:v>
                </c:pt>
                <c:pt idx="75">
                  <c:v>2001</c:v>
                </c:pt>
                <c:pt idx="76">
                  <c:v>2002</c:v>
                </c:pt>
                <c:pt idx="77">
                  <c:v>2003</c:v>
                </c:pt>
                <c:pt idx="78">
                  <c:v>2004</c:v>
                </c:pt>
                <c:pt idx="79">
                  <c:v>2005</c:v>
                </c:pt>
                <c:pt idx="80">
                  <c:v>2006</c:v>
                </c:pt>
                <c:pt idx="81">
                  <c:v>2007</c:v>
                </c:pt>
                <c:pt idx="82">
                  <c:v>2008</c:v>
                </c:pt>
                <c:pt idx="83">
                  <c:v>2009</c:v>
                </c:pt>
                <c:pt idx="84">
                  <c:v>2010</c:v>
                </c:pt>
                <c:pt idx="85">
                  <c:v>2011</c:v>
                </c:pt>
                <c:pt idx="86">
                  <c:v>2012</c:v>
                </c:pt>
                <c:pt idx="87">
                  <c:v>2013</c:v>
                </c:pt>
                <c:pt idx="88">
                  <c:v>2014</c:v>
                </c:pt>
                <c:pt idx="89">
                  <c:v>2015</c:v>
                </c:pt>
                <c:pt idx="90">
                  <c:v>2016</c:v>
                </c:pt>
                <c:pt idx="91">
                  <c:v>2017</c:v>
                </c:pt>
                <c:pt idx="92">
                  <c:v>2018</c:v>
                </c:pt>
                <c:pt idx="93">
                  <c:v>2019</c:v>
                </c:pt>
                <c:pt idx="94">
                  <c:v>2020</c:v>
                </c:pt>
                <c:pt idx="95">
                  <c:v>2021</c:v>
                </c:pt>
                <c:pt idx="96">
                  <c:v>2022</c:v>
                </c:pt>
                <c:pt idx="97">
                  <c:v>2023</c:v>
                </c:pt>
                <c:pt idx="98">
                  <c:v>2024</c:v>
                </c:pt>
                <c:pt idx="99">
                  <c:v>2025</c:v>
                </c:pt>
              </c:numCache>
            </c:numRef>
          </c:cat>
          <c:val>
            <c:numRef>
              <c:f>Sheet1!$G$2:$G$101</c:f>
              <c:numCache>
                <c:formatCode>0.00%;\-0.00%;\—</c:formatCode>
                <c:ptCount val="100"/>
                <c:pt idx="0">
                  <c:v>8.4900000000000003E-2</c:v>
                </c:pt>
                <c:pt idx="1">
                  <c:v>8.4900000000000003E-2</c:v>
                </c:pt>
                <c:pt idx="2">
                  <c:v>8.4900000000000003E-2</c:v>
                </c:pt>
                <c:pt idx="3">
                  <c:v>8.4900000000000003E-2</c:v>
                </c:pt>
                <c:pt idx="4">
                  <c:v>8.4900000000000003E-2</c:v>
                </c:pt>
                <c:pt idx="5">
                  <c:v>8.4900000000000003E-2</c:v>
                </c:pt>
                <c:pt idx="6">
                  <c:v>8.4900000000000003E-2</c:v>
                </c:pt>
                <c:pt idx="7">
                  <c:v>8.4900000000000003E-2</c:v>
                </c:pt>
                <c:pt idx="8">
                  <c:v>8.4900000000000003E-2</c:v>
                </c:pt>
                <c:pt idx="9">
                  <c:v>8.4900000000000003E-2</c:v>
                </c:pt>
                <c:pt idx="10">
                  <c:v>8.4900000000000003E-2</c:v>
                </c:pt>
                <c:pt idx="11">
                  <c:v>8.4900000000000003E-2</c:v>
                </c:pt>
                <c:pt idx="12">
                  <c:v>8.4900000000000003E-2</c:v>
                </c:pt>
                <c:pt idx="13">
                  <c:v>8.4900000000000003E-2</c:v>
                </c:pt>
                <c:pt idx="14">
                  <c:v>8.4900000000000003E-2</c:v>
                </c:pt>
                <c:pt idx="15">
                  <c:v>8.4900000000000003E-2</c:v>
                </c:pt>
                <c:pt idx="16">
                  <c:v>8.4900000000000003E-2</c:v>
                </c:pt>
                <c:pt idx="17">
                  <c:v>8.4900000000000003E-2</c:v>
                </c:pt>
                <c:pt idx="18">
                  <c:v>8.4900000000000003E-2</c:v>
                </c:pt>
                <c:pt idx="19">
                  <c:v>8.4900000000000003E-2</c:v>
                </c:pt>
                <c:pt idx="20">
                  <c:v>8.4900000000000003E-2</c:v>
                </c:pt>
                <c:pt idx="21">
                  <c:v>8.4900000000000003E-2</c:v>
                </c:pt>
                <c:pt idx="22">
                  <c:v>8.4900000000000003E-2</c:v>
                </c:pt>
                <c:pt idx="23">
                  <c:v>8.4900000000000003E-2</c:v>
                </c:pt>
                <c:pt idx="24">
                  <c:v>8.4900000000000003E-2</c:v>
                </c:pt>
                <c:pt idx="25">
                  <c:v>8.4900000000000003E-2</c:v>
                </c:pt>
                <c:pt idx="26">
                  <c:v>8.4900000000000003E-2</c:v>
                </c:pt>
                <c:pt idx="27">
                  <c:v>8.4900000000000003E-2</c:v>
                </c:pt>
                <c:pt idx="28">
                  <c:v>8.4900000000000003E-2</c:v>
                </c:pt>
                <c:pt idx="29">
                  <c:v>8.4900000000000003E-2</c:v>
                </c:pt>
                <c:pt idx="30">
                  <c:v>8.4900000000000003E-2</c:v>
                </c:pt>
                <c:pt idx="31">
                  <c:v>8.4900000000000003E-2</c:v>
                </c:pt>
                <c:pt idx="32">
                  <c:v>8.4900000000000003E-2</c:v>
                </c:pt>
                <c:pt idx="33">
                  <c:v>8.4900000000000003E-2</c:v>
                </c:pt>
                <c:pt idx="34">
                  <c:v>8.4900000000000003E-2</c:v>
                </c:pt>
                <c:pt idx="35">
                  <c:v>8.4900000000000003E-2</c:v>
                </c:pt>
                <c:pt idx="36">
                  <c:v>8.4900000000000003E-2</c:v>
                </c:pt>
                <c:pt idx="37">
                  <c:v>8.4900000000000003E-2</c:v>
                </c:pt>
                <c:pt idx="38">
                  <c:v>8.4900000000000003E-2</c:v>
                </c:pt>
                <c:pt idx="39">
                  <c:v>8.4900000000000003E-2</c:v>
                </c:pt>
                <c:pt idx="40">
                  <c:v>8.4900000000000003E-2</c:v>
                </c:pt>
                <c:pt idx="41">
                  <c:v>8.4900000000000003E-2</c:v>
                </c:pt>
                <c:pt idx="42">
                  <c:v>8.4900000000000003E-2</c:v>
                </c:pt>
                <c:pt idx="43">
                  <c:v>8.4900000000000003E-2</c:v>
                </c:pt>
                <c:pt idx="44">
                  <c:v>8.4900000000000003E-2</c:v>
                </c:pt>
                <c:pt idx="45">
                  <c:v>8.4900000000000003E-2</c:v>
                </c:pt>
                <c:pt idx="46">
                  <c:v>8.4900000000000003E-2</c:v>
                </c:pt>
                <c:pt idx="47">
                  <c:v>8.4900000000000003E-2</c:v>
                </c:pt>
                <c:pt idx="48">
                  <c:v>8.4900000000000003E-2</c:v>
                </c:pt>
                <c:pt idx="49">
                  <c:v>8.4900000000000003E-2</c:v>
                </c:pt>
                <c:pt idx="50">
                  <c:v>8.4900000000000003E-2</c:v>
                </c:pt>
                <c:pt idx="51">
                  <c:v>8.4900000000000003E-2</c:v>
                </c:pt>
                <c:pt idx="52">
                  <c:v>8.4900000000000003E-2</c:v>
                </c:pt>
                <c:pt idx="53">
                  <c:v>8.4900000000000003E-2</c:v>
                </c:pt>
                <c:pt idx="54">
                  <c:v>8.4900000000000003E-2</c:v>
                </c:pt>
                <c:pt idx="55">
                  <c:v>8.4900000000000003E-2</c:v>
                </c:pt>
                <c:pt idx="56">
                  <c:v>8.4900000000000003E-2</c:v>
                </c:pt>
                <c:pt idx="57">
                  <c:v>8.4900000000000003E-2</c:v>
                </c:pt>
                <c:pt idx="58">
                  <c:v>8.4900000000000003E-2</c:v>
                </c:pt>
                <c:pt idx="59">
                  <c:v>8.4900000000000003E-2</c:v>
                </c:pt>
                <c:pt idx="60">
                  <c:v>8.4900000000000003E-2</c:v>
                </c:pt>
                <c:pt idx="61">
                  <c:v>8.4900000000000003E-2</c:v>
                </c:pt>
                <c:pt idx="62">
                  <c:v>8.4900000000000003E-2</c:v>
                </c:pt>
                <c:pt idx="63">
                  <c:v>8.4900000000000003E-2</c:v>
                </c:pt>
                <c:pt idx="64">
                  <c:v>8.4900000000000003E-2</c:v>
                </c:pt>
                <c:pt idx="65">
                  <c:v>8.4900000000000003E-2</c:v>
                </c:pt>
                <c:pt idx="66">
                  <c:v>8.4900000000000003E-2</c:v>
                </c:pt>
                <c:pt idx="67">
                  <c:v>8.4900000000000003E-2</c:v>
                </c:pt>
                <c:pt idx="68">
                  <c:v>8.4900000000000003E-2</c:v>
                </c:pt>
                <c:pt idx="69">
                  <c:v>8.4900000000000003E-2</c:v>
                </c:pt>
                <c:pt idx="70">
                  <c:v>8.4900000000000003E-2</c:v>
                </c:pt>
                <c:pt idx="71">
                  <c:v>8.4900000000000003E-2</c:v>
                </c:pt>
                <c:pt idx="72">
                  <c:v>8.4900000000000003E-2</c:v>
                </c:pt>
                <c:pt idx="73">
                  <c:v>8.4900000000000003E-2</c:v>
                </c:pt>
                <c:pt idx="74">
                  <c:v>8.4900000000000003E-2</c:v>
                </c:pt>
                <c:pt idx="75">
                  <c:v>8.4900000000000003E-2</c:v>
                </c:pt>
                <c:pt idx="76">
                  <c:v>8.4900000000000003E-2</c:v>
                </c:pt>
                <c:pt idx="77">
                  <c:v>8.4900000000000003E-2</c:v>
                </c:pt>
                <c:pt idx="78">
                  <c:v>8.4900000000000003E-2</c:v>
                </c:pt>
                <c:pt idx="79">
                  <c:v>8.4900000000000003E-2</c:v>
                </c:pt>
                <c:pt idx="80">
                  <c:v>8.4900000000000003E-2</c:v>
                </c:pt>
                <c:pt idx="81">
                  <c:v>8.4900000000000003E-2</c:v>
                </c:pt>
                <c:pt idx="82">
                  <c:v>8.4900000000000003E-2</c:v>
                </c:pt>
                <c:pt idx="83">
                  <c:v>8.4900000000000003E-2</c:v>
                </c:pt>
                <c:pt idx="84">
                  <c:v>8.4900000000000003E-2</c:v>
                </c:pt>
                <c:pt idx="85">
                  <c:v>8.4900000000000003E-2</c:v>
                </c:pt>
                <c:pt idx="86">
                  <c:v>8.4900000000000003E-2</c:v>
                </c:pt>
                <c:pt idx="87">
                  <c:v>8.4900000000000003E-2</c:v>
                </c:pt>
                <c:pt idx="88">
                  <c:v>8.4900000000000003E-2</c:v>
                </c:pt>
                <c:pt idx="89">
                  <c:v>8.4900000000000003E-2</c:v>
                </c:pt>
                <c:pt idx="90">
                  <c:v>8.4900000000000003E-2</c:v>
                </c:pt>
                <c:pt idx="91">
                  <c:v>8.4900000000000003E-2</c:v>
                </c:pt>
                <c:pt idx="92">
                  <c:v>8.4900000000000003E-2</c:v>
                </c:pt>
                <c:pt idx="93">
                  <c:v>8.4900000000000003E-2</c:v>
                </c:pt>
                <c:pt idx="94">
                  <c:v>8.4900000000000003E-2</c:v>
                </c:pt>
                <c:pt idx="95">
                  <c:v>8.4900000000000003E-2</c:v>
                </c:pt>
                <c:pt idx="96">
                  <c:v>8.4900000000000003E-2</c:v>
                </c:pt>
                <c:pt idx="97">
                  <c:v>8.4900000000000003E-2</c:v>
                </c:pt>
                <c:pt idx="98">
                  <c:v>8.4900000000000003E-2</c:v>
                </c:pt>
                <c:pt idx="99">
                  <c:v>8.4900000000000003E-2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FB85-4DFC-897E-00816CF2CF98}"/>
            </c:ext>
          </c:extLst>
        </c:ser>
        <c:dLbls>
          <c:showLegendKey val="0"/>
          <c:showVal val="0"/>
          <c:showCatName val="0"/>
          <c:showSerName val="0"/>
          <c:showPercent val="0"/>
          <c:showBubbleSize val="0"/>
        </c:dLbls>
        <c:axId val="411285376"/>
        <c:axId val="411286912"/>
      </c:areaChart>
      <c:barChart>
        <c:barDir val="col"/>
        <c:grouping val="clustered"/>
        <c:varyColors val="0"/>
        <c:ser>
          <c:idx val="0"/>
          <c:order val="0"/>
          <c:tx>
            <c:strRef>
              <c:f>Sheet1!$B$1</c:f>
              <c:strCache>
                <c:ptCount val="1"/>
                <c:pt idx="0">
                  <c:v>Pos</c:v>
                </c:pt>
              </c:strCache>
            </c:strRef>
          </c:tx>
          <c:spPr>
            <a:solidFill>
              <a:schemeClr val="accent3"/>
            </a:solidFill>
            <a:ln>
              <a:noFill/>
            </a:ln>
          </c:spPr>
          <c:invertIfNegative val="0"/>
          <c:dPt>
            <c:idx val="0"/>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FB85-4DFC-897E-00816CF2CF98}"/>
              </c:ext>
            </c:extLst>
          </c:dPt>
          <c:dPt>
            <c:idx val="1"/>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FB85-4DFC-897E-00816CF2CF98}"/>
              </c:ext>
            </c:extLst>
          </c:dPt>
          <c:cat>
            <c:numRef>
              <c:f>Sheet1!$A$2:$A$101</c:f>
              <c:numCache>
                <c:formatCode>General</c:formatCode>
                <c:ptCount val="100"/>
                <c:pt idx="0">
                  <c:v>1926</c:v>
                </c:pt>
                <c:pt idx="1">
                  <c:v>1927</c:v>
                </c:pt>
                <c:pt idx="2">
                  <c:v>1928</c:v>
                </c:pt>
                <c:pt idx="3">
                  <c:v>1929</c:v>
                </c:pt>
                <c:pt idx="4">
                  <c:v>1930</c:v>
                </c:pt>
                <c:pt idx="5">
                  <c:v>1931</c:v>
                </c:pt>
                <c:pt idx="6">
                  <c:v>1932</c:v>
                </c:pt>
                <c:pt idx="7">
                  <c:v>1933</c:v>
                </c:pt>
                <c:pt idx="8">
                  <c:v>1934</c:v>
                </c:pt>
                <c:pt idx="9">
                  <c:v>1935</c:v>
                </c:pt>
                <c:pt idx="10">
                  <c:v>1936</c:v>
                </c:pt>
                <c:pt idx="11">
                  <c:v>1937</c:v>
                </c:pt>
                <c:pt idx="12">
                  <c:v>1938</c:v>
                </c:pt>
                <c:pt idx="13">
                  <c:v>1939</c:v>
                </c:pt>
                <c:pt idx="14">
                  <c:v>1940</c:v>
                </c:pt>
                <c:pt idx="15">
                  <c:v>1941</c:v>
                </c:pt>
                <c:pt idx="16">
                  <c:v>1942</c:v>
                </c:pt>
                <c:pt idx="17">
                  <c:v>1943</c:v>
                </c:pt>
                <c:pt idx="18">
                  <c:v>1944</c:v>
                </c:pt>
                <c:pt idx="19">
                  <c:v>1945</c:v>
                </c:pt>
                <c:pt idx="20">
                  <c:v>1946</c:v>
                </c:pt>
                <c:pt idx="21">
                  <c:v>1947</c:v>
                </c:pt>
                <c:pt idx="22">
                  <c:v>1948</c:v>
                </c:pt>
                <c:pt idx="23">
                  <c:v>1949</c:v>
                </c:pt>
                <c:pt idx="24">
                  <c:v>1950</c:v>
                </c:pt>
                <c:pt idx="25">
                  <c:v>1951</c:v>
                </c:pt>
                <c:pt idx="26">
                  <c:v>1952</c:v>
                </c:pt>
                <c:pt idx="27">
                  <c:v>1953</c:v>
                </c:pt>
                <c:pt idx="28">
                  <c:v>1954</c:v>
                </c:pt>
                <c:pt idx="29">
                  <c:v>1955</c:v>
                </c:pt>
                <c:pt idx="30">
                  <c:v>1956</c:v>
                </c:pt>
                <c:pt idx="31">
                  <c:v>1957</c:v>
                </c:pt>
                <c:pt idx="32">
                  <c:v>1958</c:v>
                </c:pt>
                <c:pt idx="33">
                  <c:v>1959</c:v>
                </c:pt>
                <c:pt idx="34">
                  <c:v>1960</c:v>
                </c:pt>
                <c:pt idx="35">
                  <c:v>1961</c:v>
                </c:pt>
                <c:pt idx="36">
                  <c:v>1962</c:v>
                </c:pt>
                <c:pt idx="37">
                  <c:v>1963</c:v>
                </c:pt>
                <c:pt idx="38">
                  <c:v>1964</c:v>
                </c:pt>
                <c:pt idx="39">
                  <c:v>1965</c:v>
                </c:pt>
                <c:pt idx="40">
                  <c:v>1966</c:v>
                </c:pt>
                <c:pt idx="41">
                  <c:v>1967</c:v>
                </c:pt>
                <c:pt idx="42">
                  <c:v>1968</c:v>
                </c:pt>
                <c:pt idx="43">
                  <c:v>1969</c:v>
                </c:pt>
                <c:pt idx="44">
                  <c:v>1970</c:v>
                </c:pt>
                <c:pt idx="45">
                  <c:v>1971</c:v>
                </c:pt>
                <c:pt idx="46">
                  <c:v>1972</c:v>
                </c:pt>
                <c:pt idx="47">
                  <c:v>1973</c:v>
                </c:pt>
                <c:pt idx="48">
                  <c:v>1974</c:v>
                </c:pt>
                <c:pt idx="49">
                  <c:v>1975</c:v>
                </c:pt>
                <c:pt idx="50">
                  <c:v>1976</c:v>
                </c:pt>
                <c:pt idx="51">
                  <c:v>1977</c:v>
                </c:pt>
                <c:pt idx="52">
                  <c:v>1978</c:v>
                </c:pt>
                <c:pt idx="53">
                  <c:v>1979</c:v>
                </c:pt>
                <c:pt idx="54">
                  <c:v>1980</c:v>
                </c:pt>
                <c:pt idx="55">
                  <c:v>1981</c:v>
                </c:pt>
                <c:pt idx="56">
                  <c:v>1982</c:v>
                </c:pt>
                <c:pt idx="57">
                  <c:v>1983</c:v>
                </c:pt>
                <c:pt idx="58">
                  <c:v>1984</c:v>
                </c:pt>
                <c:pt idx="59">
                  <c:v>1985</c:v>
                </c:pt>
                <c:pt idx="60">
                  <c:v>1986</c:v>
                </c:pt>
                <c:pt idx="61">
                  <c:v>1987</c:v>
                </c:pt>
                <c:pt idx="62">
                  <c:v>1988</c:v>
                </c:pt>
                <c:pt idx="63">
                  <c:v>1989</c:v>
                </c:pt>
                <c:pt idx="64">
                  <c:v>1990</c:v>
                </c:pt>
                <c:pt idx="65">
                  <c:v>1991</c:v>
                </c:pt>
                <c:pt idx="66">
                  <c:v>1992</c:v>
                </c:pt>
                <c:pt idx="67">
                  <c:v>1993</c:v>
                </c:pt>
                <c:pt idx="68">
                  <c:v>1994</c:v>
                </c:pt>
                <c:pt idx="69">
                  <c:v>1995</c:v>
                </c:pt>
                <c:pt idx="70">
                  <c:v>1996</c:v>
                </c:pt>
                <c:pt idx="71">
                  <c:v>1997</c:v>
                </c:pt>
                <c:pt idx="72">
                  <c:v>1998</c:v>
                </c:pt>
                <c:pt idx="73">
                  <c:v>1999</c:v>
                </c:pt>
                <c:pt idx="74">
                  <c:v>2000</c:v>
                </c:pt>
                <c:pt idx="75">
                  <c:v>2001</c:v>
                </c:pt>
                <c:pt idx="76">
                  <c:v>2002</c:v>
                </c:pt>
                <c:pt idx="77">
                  <c:v>2003</c:v>
                </c:pt>
                <c:pt idx="78">
                  <c:v>2004</c:v>
                </c:pt>
                <c:pt idx="79">
                  <c:v>2005</c:v>
                </c:pt>
                <c:pt idx="80">
                  <c:v>2006</c:v>
                </c:pt>
                <c:pt idx="81">
                  <c:v>2007</c:v>
                </c:pt>
                <c:pt idx="82">
                  <c:v>2008</c:v>
                </c:pt>
                <c:pt idx="83">
                  <c:v>2009</c:v>
                </c:pt>
                <c:pt idx="84">
                  <c:v>2010</c:v>
                </c:pt>
                <c:pt idx="85">
                  <c:v>2011</c:v>
                </c:pt>
                <c:pt idx="86">
                  <c:v>2012</c:v>
                </c:pt>
                <c:pt idx="87">
                  <c:v>2013</c:v>
                </c:pt>
                <c:pt idx="88">
                  <c:v>2014</c:v>
                </c:pt>
                <c:pt idx="89">
                  <c:v>2015</c:v>
                </c:pt>
                <c:pt idx="90">
                  <c:v>2016</c:v>
                </c:pt>
                <c:pt idx="91">
                  <c:v>2017</c:v>
                </c:pt>
                <c:pt idx="92">
                  <c:v>2018</c:v>
                </c:pt>
                <c:pt idx="93">
                  <c:v>2019</c:v>
                </c:pt>
                <c:pt idx="94">
                  <c:v>2020</c:v>
                </c:pt>
                <c:pt idx="95">
                  <c:v>2021</c:v>
                </c:pt>
                <c:pt idx="96">
                  <c:v>2022</c:v>
                </c:pt>
                <c:pt idx="97">
                  <c:v>2023</c:v>
                </c:pt>
                <c:pt idx="98">
                  <c:v>2024</c:v>
                </c:pt>
                <c:pt idx="99">
                  <c:v>2025</c:v>
                </c:pt>
              </c:numCache>
            </c:numRef>
          </c:cat>
          <c:val>
            <c:numRef>
              <c:f>Sheet1!$B$2:$B$101</c:f>
              <c:numCache>
                <c:formatCode>0.00%;\-0.00%;\—</c:formatCode>
                <c:ptCount val="100"/>
                <c:pt idx="0">
                  <c:v>0.116074444282409</c:v>
                </c:pt>
                <c:pt idx="1">
                  <c:v>0.37479910988063803</c:v>
                </c:pt>
                <c:pt idx="2">
                  <c:v>0.43605207922975397</c:v>
                </c:pt>
                <c:pt idx="3">
                  <c:v>0</c:v>
                </c:pt>
                <c:pt idx="4">
                  <c:v>0</c:v>
                </c:pt>
                <c:pt idx="5">
                  <c:v>0</c:v>
                </c:pt>
                <c:pt idx="6">
                  <c:v>0</c:v>
                </c:pt>
                <c:pt idx="7">
                  <c:v>0.53970078015249601</c:v>
                </c:pt>
                <c:pt idx="8">
                  <c:v>0</c:v>
                </c:pt>
                <c:pt idx="9">
                  <c:v>0.47656357234639002</c:v>
                </c:pt>
                <c:pt idx="10">
                  <c:v>0.33922402097695098</c:v>
                </c:pt>
                <c:pt idx="11">
                  <c:v>0</c:v>
                </c:pt>
                <c:pt idx="12">
                  <c:v>0.31136811279091098</c:v>
                </c:pt>
                <c:pt idx="13">
                  <c:v>0</c:v>
                </c:pt>
                <c:pt idx="14">
                  <c:v>0</c:v>
                </c:pt>
                <c:pt idx="15">
                  <c:v>0</c:v>
                </c:pt>
                <c:pt idx="16">
                  <c:v>0.20332977512829101</c:v>
                </c:pt>
                <c:pt idx="17">
                  <c:v>0.25907592215356101</c:v>
                </c:pt>
                <c:pt idx="18">
                  <c:v>0.19729902572678901</c:v>
                </c:pt>
                <c:pt idx="19">
                  <c:v>0.36412247221543897</c:v>
                </c:pt>
                <c:pt idx="20">
                  <c:v>0</c:v>
                </c:pt>
                <c:pt idx="21">
                  <c:v>5.69655815016505E-2</c:v>
                </c:pt>
                <c:pt idx="22">
                  <c:v>5.5108224952932897E-2</c:v>
                </c:pt>
                <c:pt idx="23">
                  <c:v>0.187862140008587</c:v>
                </c:pt>
                <c:pt idx="24">
                  <c:v>0.31740852977829398</c:v>
                </c:pt>
                <c:pt idx="25">
                  <c:v>0.240159419064956</c:v>
                </c:pt>
                <c:pt idx="26">
                  <c:v>0.18351009400481</c:v>
                </c:pt>
                <c:pt idx="27">
                  <c:v>0</c:v>
                </c:pt>
                <c:pt idx="28">
                  <c:v>0.52622200300720401</c:v>
                </c:pt>
                <c:pt idx="29">
                  <c:v>0.31539137314089599</c:v>
                </c:pt>
                <c:pt idx="30">
                  <c:v>6.5553745359201193E-2</c:v>
                </c:pt>
                <c:pt idx="31">
                  <c:v>0</c:v>
                </c:pt>
                <c:pt idx="32">
                  <c:v>0.433716443081126</c:v>
                </c:pt>
                <c:pt idx="33">
                  <c:v>0.119768462381524</c:v>
                </c:pt>
                <c:pt idx="34">
                  <c:v>4.64298138397168E-3</c:v>
                </c:pt>
                <c:pt idx="35">
                  <c:v>0.26886103122549898</c:v>
                </c:pt>
                <c:pt idx="36">
                  <c:v>0</c:v>
                </c:pt>
                <c:pt idx="37">
                  <c:v>0.22775674606416901</c:v>
                </c:pt>
                <c:pt idx="38">
                  <c:v>0.16507729137017901</c:v>
                </c:pt>
                <c:pt idx="39">
                  <c:v>0.124523160023627</c:v>
                </c:pt>
                <c:pt idx="40">
                  <c:v>0</c:v>
                </c:pt>
                <c:pt idx="41">
                  <c:v>0.23987110575469101</c:v>
                </c:pt>
                <c:pt idx="42">
                  <c:v>0.11081421107240599</c:v>
                </c:pt>
                <c:pt idx="43">
                  <c:v>0</c:v>
                </c:pt>
                <c:pt idx="44">
                  <c:v>4.0260146272458101E-2</c:v>
                </c:pt>
                <c:pt idx="45">
                  <c:v>0.143179458097906</c:v>
                </c:pt>
                <c:pt idx="46">
                  <c:v>0.18975913562622199</c:v>
                </c:pt>
                <c:pt idx="47">
                  <c:v>0</c:v>
                </c:pt>
                <c:pt idx="48">
                  <c:v>0</c:v>
                </c:pt>
                <c:pt idx="49">
                  <c:v>0.37211960760346002</c:v>
                </c:pt>
                <c:pt idx="50">
                  <c:v>0.23848937114642199</c:v>
                </c:pt>
                <c:pt idx="51">
                  <c:v>0</c:v>
                </c:pt>
                <c:pt idx="52">
                  <c:v>6.5739594783827293E-2</c:v>
                </c:pt>
                <c:pt idx="53">
                  <c:v>0.184239764922035</c:v>
                </c:pt>
                <c:pt idx="54">
                  <c:v>0.324076851501436</c:v>
                </c:pt>
                <c:pt idx="55">
                  <c:v>0</c:v>
                </c:pt>
                <c:pt idx="56">
                  <c:v>0.214094274938087</c:v>
                </c:pt>
                <c:pt idx="57">
                  <c:v>0.22513813591118101</c:v>
                </c:pt>
                <c:pt idx="58">
                  <c:v>6.2663224413356006E-2</c:v>
                </c:pt>
                <c:pt idx="59">
                  <c:v>0.321706866518365</c:v>
                </c:pt>
                <c:pt idx="60">
                  <c:v>0.184705266701603</c:v>
                </c:pt>
                <c:pt idx="61">
                  <c:v>5.2307580074880899E-2</c:v>
                </c:pt>
                <c:pt idx="62">
                  <c:v>0.16809292638982201</c:v>
                </c:pt>
                <c:pt idx="63">
                  <c:v>0.314908447912292</c:v>
                </c:pt>
                <c:pt idx="64">
                  <c:v>0</c:v>
                </c:pt>
                <c:pt idx="65">
                  <c:v>0.304653911105353</c:v>
                </c:pt>
                <c:pt idx="66">
                  <c:v>7.6247831874581007E-2</c:v>
                </c:pt>
                <c:pt idx="67">
                  <c:v>0.100722516124989</c:v>
                </c:pt>
                <c:pt idx="68">
                  <c:v>1.32012395753931E-2</c:v>
                </c:pt>
                <c:pt idx="69">
                  <c:v>0.37577669663968399</c:v>
                </c:pt>
                <c:pt idx="70">
                  <c:v>0.229601750416008</c:v>
                </c:pt>
                <c:pt idx="71">
                  <c:v>0.33363230400685001</c:v>
                </c:pt>
                <c:pt idx="72">
                  <c:v>0.28578748661777997</c:v>
                </c:pt>
                <c:pt idx="73">
                  <c:v>0.21041542750154399</c:v>
                </c:pt>
                <c:pt idx="74">
                  <c:v>0</c:v>
                </c:pt>
                <c:pt idx="75">
                  <c:v>0</c:v>
                </c:pt>
                <c:pt idx="76">
                  <c:v>0</c:v>
                </c:pt>
                <c:pt idx="77">
                  <c:v>0.28689628788733401</c:v>
                </c:pt>
                <c:pt idx="78">
                  <c:v>0.108788010571925</c:v>
                </c:pt>
                <c:pt idx="79">
                  <c:v>4.9127756105876302E-2</c:v>
                </c:pt>
                <c:pt idx="80">
                  <c:v>0.15796402434425499</c:v>
                </c:pt>
                <c:pt idx="81">
                  <c:v>5.4937890457078802E-2</c:v>
                </c:pt>
                <c:pt idx="82">
                  <c:v>0</c:v>
                </c:pt>
                <c:pt idx="83">
                  <c:v>0.26463651465055199</c:v>
                </c:pt>
                <c:pt idx="84">
                  <c:v>0.150635969717307</c:v>
                </c:pt>
                <c:pt idx="85">
                  <c:v>2.1120109624201099E-2</c:v>
                </c:pt>
                <c:pt idx="86">
                  <c:v>0.1600350406695</c:v>
                </c:pt>
                <c:pt idx="87">
                  <c:v>0.32388127505741598</c:v>
                </c:pt>
                <c:pt idx="88">
                  <c:v>0.13688531800225101</c:v>
                </c:pt>
                <c:pt idx="89">
                  <c:v>1.3838329371268899E-2</c:v>
                </c:pt>
                <c:pt idx="90">
                  <c:v>0.11959922130142001</c:v>
                </c:pt>
                <c:pt idx="91">
                  <c:v>0.21831564492090599</c:v>
                </c:pt>
                <c:pt idx="92">
                  <c:v>0</c:v>
                </c:pt>
                <c:pt idx="93">
                  <c:v>0.31486420194583198</c:v>
                </c:pt>
                <c:pt idx="94">
                  <c:v>0.183987792112461</c:v>
                </c:pt>
                <c:pt idx="95">
                  <c:v>0.28705416863959698</c:v>
                </c:pt>
                <c:pt idx="96">
                  <c:v>0</c:v>
                </c:pt>
                <c:pt idx="97">
                  <c:v>0.26287627495444299</c:v>
                </c:pt>
                <c:pt idx="98">
                  <c:v>0.25019720461445899</c:v>
                </c:pt>
                <c:pt idx="99">
                  <c:v>0.17879992660373401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FB85-4DFC-897E-00816CF2CF98}"/>
            </c:ext>
          </c:extLst>
        </c:ser>
        <c:ser>
          <c:idx val="1"/>
          <c:order val="1"/>
          <c:tx>
            <c:strRef>
              <c:f>Sheet1!$C$1</c:f>
              <c:strCache>
                <c:ptCount val="1"/>
                <c:pt idx="0">
                  <c:v>Highlight</c:v>
                </c:pt>
              </c:strCache>
            </c:strRef>
          </c:tx>
          <c:spPr>
            <a:solidFill>
              <a:schemeClr val="accent3">
                <a:lumMod val="50000"/>
              </a:schemeClr>
            </a:solidFill>
            <a:ln w="12670">
              <a:noFill/>
              <a:prstDash val="dash"/>
            </a:ln>
          </c:spPr>
          <c:invertIfNegative val="0"/>
          <c:cat>
            <c:numRef>
              <c:f>Sheet1!$A$2:$A$101</c:f>
              <c:numCache>
                <c:formatCode>General</c:formatCode>
                <c:ptCount val="100"/>
                <c:pt idx="0">
                  <c:v>1926</c:v>
                </c:pt>
                <c:pt idx="1">
                  <c:v>1927</c:v>
                </c:pt>
                <c:pt idx="2">
                  <c:v>1928</c:v>
                </c:pt>
                <c:pt idx="3">
                  <c:v>1929</c:v>
                </c:pt>
                <c:pt idx="4">
                  <c:v>1930</c:v>
                </c:pt>
                <c:pt idx="5">
                  <c:v>1931</c:v>
                </c:pt>
                <c:pt idx="6">
                  <c:v>1932</c:v>
                </c:pt>
                <c:pt idx="7">
                  <c:v>1933</c:v>
                </c:pt>
                <c:pt idx="8">
                  <c:v>1934</c:v>
                </c:pt>
                <c:pt idx="9">
                  <c:v>1935</c:v>
                </c:pt>
                <c:pt idx="10">
                  <c:v>1936</c:v>
                </c:pt>
                <c:pt idx="11">
                  <c:v>1937</c:v>
                </c:pt>
                <c:pt idx="12">
                  <c:v>1938</c:v>
                </c:pt>
                <c:pt idx="13">
                  <c:v>1939</c:v>
                </c:pt>
                <c:pt idx="14">
                  <c:v>1940</c:v>
                </c:pt>
                <c:pt idx="15">
                  <c:v>1941</c:v>
                </c:pt>
                <c:pt idx="16">
                  <c:v>1942</c:v>
                </c:pt>
                <c:pt idx="17">
                  <c:v>1943</c:v>
                </c:pt>
                <c:pt idx="18">
                  <c:v>1944</c:v>
                </c:pt>
                <c:pt idx="19">
                  <c:v>1945</c:v>
                </c:pt>
                <c:pt idx="20">
                  <c:v>1946</c:v>
                </c:pt>
                <c:pt idx="21">
                  <c:v>1947</c:v>
                </c:pt>
                <c:pt idx="22">
                  <c:v>1948</c:v>
                </c:pt>
                <c:pt idx="23">
                  <c:v>1949</c:v>
                </c:pt>
                <c:pt idx="24">
                  <c:v>1950</c:v>
                </c:pt>
                <c:pt idx="25">
                  <c:v>1951</c:v>
                </c:pt>
                <c:pt idx="26">
                  <c:v>1952</c:v>
                </c:pt>
                <c:pt idx="27">
                  <c:v>1953</c:v>
                </c:pt>
                <c:pt idx="28">
                  <c:v>1954</c:v>
                </c:pt>
                <c:pt idx="29">
                  <c:v>1955</c:v>
                </c:pt>
                <c:pt idx="30">
                  <c:v>1956</c:v>
                </c:pt>
                <c:pt idx="31">
                  <c:v>1957</c:v>
                </c:pt>
                <c:pt idx="32">
                  <c:v>1958</c:v>
                </c:pt>
                <c:pt idx="33">
                  <c:v>1959</c:v>
                </c:pt>
                <c:pt idx="34">
                  <c:v>1960</c:v>
                </c:pt>
                <c:pt idx="35">
                  <c:v>1961</c:v>
                </c:pt>
                <c:pt idx="36">
                  <c:v>1962</c:v>
                </c:pt>
                <c:pt idx="37">
                  <c:v>1963</c:v>
                </c:pt>
                <c:pt idx="38">
                  <c:v>1964</c:v>
                </c:pt>
                <c:pt idx="39">
                  <c:v>1965</c:v>
                </c:pt>
                <c:pt idx="40">
                  <c:v>1966</c:v>
                </c:pt>
                <c:pt idx="41">
                  <c:v>1967</c:v>
                </c:pt>
                <c:pt idx="42">
                  <c:v>1968</c:v>
                </c:pt>
                <c:pt idx="43">
                  <c:v>1969</c:v>
                </c:pt>
                <c:pt idx="44">
                  <c:v>1970</c:v>
                </c:pt>
                <c:pt idx="45">
                  <c:v>1971</c:v>
                </c:pt>
                <c:pt idx="46">
                  <c:v>1972</c:v>
                </c:pt>
                <c:pt idx="47">
                  <c:v>1973</c:v>
                </c:pt>
                <c:pt idx="48">
                  <c:v>1974</c:v>
                </c:pt>
                <c:pt idx="49">
                  <c:v>1975</c:v>
                </c:pt>
                <c:pt idx="50">
                  <c:v>1976</c:v>
                </c:pt>
                <c:pt idx="51">
                  <c:v>1977</c:v>
                </c:pt>
                <c:pt idx="52">
                  <c:v>1978</c:v>
                </c:pt>
                <c:pt idx="53">
                  <c:v>1979</c:v>
                </c:pt>
                <c:pt idx="54">
                  <c:v>1980</c:v>
                </c:pt>
                <c:pt idx="55">
                  <c:v>1981</c:v>
                </c:pt>
                <c:pt idx="56">
                  <c:v>1982</c:v>
                </c:pt>
                <c:pt idx="57">
                  <c:v>1983</c:v>
                </c:pt>
                <c:pt idx="58">
                  <c:v>1984</c:v>
                </c:pt>
                <c:pt idx="59">
                  <c:v>1985</c:v>
                </c:pt>
                <c:pt idx="60">
                  <c:v>1986</c:v>
                </c:pt>
                <c:pt idx="61">
                  <c:v>1987</c:v>
                </c:pt>
                <c:pt idx="62">
                  <c:v>1988</c:v>
                </c:pt>
                <c:pt idx="63">
                  <c:v>1989</c:v>
                </c:pt>
                <c:pt idx="64">
                  <c:v>1990</c:v>
                </c:pt>
                <c:pt idx="65">
                  <c:v>1991</c:v>
                </c:pt>
                <c:pt idx="66">
                  <c:v>1992</c:v>
                </c:pt>
                <c:pt idx="67">
                  <c:v>1993</c:v>
                </c:pt>
                <c:pt idx="68">
                  <c:v>1994</c:v>
                </c:pt>
                <c:pt idx="69">
                  <c:v>1995</c:v>
                </c:pt>
                <c:pt idx="70">
                  <c:v>1996</c:v>
                </c:pt>
                <c:pt idx="71">
                  <c:v>1997</c:v>
                </c:pt>
                <c:pt idx="72">
                  <c:v>1998</c:v>
                </c:pt>
                <c:pt idx="73">
                  <c:v>1999</c:v>
                </c:pt>
                <c:pt idx="74">
                  <c:v>2000</c:v>
                </c:pt>
                <c:pt idx="75">
                  <c:v>2001</c:v>
                </c:pt>
                <c:pt idx="76">
                  <c:v>2002</c:v>
                </c:pt>
                <c:pt idx="77">
                  <c:v>2003</c:v>
                </c:pt>
                <c:pt idx="78">
                  <c:v>2004</c:v>
                </c:pt>
                <c:pt idx="79">
                  <c:v>2005</c:v>
                </c:pt>
                <c:pt idx="80">
                  <c:v>2006</c:v>
                </c:pt>
                <c:pt idx="81">
                  <c:v>2007</c:v>
                </c:pt>
                <c:pt idx="82">
                  <c:v>2008</c:v>
                </c:pt>
                <c:pt idx="83">
                  <c:v>2009</c:v>
                </c:pt>
                <c:pt idx="84">
                  <c:v>2010</c:v>
                </c:pt>
                <c:pt idx="85">
                  <c:v>2011</c:v>
                </c:pt>
                <c:pt idx="86">
                  <c:v>2012</c:v>
                </c:pt>
                <c:pt idx="87">
                  <c:v>2013</c:v>
                </c:pt>
                <c:pt idx="88">
                  <c:v>2014</c:v>
                </c:pt>
                <c:pt idx="89">
                  <c:v>2015</c:v>
                </c:pt>
                <c:pt idx="90">
                  <c:v>2016</c:v>
                </c:pt>
                <c:pt idx="91">
                  <c:v>2017</c:v>
                </c:pt>
                <c:pt idx="92">
                  <c:v>2018</c:v>
                </c:pt>
                <c:pt idx="93">
                  <c:v>2019</c:v>
                </c:pt>
                <c:pt idx="94">
                  <c:v>2020</c:v>
                </c:pt>
                <c:pt idx="95">
                  <c:v>2021</c:v>
                </c:pt>
                <c:pt idx="96">
                  <c:v>2022</c:v>
                </c:pt>
                <c:pt idx="97">
                  <c:v>2023</c:v>
                </c:pt>
                <c:pt idx="98">
                  <c:v>2024</c:v>
                </c:pt>
                <c:pt idx="99">
                  <c:v>2025</c:v>
                </c:pt>
              </c:numCache>
            </c:numRef>
          </c:cat>
          <c:val>
            <c:numRef>
              <c:f>Sheet1!$C$2:$C$101</c:f>
              <c:numCache>
                <c:formatCode>0.00%;\-0.00%;\—</c:formatCode>
                <c:ptCount val="100"/>
                <c:pt idx="0">
                  <c:v>0.116074444282409</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0.119768462381524</c:v>
                </c:pt>
                <c:pt idx="34">
                  <c:v>0</c:v>
                </c:pt>
                <c:pt idx="35">
                  <c:v>0</c:v>
                </c:pt>
                <c:pt idx="36">
                  <c:v>0</c:v>
                </c:pt>
                <c:pt idx="37">
                  <c:v>0</c:v>
                </c:pt>
                <c:pt idx="38">
                  <c:v>0</c:v>
                </c:pt>
                <c:pt idx="39">
                  <c:v>0.124523160023627</c:v>
                </c:pt>
                <c:pt idx="40">
                  <c:v>0</c:v>
                </c:pt>
                <c:pt idx="41">
                  <c:v>0</c:v>
                </c:pt>
                <c:pt idx="42">
                  <c:v>0.11081421107240599</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0.100722516124989</c:v>
                </c:pt>
                <c:pt idx="68">
                  <c:v>0</c:v>
                </c:pt>
                <c:pt idx="69">
                  <c:v>0</c:v>
                </c:pt>
                <c:pt idx="70">
                  <c:v>0</c:v>
                </c:pt>
                <c:pt idx="71">
                  <c:v>0</c:v>
                </c:pt>
                <c:pt idx="72">
                  <c:v>0</c:v>
                </c:pt>
                <c:pt idx="73">
                  <c:v>0</c:v>
                </c:pt>
                <c:pt idx="74">
                  <c:v>0</c:v>
                </c:pt>
                <c:pt idx="75">
                  <c:v>0</c:v>
                </c:pt>
                <c:pt idx="76">
                  <c:v>0</c:v>
                </c:pt>
                <c:pt idx="77">
                  <c:v>0</c:v>
                </c:pt>
                <c:pt idx="78">
                  <c:v>0.108788010571925</c:v>
                </c:pt>
                <c:pt idx="79">
                  <c:v>0</c:v>
                </c:pt>
                <c:pt idx="80">
                  <c:v>0</c:v>
                </c:pt>
                <c:pt idx="81">
                  <c:v>0</c:v>
                </c:pt>
                <c:pt idx="82">
                  <c:v>0</c:v>
                </c:pt>
                <c:pt idx="83">
                  <c:v>0</c:v>
                </c:pt>
                <c:pt idx="84">
                  <c:v>0</c:v>
                </c:pt>
                <c:pt idx="85">
                  <c:v>0</c:v>
                </c:pt>
                <c:pt idx="86">
                  <c:v>0</c:v>
                </c:pt>
                <c:pt idx="87">
                  <c:v>0</c:v>
                </c:pt>
                <c:pt idx="88">
                  <c:v>0</c:v>
                </c:pt>
                <c:pt idx="89">
                  <c:v>0</c:v>
                </c:pt>
                <c:pt idx="90">
                  <c:v>0.11959922130142001</c:v>
                </c:pt>
                <c:pt idx="91">
                  <c:v>0</c:v>
                </c:pt>
                <c:pt idx="92">
                  <c:v>0</c:v>
                </c:pt>
                <c:pt idx="93">
                  <c:v>0</c:v>
                </c:pt>
                <c:pt idx="94">
                  <c:v>0</c:v>
                </c:pt>
                <c:pt idx="95">
                  <c:v>0</c:v>
                </c:pt>
                <c:pt idx="96">
                  <c:v>0</c:v>
                </c:pt>
                <c:pt idx="97">
                  <c:v>0</c:v>
                </c:pt>
                <c:pt idx="98">
                  <c:v>0</c:v>
                </c:pt>
                <c:pt idx="9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FB85-4DFC-897E-00816CF2CF98}"/>
            </c:ext>
          </c:extLst>
        </c:ser>
        <c:ser>
          <c:idx val="2"/>
          <c:order val="2"/>
          <c:tx>
            <c:strRef>
              <c:f>Sheet1!$D$1</c:f>
              <c:strCache>
                <c:ptCount val="1"/>
                <c:pt idx="0">
                  <c:v>Neg</c:v>
                </c:pt>
              </c:strCache>
            </c:strRef>
          </c:tx>
          <c:spPr>
            <a:solidFill>
              <a:srgbClr val="B7312C"/>
            </a:solidFill>
            <a:ln w="12700">
              <a:noFill/>
              <a:prstDash val="dash"/>
            </a:ln>
          </c:spPr>
          <c:invertIfNegative val="0"/>
          <c:cat>
            <c:numRef>
              <c:f>Sheet1!$A$2:$A$101</c:f>
              <c:numCache>
                <c:formatCode>General</c:formatCode>
                <c:ptCount val="100"/>
                <c:pt idx="0">
                  <c:v>1926</c:v>
                </c:pt>
                <c:pt idx="1">
                  <c:v>1927</c:v>
                </c:pt>
                <c:pt idx="2">
                  <c:v>1928</c:v>
                </c:pt>
                <c:pt idx="3">
                  <c:v>1929</c:v>
                </c:pt>
                <c:pt idx="4">
                  <c:v>1930</c:v>
                </c:pt>
                <c:pt idx="5">
                  <c:v>1931</c:v>
                </c:pt>
                <c:pt idx="6">
                  <c:v>1932</c:v>
                </c:pt>
                <c:pt idx="7">
                  <c:v>1933</c:v>
                </c:pt>
                <c:pt idx="8">
                  <c:v>1934</c:v>
                </c:pt>
                <c:pt idx="9">
                  <c:v>1935</c:v>
                </c:pt>
                <c:pt idx="10">
                  <c:v>1936</c:v>
                </c:pt>
                <c:pt idx="11">
                  <c:v>1937</c:v>
                </c:pt>
                <c:pt idx="12">
                  <c:v>1938</c:v>
                </c:pt>
                <c:pt idx="13">
                  <c:v>1939</c:v>
                </c:pt>
                <c:pt idx="14">
                  <c:v>1940</c:v>
                </c:pt>
                <c:pt idx="15">
                  <c:v>1941</c:v>
                </c:pt>
                <c:pt idx="16">
                  <c:v>1942</c:v>
                </c:pt>
                <c:pt idx="17">
                  <c:v>1943</c:v>
                </c:pt>
                <c:pt idx="18">
                  <c:v>1944</c:v>
                </c:pt>
                <c:pt idx="19">
                  <c:v>1945</c:v>
                </c:pt>
                <c:pt idx="20">
                  <c:v>1946</c:v>
                </c:pt>
                <c:pt idx="21">
                  <c:v>1947</c:v>
                </c:pt>
                <c:pt idx="22">
                  <c:v>1948</c:v>
                </c:pt>
                <c:pt idx="23">
                  <c:v>1949</c:v>
                </c:pt>
                <c:pt idx="24">
                  <c:v>1950</c:v>
                </c:pt>
                <c:pt idx="25">
                  <c:v>1951</c:v>
                </c:pt>
                <c:pt idx="26">
                  <c:v>1952</c:v>
                </c:pt>
                <c:pt idx="27">
                  <c:v>1953</c:v>
                </c:pt>
                <c:pt idx="28">
                  <c:v>1954</c:v>
                </c:pt>
                <c:pt idx="29">
                  <c:v>1955</c:v>
                </c:pt>
                <c:pt idx="30">
                  <c:v>1956</c:v>
                </c:pt>
                <c:pt idx="31">
                  <c:v>1957</c:v>
                </c:pt>
                <c:pt idx="32">
                  <c:v>1958</c:v>
                </c:pt>
                <c:pt idx="33">
                  <c:v>1959</c:v>
                </c:pt>
                <c:pt idx="34">
                  <c:v>1960</c:v>
                </c:pt>
                <c:pt idx="35">
                  <c:v>1961</c:v>
                </c:pt>
                <c:pt idx="36">
                  <c:v>1962</c:v>
                </c:pt>
                <c:pt idx="37">
                  <c:v>1963</c:v>
                </c:pt>
                <c:pt idx="38">
                  <c:v>1964</c:v>
                </c:pt>
                <c:pt idx="39">
                  <c:v>1965</c:v>
                </c:pt>
                <c:pt idx="40">
                  <c:v>1966</c:v>
                </c:pt>
                <c:pt idx="41">
                  <c:v>1967</c:v>
                </c:pt>
                <c:pt idx="42">
                  <c:v>1968</c:v>
                </c:pt>
                <c:pt idx="43">
                  <c:v>1969</c:v>
                </c:pt>
                <c:pt idx="44">
                  <c:v>1970</c:v>
                </c:pt>
                <c:pt idx="45">
                  <c:v>1971</c:v>
                </c:pt>
                <c:pt idx="46">
                  <c:v>1972</c:v>
                </c:pt>
                <c:pt idx="47">
                  <c:v>1973</c:v>
                </c:pt>
                <c:pt idx="48">
                  <c:v>1974</c:v>
                </c:pt>
                <c:pt idx="49">
                  <c:v>1975</c:v>
                </c:pt>
                <c:pt idx="50">
                  <c:v>1976</c:v>
                </c:pt>
                <c:pt idx="51">
                  <c:v>1977</c:v>
                </c:pt>
                <c:pt idx="52">
                  <c:v>1978</c:v>
                </c:pt>
                <c:pt idx="53">
                  <c:v>1979</c:v>
                </c:pt>
                <c:pt idx="54">
                  <c:v>1980</c:v>
                </c:pt>
                <c:pt idx="55">
                  <c:v>1981</c:v>
                </c:pt>
                <c:pt idx="56">
                  <c:v>1982</c:v>
                </c:pt>
                <c:pt idx="57">
                  <c:v>1983</c:v>
                </c:pt>
                <c:pt idx="58">
                  <c:v>1984</c:v>
                </c:pt>
                <c:pt idx="59">
                  <c:v>1985</c:v>
                </c:pt>
                <c:pt idx="60">
                  <c:v>1986</c:v>
                </c:pt>
                <c:pt idx="61">
                  <c:v>1987</c:v>
                </c:pt>
                <c:pt idx="62">
                  <c:v>1988</c:v>
                </c:pt>
                <c:pt idx="63">
                  <c:v>1989</c:v>
                </c:pt>
                <c:pt idx="64">
                  <c:v>1990</c:v>
                </c:pt>
                <c:pt idx="65">
                  <c:v>1991</c:v>
                </c:pt>
                <c:pt idx="66">
                  <c:v>1992</c:v>
                </c:pt>
                <c:pt idx="67">
                  <c:v>1993</c:v>
                </c:pt>
                <c:pt idx="68">
                  <c:v>1994</c:v>
                </c:pt>
                <c:pt idx="69">
                  <c:v>1995</c:v>
                </c:pt>
                <c:pt idx="70">
                  <c:v>1996</c:v>
                </c:pt>
                <c:pt idx="71">
                  <c:v>1997</c:v>
                </c:pt>
                <c:pt idx="72">
                  <c:v>1998</c:v>
                </c:pt>
                <c:pt idx="73">
                  <c:v>1999</c:v>
                </c:pt>
                <c:pt idx="74">
                  <c:v>2000</c:v>
                </c:pt>
                <c:pt idx="75">
                  <c:v>2001</c:v>
                </c:pt>
                <c:pt idx="76">
                  <c:v>2002</c:v>
                </c:pt>
                <c:pt idx="77">
                  <c:v>2003</c:v>
                </c:pt>
                <c:pt idx="78">
                  <c:v>2004</c:v>
                </c:pt>
                <c:pt idx="79">
                  <c:v>2005</c:v>
                </c:pt>
                <c:pt idx="80">
                  <c:v>2006</c:v>
                </c:pt>
                <c:pt idx="81">
                  <c:v>2007</c:v>
                </c:pt>
                <c:pt idx="82">
                  <c:v>2008</c:v>
                </c:pt>
                <c:pt idx="83">
                  <c:v>2009</c:v>
                </c:pt>
                <c:pt idx="84">
                  <c:v>2010</c:v>
                </c:pt>
                <c:pt idx="85">
                  <c:v>2011</c:v>
                </c:pt>
                <c:pt idx="86">
                  <c:v>2012</c:v>
                </c:pt>
                <c:pt idx="87">
                  <c:v>2013</c:v>
                </c:pt>
                <c:pt idx="88">
                  <c:v>2014</c:v>
                </c:pt>
                <c:pt idx="89">
                  <c:v>2015</c:v>
                </c:pt>
                <c:pt idx="90">
                  <c:v>2016</c:v>
                </c:pt>
                <c:pt idx="91">
                  <c:v>2017</c:v>
                </c:pt>
                <c:pt idx="92">
                  <c:v>2018</c:v>
                </c:pt>
                <c:pt idx="93">
                  <c:v>2019</c:v>
                </c:pt>
                <c:pt idx="94">
                  <c:v>2020</c:v>
                </c:pt>
                <c:pt idx="95">
                  <c:v>2021</c:v>
                </c:pt>
                <c:pt idx="96">
                  <c:v>2022</c:v>
                </c:pt>
                <c:pt idx="97">
                  <c:v>2023</c:v>
                </c:pt>
                <c:pt idx="98">
                  <c:v>2024</c:v>
                </c:pt>
                <c:pt idx="99">
                  <c:v>2025</c:v>
                </c:pt>
              </c:numCache>
            </c:numRef>
          </c:cat>
          <c:val>
            <c:numRef>
              <c:f>Sheet1!$D$2:$D$101</c:f>
              <c:numCache>
                <c:formatCode>0.00%;\-0.00%;\—</c:formatCode>
                <c:ptCount val="100"/>
                <c:pt idx="0">
                  <c:v>0</c:v>
                </c:pt>
                <c:pt idx="1">
                  <c:v>0</c:v>
                </c:pt>
                <c:pt idx="2">
                  <c:v>0</c:v>
                </c:pt>
                <c:pt idx="3">
                  <c:v>-8.4091045351946905E-2</c:v>
                </c:pt>
                <c:pt idx="4">
                  <c:v>-0.248950061276622</c:v>
                </c:pt>
                <c:pt idx="5">
                  <c:v>-0.43348583438956201</c:v>
                </c:pt>
                <c:pt idx="6">
                  <c:v>-8.1988943345911405E-2</c:v>
                </c:pt>
                <c:pt idx="7">
                  <c:v>0</c:v>
                </c:pt>
                <c:pt idx="8">
                  <c:v>-1.4307332003377899E-2</c:v>
                </c:pt>
                <c:pt idx="9">
                  <c:v>0</c:v>
                </c:pt>
                <c:pt idx="10">
                  <c:v>0</c:v>
                </c:pt>
                <c:pt idx="11">
                  <c:v>-0.35022760120221902</c:v>
                </c:pt>
                <c:pt idx="12">
                  <c:v>0</c:v>
                </c:pt>
                <c:pt idx="13">
                  <c:v>-4.2237308645644003E-3</c:v>
                </c:pt>
                <c:pt idx="14">
                  <c:v>-9.77883629758554E-2</c:v>
                </c:pt>
                <c:pt idx="15">
                  <c:v>-0.11576672234848499</c:v>
                </c:pt>
                <c:pt idx="16">
                  <c:v>0</c:v>
                </c:pt>
                <c:pt idx="17">
                  <c:v>0</c:v>
                </c:pt>
                <c:pt idx="18">
                  <c:v>0</c:v>
                </c:pt>
                <c:pt idx="19">
                  <c:v>0</c:v>
                </c:pt>
                <c:pt idx="20">
                  <c:v>-8.0743250179366094E-2</c:v>
                </c:pt>
                <c:pt idx="21">
                  <c:v>0</c:v>
                </c:pt>
                <c:pt idx="22">
                  <c:v>0</c:v>
                </c:pt>
                <c:pt idx="23">
                  <c:v>0</c:v>
                </c:pt>
                <c:pt idx="24">
                  <c:v>0</c:v>
                </c:pt>
                <c:pt idx="25">
                  <c:v>0</c:v>
                </c:pt>
                <c:pt idx="26">
                  <c:v>0</c:v>
                </c:pt>
                <c:pt idx="27">
                  <c:v>-9.7513299601388308E-3</c:v>
                </c:pt>
                <c:pt idx="28">
                  <c:v>0</c:v>
                </c:pt>
                <c:pt idx="29">
                  <c:v>0</c:v>
                </c:pt>
                <c:pt idx="30">
                  <c:v>0</c:v>
                </c:pt>
                <c:pt idx="31">
                  <c:v>-0.107914266401983</c:v>
                </c:pt>
                <c:pt idx="32">
                  <c:v>0</c:v>
                </c:pt>
                <c:pt idx="33">
                  <c:v>0</c:v>
                </c:pt>
                <c:pt idx="34">
                  <c:v>0</c:v>
                </c:pt>
                <c:pt idx="35">
                  <c:v>0</c:v>
                </c:pt>
                <c:pt idx="36">
                  <c:v>-8.7277729213963803E-2</c:v>
                </c:pt>
                <c:pt idx="37">
                  <c:v>0</c:v>
                </c:pt>
                <c:pt idx="38">
                  <c:v>0</c:v>
                </c:pt>
                <c:pt idx="39">
                  <c:v>0</c:v>
                </c:pt>
                <c:pt idx="40">
                  <c:v>-0.100478095861859</c:v>
                </c:pt>
                <c:pt idx="41">
                  <c:v>0</c:v>
                </c:pt>
                <c:pt idx="42">
                  <c:v>0</c:v>
                </c:pt>
                <c:pt idx="43">
                  <c:v>-8.48615153403149E-2</c:v>
                </c:pt>
                <c:pt idx="44">
                  <c:v>0</c:v>
                </c:pt>
                <c:pt idx="45">
                  <c:v>0</c:v>
                </c:pt>
                <c:pt idx="46">
                  <c:v>0</c:v>
                </c:pt>
                <c:pt idx="47">
                  <c:v>-0.146659442289406</c:v>
                </c:pt>
                <c:pt idx="48">
                  <c:v>-0.264582756753376</c:v>
                </c:pt>
                <c:pt idx="49">
                  <c:v>0</c:v>
                </c:pt>
                <c:pt idx="50">
                  <c:v>0</c:v>
                </c:pt>
                <c:pt idx="51">
                  <c:v>-7.1793012884497701E-2</c:v>
                </c:pt>
                <c:pt idx="52">
                  <c:v>0</c:v>
                </c:pt>
                <c:pt idx="53">
                  <c:v>0</c:v>
                </c:pt>
                <c:pt idx="54">
                  <c:v>0</c:v>
                </c:pt>
                <c:pt idx="55">
                  <c:v>-4.9088144783707002E-2</c:v>
                </c:pt>
                <c:pt idx="56">
                  <c:v>0</c:v>
                </c:pt>
                <c:pt idx="57">
                  <c:v>0</c:v>
                </c:pt>
                <c:pt idx="58">
                  <c:v>0</c:v>
                </c:pt>
                <c:pt idx="59">
                  <c:v>0</c:v>
                </c:pt>
                <c:pt idx="60">
                  <c:v>0</c:v>
                </c:pt>
                <c:pt idx="61">
                  <c:v>0</c:v>
                </c:pt>
                <c:pt idx="62">
                  <c:v>0</c:v>
                </c:pt>
                <c:pt idx="63">
                  <c:v>0</c:v>
                </c:pt>
                <c:pt idx="64">
                  <c:v>-3.1037591263843499E-2</c:v>
                </c:pt>
                <c:pt idx="65">
                  <c:v>0</c:v>
                </c:pt>
                <c:pt idx="66">
                  <c:v>0</c:v>
                </c:pt>
                <c:pt idx="67">
                  <c:v>0</c:v>
                </c:pt>
                <c:pt idx="68">
                  <c:v>0</c:v>
                </c:pt>
                <c:pt idx="69">
                  <c:v>0</c:v>
                </c:pt>
                <c:pt idx="70">
                  <c:v>0</c:v>
                </c:pt>
                <c:pt idx="71">
                  <c:v>0</c:v>
                </c:pt>
                <c:pt idx="72">
                  <c:v>0</c:v>
                </c:pt>
                <c:pt idx="73">
                  <c:v>0</c:v>
                </c:pt>
                <c:pt idx="74">
                  <c:v>-9.1043883312268106E-2</c:v>
                </c:pt>
                <c:pt idx="75">
                  <c:v>-0.11885801255752899</c:v>
                </c:pt>
                <c:pt idx="76">
                  <c:v>-0.22101565753417701</c:v>
                </c:pt>
                <c:pt idx="77">
                  <c:v>0</c:v>
                </c:pt>
                <c:pt idx="78">
                  <c:v>0</c:v>
                </c:pt>
                <c:pt idx="79">
                  <c:v>0</c:v>
                </c:pt>
                <c:pt idx="80">
                  <c:v>0</c:v>
                </c:pt>
                <c:pt idx="81">
                  <c:v>0</c:v>
                </c:pt>
                <c:pt idx="82">
                  <c:v>-0.36997048774680702</c:v>
                </c:pt>
                <c:pt idx="83">
                  <c:v>0</c:v>
                </c:pt>
                <c:pt idx="84">
                  <c:v>0</c:v>
                </c:pt>
                <c:pt idx="85">
                  <c:v>0</c:v>
                </c:pt>
                <c:pt idx="86">
                  <c:v>0</c:v>
                </c:pt>
                <c:pt idx="87">
                  <c:v>0</c:v>
                </c:pt>
                <c:pt idx="88">
                  <c:v>0</c:v>
                </c:pt>
                <c:pt idx="89">
                  <c:v>0</c:v>
                </c:pt>
                <c:pt idx="90">
                  <c:v>0</c:v>
                </c:pt>
                <c:pt idx="91">
                  <c:v>0</c:v>
                </c:pt>
                <c:pt idx="92">
                  <c:v>-4.3843493225257602E-2</c:v>
                </c:pt>
                <c:pt idx="93">
                  <c:v>0</c:v>
                </c:pt>
                <c:pt idx="94">
                  <c:v>0</c:v>
                </c:pt>
                <c:pt idx="95">
                  <c:v>0</c:v>
                </c:pt>
                <c:pt idx="96">
                  <c:v>-0.18110865157820499</c:v>
                </c:pt>
                <c:pt idx="97">
                  <c:v>0</c:v>
                </c:pt>
                <c:pt idx="98">
                  <c:v>0</c:v>
                </c:pt>
                <c:pt idx="9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FB85-4DFC-897E-00816CF2CF98}"/>
            </c:ext>
          </c:extLst>
        </c:ser>
        <c:dLbls>
          <c:showLegendKey val="0"/>
          <c:showVal val="0"/>
          <c:showCatName val="0"/>
          <c:showSerName val="0"/>
          <c:showPercent val="0"/>
          <c:showBubbleSize val="0"/>
        </c:dLbls>
        <c:gapWidth val="60"/>
        <c:overlap val="100"/>
        <c:axId val="411285376"/>
        <c:axId val="411286912"/>
      </c:barChart>
      <c:lineChart>
        <c:grouping val="standard"/>
        <c:varyColors val="0"/>
        <c:ser>
          <c:idx val="6"/>
          <c:order val="5"/>
          <c:tx>
            <c:strRef>
              <c:f>Sheet1!$L$1</c:f>
              <c:strCache>
                <c:ptCount val="1"/>
                <c:pt idx="0">
                  <c:v>Fake Axis Labels</c:v>
                </c:pt>
              </c:strCache>
            </c:strRef>
          </c:tx>
          <c:spPr>
            <a:ln>
              <a:noFill/>
            </a:ln>
          </c:spPr>
          <c:marker>
            <c:symbol val="none"/>
          </c:marker>
          <c:cat>
            <c:numRef>
              <c:f>Sheet1!$L$2:$L$99</c:f>
              <c:numCache>
                <c:formatCode>General</c:formatCode>
                <c:ptCount val="95"/>
                <c:pt idx="0">
                  <c:v>1926</c:v>
                </c:pt>
                <c:pt idx="4">
                  <c:v>1930</c:v>
                </c:pt>
                <c:pt idx="14">
                  <c:v>1940</c:v>
                </c:pt>
                <c:pt idx="24">
                  <c:v>1950</c:v>
                </c:pt>
                <c:pt idx="34">
                  <c:v>1960</c:v>
                </c:pt>
                <c:pt idx="44">
                  <c:v>1970</c:v>
                </c:pt>
                <c:pt idx="54">
                  <c:v>1980</c:v>
                </c:pt>
                <c:pt idx="64">
                  <c:v>1990</c:v>
                </c:pt>
                <c:pt idx="74">
                  <c:v>2000</c:v>
                </c:pt>
                <c:pt idx="84">
                  <c:v>2010</c:v>
                </c:pt>
                <c:pt idx="94">
                  <c:v>2020</c:v>
                </c:pt>
              </c:numCache>
            </c:numRef>
          </c:cat>
          <c:val>
            <c:numRef>
              <c:f>Sheet1!$M$2:$M$96</c:f>
              <c:numCache>
                <c:formatCode>General</c:formatCode>
                <c:ptCount val="95"/>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9">
                  <c:v>0</c:v>
                </c:pt>
                <c:pt idx="90">
                  <c:v>0</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FB85-4DFC-897E-00816CF2CF98}"/>
            </c:ext>
          </c:extLst>
        </c:ser>
        <c:dLbls>
          <c:showLegendKey val="0"/>
          <c:showVal val="0"/>
          <c:showCatName val="0"/>
          <c:showSerName val="0"/>
          <c:showPercent val="0"/>
          <c:showBubbleSize val="0"/>
        </c:dLbls>
        <c:marker val="1"/>
        <c:smooth val="0"/>
        <c:axId val="486329344"/>
        <c:axId val="486327808"/>
      </c:lineChart>
      <c:catAx>
        <c:axId val="411285376"/>
        <c:scaling>
          <c:orientation val="minMax"/>
        </c:scaling>
        <c:delete val="0"/>
        <c:axPos val="b"/>
        <c:numFmt formatCode="General" sourceLinked="1"/>
        <c:majorTickMark val="none"/>
        <c:minorTickMark val="none"/>
        <c:tickLblPos val="none"/>
        <c:spPr>
          <a:solidFill>
            <a:schemeClr val="bg1">
              <a:lumMod val="50000"/>
            </a:schemeClr>
          </a:solidFill>
          <a:ln w="9525">
            <a:solidFill>
              <a:schemeClr val="bg1">
                <a:lumMod val="50000"/>
              </a:schemeClr>
            </a:solidFill>
          </a:ln>
        </c:spPr>
        <c:crossAx val="411286912"/>
        <c:crossesAt val="0"/>
        <c:auto val="0"/>
        <c:lblAlgn val="ctr"/>
        <c:lblOffset val="100"/>
        <c:tickLblSkip val="10"/>
        <c:noMultiLvlLbl val="0"/>
      </c:catAx>
      <c:valAx>
        <c:axId val="411286912"/>
        <c:scaling>
          <c:orientation val="minMax"/>
          <c:min val="-0.5"/>
        </c:scaling>
        <c:delete val="0"/>
        <c:axPos val="l"/>
        <c:title>
          <c:tx>
            <c:rich>
              <a:bodyPr/>
              <a:lstStyle/>
              <a:p>
                <a:pPr>
                  <a:defRPr/>
                </a:pPr>
                <a:r>
                  <a:rPr lang="en-US"/>
                  <a:t>Return</a:t>
                </a:r>
              </a:p>
            </c:rich>
          </c:tx>
          <c:layout>
            <c:manualLayout>
              <c:xMode val="edge"/>
              <c:yMode val="edge"/>
              <c:x val="0"/>
              <c:y val="0.38069191575050354"/>
            </c:manualLayout>
          </c:layout>
          <c:overlay val="0"/>
        </c:title>
        <c:numFmt formatCode="0%" sourceLinked="0"/>
        <c:majorTickMark val="none"/>
        <c:minorTickMark val="none"/>
        <c:tickLblPos val="nextTo"/>
        <c:spPr>
          <a:ln w="9525">
            <a:solidFill>
              <a:schemeClr val="bg1">
                <a:lumMod val="50000"/>
              </a:schemeClr>
            </a:solidFill>
          </a:ln>
        </c:spPr>
        <c:crossAx val="411285376"/>
        <c:crosses val="autoZero"/>
        <c:crossBetween val="between"/>
        <c:majorUnit val="0.1"/>
      </c:valAx>
      <c:valAx>
        <c:axId val="486327808"/>
        <c:scaling>
          <c:orientation val="minMax"/>
        </c:scaling>
        <c:delete val="0"/>
        <c:axPos val="r"/>
        <c:numFmt formatCode="General" sourceLinked="1"/>
        <c:majorTickMark val="out"/>
        <c:minorTickMark val="none"/>
        <c:tickLblPos val="none"/>
        <c:spPr>
          <a:ln>
            <a:noFill/>
          </a:ln>
        </c:spPr>
        <c:crossAx val="486329344"/>
        <c:crosses val="max"/>
        <c:crossBetween val="between"/>
      </c:valAx>
      <c:dateAx>
        <c:axId val="486329344"/>
        <c:scaling>
          <c:orientation val="minMax"/>
          <c:max val="46022"/>
          <c:min val="9528"/>
        </c:scaling>
        <c:delete val="0"/>
        <c:axPos val="b"/>
        <c:numFmt formatCode="yyyy" sourceLinked="0"/>
        <c:majorTickMark val="none"/>
        <c:minorTickMark val="none"/>
        <c:tickLblPos val="low"/>
        <c:spPr>
          <a:noFill/>
          <a:ln>
            <a:noFill/>
          </a:ln>
        </c:spPr>
        <c:crossAx val="486327808"/>
        <c:crossesAt val="0"/>
        <c:auto val="0"/>
        <c:lblOffset val="100"/>
        <c:baseTimeUnit val="days"/>
        <c:majorUnit val="109"/>
        <c:majorTimeUnit val="months"/>
      </c:dateAx>
      <c:spPr>
        <a:noFill/>
        <a:ln w="25400">
          <a:noFill/>
        </a:ln>
      </c:spPr>
    </c:plotArea>
    <c:plotVisOnly val="1"/>
    <c:dispBlanksAs val="gap"/>
    <c:showDLblsOverMax val="0"/>
  </c:chart>
  <c:txPr>
    <a:bodyPr/>
    <a:lstStyle/>
    <a:p>
      <a:pPr>
        <a:defRPr sz="900" b="0" baseline="0" smtId="4294967295">
          <a:solidFill>
            <a:schemeClr val="tx1"/>
          </a:solidFill>
          <a:latin typeface="Avenir LT 55 Roman" panose="020B0503020000020003" pitchFamily="34" charset="0"/>
          <a:cs typeface="Arial"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Frequency</c:v>
                </c:pt>
              </c:strCache>
            </c:strRef>
          </c:tx>
          <c:spPr>
            <a:solidFill>
              <a:schemeClr val="accent3"/>
            </a:solidFill>
            <a:ln>
              <a:noFill/>
            </a:ln>
            <a:effectLst/>
          </c:spPr>
          <c:invertIfNegative val="0"/>
          <c:dLbls>
            <c:dLbl>
              <c:idx val="0"/>
              <c:numFmt formatCode="0%" sourceLinked="0"/>
              <c:spPr/>
              <c:txPr>
                <a:bodyPr rot="0" spcFirstLastPara="1" vertOverflow="ellipsis" vert="horz" wrap="square" lIns="38100" tIns="19050" rIns="38100" bIns="19050" anchor="ctr" anchorCtr="1">
                  <a:spAutoFit/>
                </a:bodyPr>
                <a:lstStyle/>
                <a:p>
                  <a:pPr>
                    <a:defRPr sz="105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345B-4F5B-B16B-C96BE73B5576}"/>
                </c:ext>
              </c:extLst>
            </c:dLbl>
            <c:dLbl>
              <c:idx val="1"/>
              <c:numFmt formatCode="0%" sourceLinked="0"/>
              <c:spPr/>
              <c:txPr>
                <a:bodyPr rot="0" spcFirstLastPara="1" vertOverflow="ellipsis" vert="horz" wrap="square" lIns="38100" tIns="19050" rIns="38100" bIns="19050" anchor="ctr" anchorCtr="1">
                  <a:spAutoFit/>
                </a:bodyPr>
                <a:lstStyle/>
                <a:p>
                  <a:pPr>
                    <a:defRPr sz="105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345B-4F5B-B16B-C96BE73B5576}"/>
                </c:ext>
              </c:extLst>
            </c:dLbl>
            <c:dLbl>
              <c:idx val="2"/>
              <c:numFmt formatCode="0%" sourceLinked="0"/>
              <c:spPr/>
              <c:txPr>
                <a:bodyPr rot="0" spcFirstLastPara="1" vertOverflow="ellipsis" vert="horz" wrap="square" lIns="38100" tIns="19050" rIns="38100" bIns="19050" anchor="ctr" anchorCtr="1">
                  <a:spAutoFit/>
                </a:bodyPr>
                <a:lstStyle/>
                <a:p>
                  <a:pPr>
                    <a:defRPr sz="105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345B-4F5B-B16B-C96BE73B557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Sheet1!$A$2:$A$4</c:f>
              <c:strCache>
                <c:ptCount val="3"/>
                <c:pt idx="0">
                  <c:v>&gt;10% Decline</c:v>
                </c:pt>
                <c:pt idx="1">
                  <c:v>&gt;20% Decline</c:v>
                </c:pt>
                <c:pt idx="2">
                  <c:v>&gt;30% Decline</c:v>
                </c:pt>
              </c:strCache>
            </c:strRef>
          </c:cat>
          <c:val>
            <c:numRef>
              <c:f>Sheet1!$B$2:$B$4</c:f>
              <c:numCache>
                <c:formatCode>General</c:formatCode>
                <c:ptCount val="3"/>
                <c:pt idx="0">
                  <c:v>0.57569999999999999</c:v>
                </c:pt>
                <c:pt idx="1">
                  <c:v>0.29289999999999999</c:v>
                </c:pt>
                <c:pt idx="2">
                  <c:v>0.1111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8D39-4FD2-87EB-5E211E2A9573}"/>
            </c:ext>
          </c:extLst>
        </c:ser>
        <c:dLbls>
          <c:showLegendKey val="0"/>
          <c:showVal val="0"/>
          <c:showCatName val="0"/>
          <c:showSerName val="0"/>
          <c:showPercent val="0"/>
          <c:showBubbleSize val="0"/>
        </c:dLbls>
        <c:gapWidth val="450"/>
        <c:overlap val="-27"/>
        <c:axId val="177840336"/>
        <c:axId val="177838416"/>
      </c:barChart>
      <c:catAx>
        <c:axId val="1778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solidFill>
                <a:latin typeface="+mn-lt"/>
                <a:ea typeface="+mn-ea"/>
                <a:cs typeface="+mn-cs"/>
              </a:defRPr>
            </a:pPr>
            <a:endParaRPr lang="en-US"/>
          </a:p>
        </c:txPr>
        <c:crossAx val="177838416"/>
        <c:crosses val="autoZero"/>
        <c:auto val="0"/>
        <c:lblAlgn val="ctr"/>
        <c:lblOffset val="100"/>
        <c:noMultiLvlLbl val="0"/>
      </c:catAx>
      <c:valAx>
        <c:axId val="177838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177840336"/>
        <c:crosses val="autoZero"/>
        <c:crossBetween val="between"/>
        <c:majorUnit val="0.5"/>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0257056057453156E-2"/>
          <c:y val="8.3163172006607056E-2"/>
          <c:w val="0.89522653818130493"/>
          <c:h val="0.77734315395355225"/>
        </c:manualLayout>
      </c:layout>
      <c:barChart>
        <c:barDir val="col"/>
        <c:grouping val="stacked"/>
        <c:varyColors val="0"/>
        <c:ser>
          <c:idx val="1"/>
          <c:order val="1"/>
          <c:tx>
            <c:strRef>
              <c:f>Sheet1!$C$1</c:f>
              <c:strCache>
                <c:ptCount val="1"/>
                <c:pt idx="0">
                  <c:v>Largest Intra-Year Decline</c:v>
                </c:pt>
              </c:strCache>
            </c:strRef>
          </c:tx>
          <c:spPr>
            <a:solidFill>
              <a:srgbClr val="FFFFFF">
                <a:lumMod val="50000"/>
              </a:srgbClr>
            </a:solidFill>
            <a:ln>
              <a:noFill/>
            </a:ln>
          </c:spPr>
          <c:invertIfNegative val="0"/>
          <c:cat>
            <c:numRef>
              <c:f>Sheet1!$A$2:$A$101</c:f>
              <c:numCache>
                <c:formatCode>General</c:formatCode>
                <c:ptCount val="4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pt idx="37">
                  <c:v>2016</c:v>
                </c:pt>
                <c:pt idx="38">
                  <c:v>2017</c:v>
                </c:pt>
                <c:pt idx="39">
                  <c:v>2018</c:v>
                </c:pt>
                <c:pt idx="40">
                  <c:v>2019</c:v>
                </c:pt>
                <c:pt idx="41">
                  <c:v>2020</c:v>
                </c:pt>
                <c:pt idx="42">
                  <c:v>2021</c:v>
                </c:pt>
                <c:pt idx="43">
                  <c:v>2022</c:v>
                </c:pt>
                <c:pt idx="44">
                  <c:v>2023</c:v>
                </c:pt>
                <c:pt idx="45">
                  <c:v>2024</c:v>
                </c:pt>
                <c:pt idx="46">
                  <c:v>2025</c:v>
                </c:pt>
              </c:numCache>
            </c:numRef>
          </c:cat>
          <c:val>
            <c:numRef>
              <c:f>Sheet1!$C$2:$C$101</c:f>
              <c:numCache>
                <c:formatCode>0.0000</c:formatCode>
                <c:ptCount val="47"/>
                <c:pt idx="0">
                  <c:v>-0.10879999999999999</c:v>
                </c:pt>
                <c:pt idx="1">
                  <c:v>-0.18310889929742399</c:v>
                </c:pt>
                <c:pt idx="2">
                  <c:v>-0.16655842238885299</c:v>
                </c:pt>
                <c:pt idx="3">
                  <c:v>-0.148844297688595</c:v>
                </c:pt>
                <c:pt idx="4">
                  <c:v>-6.7288557213930095E-2</c:v>
                </c:pt>
                <c:pt idx="5">
                  <c:v>-0.12833041008936899</c:v>
                </c:pt>
                <c:pt idx="6">
                  <c:v>-7.1971773088517696E-2</c:v>
                </c:pt>
                <c:pt idx="7">
                  <c:v>-9.2028000717966699E-2</c:v>
                </c:pt>
                <c:pt idx="8">
                  <c:v>-0.33123985052141403</c:v>
                </c:pt>
                <c:pt idx="9">
                  <c:v>-6.6440885251299805E-2</c:v>
                </c:pt>
                <c:pt idx="10">
                  <c:v>-7.4310230799233698E-2</c:v>
                </c:pt>
                <c:pt idx="11">
                  <c:v>-0.202476137094248</c:v>
                </c:pt>
                <c:pt idx="12">
                  <c:v>-5.4661870503597103E-2</c:v>
                </c:pt>
                <c:pt idx="13">
                  <c:v>-5.8593750000000097E-2</c:v>
                </c:pt>
                <c:pt idx="14">
                  <c:v>-4.8260688588927798E-2</c:v>
                </c:pt>
                <c:pt idx="15">
                  <c:v>-8.2393575872476296E-2</c:v>
                </c:pt>
                <c:pt idx="16">
                  <c:v>-2.6672003753206299E-2</c:v>
                </c:pt>
                <c:pt idx="17">
                  <c:v>-8.8401525735051098E-2</c:v>
                </c:pt>
                <c:pt idx="18">
                  <c:v>-0.10021289605504299</c:v>
                </c:pt>
                <c:pt idx="19">
                  <c:v>-0.210359484448115</c:v>
                </c:pt>
                <c:pt idx="20">
                  <c:v>-0.11811601671274299</c:v>
                </c:pt>
                <c:pt idx="21">
                  <c:v>-0.175838909033883</c:v>
                </c:pt>
                <c:pt idx="22">
                  <c:v>-0.292435287584635</c:v>
                </c:pt>
                <c:pt idx="23">
                  <c:v>-0.331297134950854</c:v>
                </c:pt>
                <c:pt idx="24">
                  <c:v>-0.13411743496922199</c:v>
                </c:pt>
                <c:pt idx="25">
                  <c:v>-8.3973617145533003E-2</c:v>
                </c:pt>
                <c:pt idx="26">
                  <c:v>-6.9214375656680205E-2</c:v>
                </c:pt>
                <c:pt idx="27">
                  <c:v>-8.2091767259376697E-2</c:v>
                </c:pt>
                <c:pt idx="28">
                  <c:v>-0.101065348413273</c:v>
                </c:pt>
                <c:pt idx="29">
                  <c:v>-0.48659983815840102</c:v>
                </c:pt>
                <c:pt idx="30">
                  <c:v>-0.27424230088951401</c:v>
                </c:pt>
                <c:pt idx="31">
                  <c:v>-0.162079818473015</c:v>
                </c:pt>
                <c:pt idx="32">
                  <c:v>-0.20403529161742501</c:v>
                </c:pt>
                <c:pt idx="33">
                  <c:v>-9.9628461944724397E-2</c:v>
                </c:pt>
                <c:pt idx="34">
                  <c:v>-5.6943590699220503E-2</c:v>
                </c:pt>
                <c:pt idx="35">
                  <c:v>-7.5493462008814197E-2</c:v>
                </c:pt>
                <c:pt idx="36">
                  <c:v>-0.120855668454472</c:v>
                </c:pt>
                <c:pt idx="37">
                  <c:v>-0.112916646344228</c:v>
                </c:pt>
                <c:pt idx="38">
                  <c:v>-2.77879318485252E-2</c:v>
                </c:pt>
                <c:pt idx="39">
                  <c:v>-0.201693402700696</c:v>
                </c:pt>
                <c:pt idx="40">
                  <c:v>-6.8198470028598496E-2</c:v>
                </c:pt>
                <c:pt idx="41">
                  <c:v>-0.349594150247024</c:v>
                </c:pt>
                <c:pt idx="42">
                  <c:v>-5.1927919519785697E-2</c:v>
                </c:pt>
                <c:pt idx="43">
                  <c:v>-0.25082656904760697</c:v>
                </c:pt>
                <c:pt idx="44">
                  <c:v>-0.107305156882675</c:v>
                </c:pt>
                <c:pt idx="45">
                  <c:v>-8.55922604222603E-2</c:v>
                </c:pt>
                <c:pt idx="46">
                  <c:v>-0.193075799581436</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4011-4634-B077-39E0C899E81B}"/>
            </c:ext>
          </c:extLst>
        </c:ser>
        <c:ser>
          <c:idx val="2"/>
          <c:order val="2"/>
          <c:tx>
            <c:strRef>
              <c:f>Sheet1!$D$1</c:f>
              <c:strCache>
                <c:ptCount val="1"/>
                <c:pt idx="0">
                  <c:v>Largest Intra-Year Gain</c:v>
                </c:pt>
              </c:strCache>
            </c:strRef>
          </c:tx>
          <c:spPr>
            <a:solidFill>
              <a:srgbClr val="1398A4">
                <a:lumMod val="40000"/>
                <a:lumOff val="60000"/>
              </a:srgbClr>
            </a:solidFill>
            <a:ln w="28575">
              <a:noFill/>
            </a:ln>
          </c:spPr>
          <c:invertIfNegative val="0"/>
          <c:cat>
            <c:numRef>
              <c:f>Sheet1!$A$2:$A$101</c:f>
              <c:numCache>
                <c:formatCode>General</c:formatCode>
                <c:ptCount val="4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pt idx="37">
                  <c:v>2016</c:v>
                </c:pt>
                <c:pt idx="38">
                  <c:v>2017</c:v>
                </c:pt>
                <c:pt idx="39">
                  <c:v>2018</c:v>
                </c:pt>
                <c:pt idx="40">
                  <c:v>2019</c:v>
                </c:pt>
                <c:pt idx="41">
                  <c:v>2020</c:v>
                </c:pt>
                <c:pt idx="42">
                  <c:v>2021</c:v>
                </c:pt>
                <c:pt idx="43">
                  <c:v>2022</c:v>
                </c:pt>
                <c:pt idx="44">
                  <c:v>2023</c:v>
                </c:pt>
                <c:pt idx="45">
                  <c:v>2024</c:v>
                </c:pt>
                <c:pt idx="46">
                  <c:v>2025</c:v>
                </c:pt>
              </c:numCache>
            </c:numRef>
          </c:cat>
          <c:val>
            <c:numRef>
              <c:f>Sheet1!$D$2:$D$101</c:f>
              <c:numCache>
                <c:formatCode>0.0000</c:formatCode>
                <c:ptCount val="47"/>
                <c:pt idx="0">
                  <c:v>0.25080000000000102</c:v>
                </c:pt>
                <c:pt idx="1">
                  <c:v>0.52902705608313805</c:v>
                </c:pt>
                <c:pt idx="2">
                  <c:v>0.14543780107679199</c:v>
                </c:pt>
                <c:pt idx="3">
                  <c:v>0.43516860638615301</c:v>
                </c:pt>
                <c:pt idx="4">
                  <c:v>0.29766869853491501</c:v>
                </c:pt>
                <c:pt idx="5">
                  <c:v>0.168064006132324</c:v>
                </c:pt>
                <c:pt idx="6">
                  <c:v>0.347635135135135</c:v>
                </c:pt>
                <c:pt idx="7">
                  <c:v>0.256694486514356</c:v>
                </c:pt>
                <c:pt idx="8">
                  <c:v>0.37591191751689201</c:v>
                </c:pt>
                <c:pt idx="9">
                  <c:v>0.20093756658853601</c:v>
                </c:pt>
                <c:pt idx="10">
                  <c:v>0.33281348883464301</c:v>
                </c:pt>
                <c:pt idx="11">
                  <c:v>0.153103317175174</c:v>
                </c:pt>
                <c:pt idx="12">
                  <c:v>0.41074974455861701</c:v>
                </c:pt>
                <c:pt idx="13">
                  <c:v>0.146540046484437</c:v>
                </c:pt>
                <c:pt idx="14">
                  <c:v>0.13018552734819899</c:v>
                </c:pt>
                <c:pt idx="15">
                  <c:v>8.7238918508138794E-2</c:v>
                </c:pt>
                <c:pt idx="16">
                  <c:v>0.37714036183216698</c:v>
                </c:pt>
                <c:pt idx="17">
                  <c:v>0.27624126689133999</c:v>
                </c:pt>
                <c:pt idx="18">
                  <c:v>0.34854302126881098</c:v>
                </c:pt>
                <c:pt idx="19">
                  <c:v>0.31032922065651602</c:v>
                </c:pt>
                <c:pt idx="20">
                  <c:v>0.23049363133598599</c:v>
                </c:pt>
                <c:pt idx="21">
                  <c:v>0.14469391260724801</c:v>
                </c:pt>
                <c:pt idx="22">
                  <c:v>0.21959469540590501</c:v>
                </c:pt>
                <c:pt idx="23">
                  <c:v>0.21512933688229</c:v>
                </c:pt>
                <c:pt idx="24">
                  <c:v>0.43184632979631299</c:v>
                </c:pt>
                <c:pt idx="25">
                  <c:v>0.16769197732218799</c:v>
                </c:pt>
                <c:pt idx="26">
                  <c:v>0.14612648448818399</c:v>
                </c:pt>
                <c:pt idx="27">
                  <c:v>0.176812529894571</c:v>
                </c:pt>
                <c:pt idx="28">
                  <c:v>0.14625251829555699</c:v>
                </c:pt>
                <c:pt idx="29">
                  <c:v>0.22418319554890601</c:v>
                </c:pt>
                <c:pt idx="30">
                  <c:v>0.72498810654674495</c:v>
                </c:pt>
                <c:pt idx="31">
                  <c:v>0.25880819699573798</c:v>
                </c:pt>
                <c:pt idx="32">
                  <c:v>0.18158694399335601</c:v>
                </c:pt>
                <c:pt idx="33">
                  <c:v>0.183920974911715</c:v>
                </c:pt>
                <c:pt idx="34">
                  <c:v>0.33551381677697401</c:v>
                </c:pt>
                <c:pt idx="35">
                  <c:v>0.208590575077372</c:v>
                </c:pt>
                <c:pt idx="36">
                  <c:v>0.122822699787656</c:v>
                </c:pt>
                <c:pt idx="37">
                  <c:v>0.28894542745451002</c:v>
                </c:pt>
                <c:pt idx="38">
                  <c:v>0.217862603628525</c:v>
                </c:pt>
                <c:pt idx="39">
                  <c:v>0.15295290600016601</c:v>
                </c:pt>
                <c:pt idx="40">
                  <c:v>0.34409979445096101</c:v>
                </c:pt>
                <c:pt idx="41">
                  <c:v>0.76828117946149899</c:v>
                </c:pt>
                <c:pt idx="42">
                  <c:v>0.28216832964663202</c:v>
                </c:pt>
                <c:pt idx="43">
                  <c:v>0.18500216729960101</c:v>
                </c:pt>
                <c:pt idx="44">
                  <c:v>0.27438216410050498</c:v>
                </c:pt>
                <c:pt idx="45">
                  <c:v>0.31400471671529201</c:v>
                </c:pt>
                <c:pt idx="46">
                  <c:v>0.40105450113836899</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4011-4634-B077-39E0C899E81B}"/>
            </c:ext>
          </c:extLst>
        </c:ser>
        <c:dLbls>
          <c:showLegendKey val="0"/>
          <c:showVal val="0"/>
          <c:showCatName val="0"/>
          <c:showSerName val="0"/>
          <c:showPercent val="0"/>
          <c:showBubbleSize val="0"/>
        </c:dLbls>
        <c:gapWidth val="410"/>
        <c:overlap val="100"/>
        <c:axId val="444128640"/>
        <c:axId val="444138624"/>
      </c:barChart>
      <c:lineChart>
        <c:grouping val="standard"/>
        <c:varyColors val="0"/>
        <c:ser>
          <c:idx val="0"/>
          <c:order val="0"/>
          <c:tx>
            <c:strRef>
              <c:f>Sheet1!$B$1</c:f>
              <c:strCache>
                <c:ptCount val="1"/>
                <c:pt idx="0">
                  <c:v>Calendar Year Return</c:v>
                </c:pt>
              </c:strCache>
            </c:strRef>
          </c:tx>
          <c:spPr>
            <a:ln>
              <a:noFill/>
            </a:ln>
          </c:spPr>
          <c:marker>
            <c:symbol val="circle"/>
            <c:size val="8"/>
            <c:spPr>
              <a:solidFill>
                <a:srgbClr val="1398A4">
                  <a:lumMod val="75000"/>
                </a:srgbClr>
              </a:solidFill>
              <a:ln>
                <a:noFill/>
              </a:ln>
            </c:spPr>
          </c:marker>
          <c:cat>
            <c:numRef>
              <c:f>Sheet1!$A$2:$A$101</c:f>
              <c:numCache>
                <c:formatCode>General</c:formatCode>
                <c:ptCount val="4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pt idx="37">
                  <c:v>2016</c:v>
                </c:pt>
                <c:pt idx="38">
                  <c:v>2017</c:v>
                </c:pt>
                <c:pt idx="39">
                  <c:v>2018</c:v>
                </c:pt>
                <c:pt idx="40">
                  <c:v>2019</c:v>
                </c:pt>
                <c:pt idx="41">
                  <c:v>2020</c:v>
                </c:pt>
                <c:pt idx="42">
                  <c:v>2021</c:v>
                </c:pt>
                <c:pt idx="43">
                  <c:v>2022</c:v>
                </c:pt>
                <c:pt idx="44">
                  <c:v>2023</c:v>
                </c:pt>
                <c:pt idx="45">
                  <c:v>2024</c:v>
                </c:pt>
                <c:pt idx="46">
                  <c:v>2025</c:v>
                </c:pt>
              </c:numCache>
            </c:numRef>
          </c:cat>
          <c:val>
            <c:numRef>
              <c:f>Sheet1!$B$2:$B$101</c:f>
              <c:numCache>
                <c:formatCode>0.0000</c:formatCode>
                <c:ptCount val="47"/>
                <c:pt idx="0">
                  <c:v>0.241108633501809</c:v>
                </c:pt>
                <c:pt idx="1">
                  <c:v>0.32510945899673399</c:v>
                </c:pt>
                <c:pt idx="2">
                  <c:v>-4.4261453379768299E-2</c:v>
                </c:pt>
                <c:pt idx="3">
                  <c:v>0.207443283912499</c:v>
                </c:pt>
                <c:pt idx="4">
                  <c:v>0.22738802165456301</c:v>
                </c:pt>
                <c:pt idx="5">
                  <c:v>3.3854322386095197E-2</c:v>
                </c:pt>
                <c:pt idx="6">
                  <c:v>0.3215678331322</c:v>
                </c:pt>
                <c:pt idx="7">
                  <c:v>0.16710133893662299</c:v>
                </c:pt>
                <c:pt idx="8">
                  <c:v>1.9382781550304699E-2</c:v>
                </c:pt>
                <c:pt idx="9">
                  <c:v>0.17822899118627</c:v>
                </c:pt>
                <c:pt idx="10">
                  <c:v>0.29322086242794598</c:v>
                </c:pt>
                <c:pt idx="11">
                  <c:v>-5.0581212317451198E-2</c:v>
                </c:pt>
                <c:pt idx="12">
                  <c:v>0.33655708478253299</c:v>
                </c:pt>
                <c:pt idx="13">
                  <c:v>9.6762474454555394E-2</c:v>
                </c:pt>
                <c:pt idx="14">
                  <c:v>0.108731847348928</c:v>
                </c:pt>
                <c:pt idx="15">
                  <c:v>1.7739338626354701E-3</c:v>
                </c:pt>
                <c:pt idx="16">
                  <c:v>0.36804058125202999</c:v>
                </c:pt>
                <c:pt idx="17">
                  <c:v>0.21816615382077001</c:v>
                </c:pt>
                <c:pt idx="18">
                  <c:v>0.31783462734058698</c:v>
                </c:pt>
                <c:pt idx="19">
                  <c:v>0.24137878304528301</c:v>
                </c:pt>
                <c:pt idx="20">
                  <c:v>0.209027615335768</c:v>
                </c:pt>
                <c:pt idx="21">
                  <c:v>-7.4600282237689303E-2</c:v>
                </c:pt>
                <c:pt idx="22">
                  <c:v>-0.11457685566854001</c:v>
                </c:pt>
                <c:pt idx="23">
                  <c:v>-0.21540789000251001</c:v>
                </c:pt>
                <c:pt idx="24">
                  <c:v>0.31056384251185198</c:v>
                </c:pt>
                <c:pt idx="25">
                  <c:v>0.11947308661556</c:v>
                </c:pt>
                <c:pt idx="26">
                  <c:v>6.1199952266375798E-2</c:v>
                </c:pt>
                <c:pt idx="27">
                  <c:v>0.157150358948977</c:v>
                </c:pt>
                <c:pt idx="28">
                  <c:v>5.1412590753661301E-2</c:v>
                </c:pt>
                <c:pt idx="29">
                  <c:v>-0.37307110155770401</c:v>
                </c:pt>
                <c:pt idx="30">
                  <c:v>0.28340148081249</c:v>
                </c:pt>
                <c:pt idx="31">
                  <c:v>0.16929611188736099</c:v>
                </c:pt>
                <c:pt idx="32">
                  <c:v>1.0261673899695199E-2</c:v>
                </c:pt>
                <c:pt idx="33">
                  <c:v>0.164153090772236</c:v>
                </c:pt>
                <c:pt idx="34">
                  <c:v>0.33551381677697401</c:v>
                </c:pt>
                <c:pt idx="35">
                  <c:v>0.12557201121141601</c:v>
                </c:pt>
                <c:pt idx="36">
                  <c:v>4.7875213391250799E-3</c:v>
                </c:pt>
                <c:pt idx="37">
                  <c:v>0.12735123528456199</c:v>
                </c:pt>
                <c:pt idx="38">
                  <c:v>0.21130595081594999</c:v>
                </c:pt>
                <c:pt idx="39">
                  <c:v>-5.2417924439423301E-2</c:v>
                </c:pt>
                <c:pt idx="40">
                  <c:v>0.31019047799098698</c:v>
                </c:pt>
                <c:pt idx="41">
                  <c:v>0.208877899153872</c:v>
                </c:pt>
                <c:pt idx="42">
                  <c:v>0.25661096794404098</c:v>
                </c:pt>
                <c:pt idx="43">
                  <c:v>-0.19206928408995799</c:v>
                </c:pt>
                <c:pt idx="44">
                  <c:v>0.25956830302275702</c:v>
                </c:pt>
                <c:pt idx="45">
                  <c:v>0.238077794921393</c:v>
                </c:pt>
                <c:pt idx="46">
                  <c:v>0.17145432260336099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4011-4634-B077-39E0C899E81B}"/>
            </c:ext>
          </c:extLst>
        </c:ser>
        <c:dLbls>
          <c:showLegendKey val="0"/>
          <c:showVal val="0"/>
          <c:showCatName val="0"/>
          <c:showSerName val="0"/>
          <c:showPercent val="0"/>
          <c:showBubbleSize val="0"/>
        </c:dLbls>
        <c:marker val="1"/>
        <c:smooth val="0"/>
        <c:axId val="444128640"/>
        <c:axId val="444138624"/>
      </c:lineChart>
      <c:catAx>
        <c:axId val="444128640"/>
        <c:scaling>
          <c:orientation val="minMax"/>
        </c:scaling>
        <c:delete val="0"/>
        <c:axPos val="b"/>
        <c:numFmt formatCode="General" sourceLinked="1"/>
        <c:majorTickMark val="none"/>
        <c:minorTickMark val="none"/>
        <c:tickLblPos val="low"/>
        <c:spPr>
          <a:ln w="3175">
            <a:solidFill>
              <a:srgbClr val="FFFFFF">
                <a:lumMod val="50000"/>
              </a:srgbClr>
            </a:solidFill>
          </a:ln>
        </c:spPr>
        <c:txPr>
          <a:bodyPr rot="-5400000"/>
          <a:lstStyle/>
          <a:p>
            <a:pPr>
              <a:defRPr baseline="0" smtId="4294967295">
                <a:latin typeface="Avenir LT 55 Roman" panose="020B0503020000020003" pitchFamily="34" charset="0"/>
              </a:defRPr>
            </a:pPr>
            <a:endParaRPr lang="en-US"/>
          </a:p>
        </c:txPr>
        <c:crossAx val="444138624"/>
        <c:crosses val="autoZero"/>
        <c:auto val="0"/>
        <c:lblAlgn val="ctr"/>
        <c:lblOffset val="100"/>
        <c:noMultiLvlLbl val="0"/>
      </c:catAx>
      <c:valAx>
        <c:axId val="444138624"/>
        <c:scaling>
          <c:orientation val="minMax"/>
          <c:max val="1"/>
          <c:min val="-0.60000000000000009"/>
        </c:scaling>
        <c:delete val="0"/>
        <c:axPos val="l"/>
        <c:title>
          <c:tx>
            <c:rich>
              <a:bodyPr rot="-5400000" vert="horz"/>
              <a:lstStyle/>
              <a:p>
                <a:pPr>
                  <a:defRPr baseline="0">
                    <a:latin typeface="Avenir LT 55 Roman" panose="020B0503020000020003" pitchFamily="34" charset="0"/>
                  </a:defRPr>
                </a:pPr>
                <a:r>
                  <a:rPr lang="en-US" baseline="0">
                    <a:latin typeface="Avenir LT 55 Roman" panose="020B0503020000020003" pitchFamily="34" charset="0"/>
                  </a:rPr>
                  <a:t>Returns</a:t>
                </a:r>
              </a:p>
            </c:rich>
          </c:tx>
          <c:overlay val="0"/>
        </c:title>
        <c:numFmt formatCode="0%" sourceLinked="0"/>
        <c:majorTickMark val="none"/>
        <c:minorTickMark val="none"/>
        <c:tickLblPos val="nextTo"/>
        <c:spPr>
          <a:ln>
            <a:noFill/>
          </a:ln>
        </c:spPr>
        <c:txPr>
          <a:bodyPr/>
          <a:lstStyle/>
          <a:p>
            <a:pPr>
              <a:defRPr baseline="0" smtId="4294967295">
                <a:latin typeface="Avenir LT 55 Roman" panose="020B0503020000020003" pitchFamily="34" charset="0"/>
              </a:defRPr>
            </a:pPr>
            <a:endParaRPr lang="en-US"/>
          </a:p>
        </c:txPr>
        <c:crossAx val="444128640"/>
        <c:crosses val="autoZero"/>
        <c:crossBetween val="between"/>
        <c:majorUnit val="0.2"/>
      </c:valAx>
      <c:spPr>
        <a:noFill/>
        <a:ln w="25400">
          <a:noFill/>
        </a:ln>
      </c:spPr>
    </c:plotArea>
    <c:plotVisOnly val="1"/>
    <c:dispBlanksAs val="gap"/>
    <c:showDLblsOverMax val="0"/>
  </c:chart>
  <c:txPr>
    <a:bodyPr/>
    <a:lstStyle/>
    <a:p>
      <a:pPr>
        <a:defRPr sz="900" smtId="4294967295">
          <a:solidFill>
            <a:schemeClr val="tx1"/>
          </a:solidFill>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747987270355225E-2"/>
          <c:y val="8.4503941237926483E-2"/>
          <c:w val="0.94409424066543579"/>
          <c:h val="0.81111609935760498"/>
        </c:manualLayout>
      </c:layout>
      <c:barChart>
        <c:barDir val="col"/>
        <c:grouping val="clustered"/>
        <c:varyColors val="0"/>
        <c:ser>
          <c:idx val="0"/>
          <c:order val="0"/>
          <c:tx>
            <c:strRef>
              <c:f>Sheet1!$B$1</c:f>
              <c:strCache>
                <c:ptCount val="1"/>
                <c:pt idx="0">
                  <c:v>1 Year Average
Annualized Return</c:v>
                </c:pt>
              </c:strCache>
            </c:strRef>
          </c:tx>
          <c:spPr>
            <a:solidFill>
              <a:schemeClr val="accent3"/>
            </a:solidFill>
            <a:ln>
              <a:noFill/>
            </a:ln>
            <a:effectLst/>
          </c:spPr>
          <c:invertIfNegative val="0"/>
          <c:dLbls>
            <c:dLbl>
              <c:idx val="0"/>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15C5-4165-A871-799F5B2D55E1}"/>
                </c:ext>
              </c:extLst>
            </c:dLbl>
            <c:dLbl>
              <c:idx val="1"/>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15C5-4165-A871-799F5B2D55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Sheet1!$A$2:$A$3</c:f>
              <c:strCache>
                <c:ptCount val="2"/>
                <c:pt idx="0">
                  <c:v>Total return
all months
</c:v>
                </c:pt>
                <c:pt idx="1">
                  <c:v>Total return 
post-recession start</c:v>
                </c:pt>
              </c:strCache>
            </c:strRef>
          </c:cat>
          <c:val>
            <c:numRef>
              <c:f>Sheet1!$B$2:$B$3</c:f>
              <c:numCache>
                <c:formatCode>0.0%</c:formatCode>
                <c:ptCount val="2"/>
                <c:pt idx="0">
                  <c:v>0.127868586403007</c:v>
                </c:pt>
                <c:pt idx="1">
                  <c:v>6.3934235115919003E-2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0391-491D-AA2D-B94C44DE6D9A}"/>
            </c:ext>
          </c:extLst>
        </c:ser>
        <c:ser>
          <c:idx val="1"/>
          <c:order val="1"/>
          <c:tx>
            <c:strRef>
              <c:f>Sheet1!$C$1</c:f>
              <c:strCache>
                <c:ptCount val="1"/>
                <c:pt idx="0">
                  <c:v>3 Year Average
Annualized Return</c:v>
                </c:pt>
              </c:strCache>
            </c:strRef>
          </c:tx>
          <c:spPr>
            <a:solidFill>
              <a:schemeClr val="accent6"/>
            </a:solidFill>
            <a:ln>
              <a:noFill/>
            </a:ln>
            <a:effectLst/>
          </c:spPr>
          <c:invertIfNegative val="0"/>
          <c:dLbls>
            <c:dLbl>
              <c:idx val="0"/>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15C5-4165-A871-799F5B2D55E1}"/>
                </c:ext>
              </c:extLst>
            </c:dLbl>
            <c:dLbl>
              <c:idx val="1"/>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15C5-4165-A871-799F5B2D55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Sheet1!$A$2:$A$3</c:f>
              <c:strCache>
                <c:ptCount val="2"/>
                <c:pt idx="0">
                  <c:v>Total return
all months
</c:v>
                </c:pt>
                <c:pt idx="1">
                  <c:v>Total return 
post-recession start</c:v>
                </c:pt>
              </c:strCache>
            </c:strRef>
          </c:cat>
          <c:val>
            <c:numRef>
              <c:f>Sheet1!$C$2:$C$3</c:f>
              <c:numCache>
                <c:formatCode>0.0%</c:formatCode>
                <c:ptCount val="2"/>
                <c:pt idx="0">
                  <c:v>0.42564038411246802</c:v>
                </c:pt>
                <c:pt idx="1">
                  <c:v>0.43515645058532298</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0391-491D-AA2D-B94C44DE6D9A}"/>
            </c:ext>
          </c:extLst>
        </c:ser>
        <c:ser>
          <c:idx val="2"/>
          <c:order val="2"/>
          <c:tx>
            <c:strRef>
              <c:f>Sheet1!$D$1</c:f>
              <c:strCache>
                <c:ptCount val="1"/>
                <c:pt idx="0">
                  <c:v>5 Year Average
Annualized Return</c:v>
                </c:pt>
              </c:strCache>
            </c:strRef>
          </c:tx>
          <c:spPr>
            <a:solidFill>
              <a:schemeClr val="accent3">
                <a:lumMod val="75000"/>
              </a:schemeClr>
            </a:solidFill>
            <a:ln>
              <a:noFill/>
            </a:ln>
            <a:effectLst/>
          </c:spPr>
          <c:invertIfNegative val="0"/>
          <c:dLbls>
            <c:dLbl>
              <c:idx val="0"/>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15C5-4165-A871-799F5B2D55E1}"/>
                </c:ext>
              </c:extLst>
            </c:dLbl>
            <c:dLbl>
              <c:idx val="1"/>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15C5-4165-A871-799F5B2D55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Sheet1!$A$2:$A$3</c:f>
              <c:strCache>
                <c:ptCount val="2"/>
                <c:pt idx="0">
                  <c:v>Total return
all months
</c:v>
                </c:pt>
                <c:pt idx="1">
                  <c:v>Total return 
post-recession start</c:v>
                </c:pt>
              </c:strCache>
            </c:strRef>
          </c:cat>
          <c:val>
            <c:numRef>
              <c:f>Sheet1!$D$2:$D$3</c:f>
              <c:numCache>
                <c:formatCode>0.0%</c:formatCode>
                <c:ptCount val="2"/>
                <c:pt idx="0">
                  <c:v>0.80307040344474401</c:v>
                </c:pt>
                <c:pt idx="1">
                  <c:v>0.70460728627927205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0391-491D-AA2D-B94C44DE6D9A}"/>
            </c:ext>
          </c:extLst>
        </c:ser>
        <c:dLbls>
          <c:showLegendKey val="0"/>
          <c:showVal val="0"/>
          <c:showCatName val="0"/>
          <c:showSerName val="0"/>
          <c:showPercent val="0"/>
          <c:showBubbleSize val="0"/>
        </c:dLbls>
        <c:gapWidth val="450"/>
        <c:overlap val="-47"/>
        <c:axId val="477453199"/>
        <c:axId val="582148159"/>
      </c:barChart>
      <c:catAx>
        <c:axId val="477453199"/>
        <c:scaling>
          <c:orientation val="minMax"/>
        </c:scaling>
        <c:delete val="0"/>
        <c:axPos val="b"/>
        <c:numFmt formatCode="General" sourceLinked="1"/>
        <c:majorTickMark val="none"/>
        <c:minorTickMark val="none"/>
        <c:tickLblPos val="none"/>
        <c:spPr>
          <a:noFill/>
          <a:ln w="3175" cap="flat" cmpd="sng" algn="ctr">
            <a:solidFill>
              <a:schemeClr val="bg1">
                <a:lumMod val="65000"/>
              </a:schemeClr>
            </a:solidFill>
            <a:round/>
          </a:ln>
          <a:effectLst/>
        </c:spPr>
        <c:txPr>
          <a:bodyPr rot="-60000000" spcFirstLastPara="1" vertOverflow="ellipsis" vert="horz" wrap="square" anchor="ctr" anchorCtr="1"/>
          <a:lstStyle/>
          <a:p>
            <a:pPr>
              <a:defRPr sz="1000" b="0" i="0" u="none" strike="noStrike" kern="1200" baseline="0" smtId="4294967295">
                <a:solidFill>
                  <a:schemeClr val="tx1">
                    <a:lumMod val="65000"/>
                    <a:lumOff val="35000"/>
                  </a:schemeClr>
                </a:solidFill>
                <a:latin typeface="+mn-lt"/>
                <a:ea typeface="+mn-ea"/>
                <a:cs typeface="+mn-cs"/>
              </a:defRPr>
            </a:pPr>
            <a:endParaRPr lang="en-US"/>
          </a:p>
        </c:txPr>
        <c:crossAx val="582148159"/>
        <c:crosses val="autoZero"/>
        <c:auto val="0"/>
        <c:lblAlgn val="ctr"/>
        <c:lblOffset val="100"/>
        <c:noMultiLvlLbl val="0"/>
      </c:catAx>
      <c:valAx>
        <c:axId val="582148159"/>
        <c:scaling>
          <c:orientation val="minMax"/>
        </c:scaling>
        <c:delete val="0"/>
        <c:axPos val="l"/>
        <c:majorGridlines>
          <c:spPr>
            <a:ln w="6350" cap="flat" cmpd="sng" algn="ctr">
              <a:solidFill>
                <a:srgbClr val="D9D9D9"/>
              </a:solidFill>
              <a:prstDash val="sysDot"/>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smtId="4294967295">
                <a:solidFill>
                  <a:schemeClr val="tx1">
                    <a:lumMod val="75000"/>
                    <a:lumOff val="25000"/>
                  </a:schemeClr>
                </a:solidFill>
                <a:latin typeface="+mn-lt"/>
                <a:ea typeface="+mn-ea"/>
                <a:cs typeface="+mn-cs"/>
              </a:defRPr>
            </a:pPr>
            <a:endParaRPr lang="en-US"/>
          </a:p>
        </c:txPr>
        <c:crossAx val="477453199"/>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45975261926651E-2"/>
          <c:y val="2.2496305406093597E-2"/>
          <c:w val="0.91819792985916138"/>
          <c:h val="0.83807379007339478"/>
        </c:manualLayout>
      </c:layout>
      <c:barChart>
        <c:barDir val="col"/>
        <c:grouping val="clustered"/>
        <c:varyColors val="0"/>
        <c:ser>
          <c:idx val="0"/>
          <c:order val="0"/>
          <c:tx>
            <c:strRef>
              <c:f>Sheet1!$B$1</c:f>
              <c:strCache>
                <c:ptCount val="1"/>
                <c:pt idx="0">
                  <c:v>Series 1</c:v>
                </c:pt>
              </c:strCache>
            </c:strRef>
          </c:tx>
          <c:spPr>
            <a:solidFill>
              <a:schemeClr val="accent3"/>
            </a:solidFill>
          </c:spPr>
          <c:invertIfNegative val="0"/>
          <c:dLbls>
            <c:spPr>
              <a:noFill/>
              <a:ln>
                <a:noFill/>
              </a:ln>
              <a:effectLst/>
            </c:sp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1-Year 
Look Ahead Period</c:v>
                </c:pt>
                <c:pt idx="1">
                  <c:v>3-Year 
Look Ahead Period</c:v>
                </c:pt>
                <c:pt idx="2">
                  <c:v>5-Year 
Look Ahead Period</c:v>
                </c:pt>
              </c:strCache>
            </c:strRef>
          </c:cat>
          <c:val>
            <c:numRef>
              <c:f>Sheet1!$B$2:$B$4</c:f>
              <c:numCache>
                <c:formatCode>0.0%</c:formatCode>
                <c:ptCount val="3"/>
                <c:pt idx="0">
                  <c:v>0.137536772546828</c:v>
                </c:pt>
                <c:pt idx="1">
                  <c:v>0.105906399109035</c:v>
                </c:pt>
                <c:pt idx="2">
                  <c:v>0.10351287733093301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1973-4C6E-987E-7A83D5BBD55C}"/>
            </c:ext>
          </c:extLst>
        </c:ser>
        <c:dLbls>
          <c:showLegendKey val="0"/>
          <c:showVal val="0"/>
          <c:showCatName val="0"/>
          <c:showSerName val="0"/>
          <c:showPercent val="0"/>
          <c:showBubbleSize val="0"/>
        </c:dLbls>
        <c:gapWidth val="320"/>
        <c:overlap val="-10"/>
        <c:axId val="-860840688"/>
        <c:axId val="-860840144"/>
      </c:barChart>
      <c:catAx>
        <c:axId val="-860840688"/>
        <c:scaling>
          <c:orientation val="minMax"/>
        </c:scaling>
        <c:delete val="0"/>
        <c:axPos val="b"/>
        <c:numFmt formatCode="General" sourceLinked="0"/>
        <c:majorTickMark val="none"/>
        <c:minorTickMark val="none"/>
        <c:tickLblPos val="nextTo"/>
        <c:spPr>
          <a:ln>
            <a:solidFill>
              <a:schemeClr val="bg1">
                <a:lumMod val="50000"/>
              </a:schemeClr>
            </a:solidFill>
          </a:ln>
        </c:spPr>
        <c:crossAx val="-860840144"/>
        <c:crosses val="autoZero"/>
        <c:auto val="0"/>
        <c:lblAlgn val="ctr"/>
        <c:lblOffset val="100"/>
        <c:noMultiLvlLbl val="0"/>
      </c:catAx>
      <c:valAx>
        <c:axId val="-860840144"/>
        <c:scaling>
          <c:orientation val="minMax"/>
          <c:max val="0.15000000000000002"/>
          <c:min val="0"/>
        </c:scaling>
        <c:delete val="0"/>
        <c:axPos val="l"/>
        <c:title>
          <c:tx>
            <c:rich>
              <a:bodyPr rot="-5400000" vert="horz"/>
              <a:lstStyle/>
              <a:p>
                <a:pPr>
                  <a:defRPr/>
                </a:pPr>
                <a:r>
                  <a:rPr lang="en-US"/>
                  <a:t>Annualized Compound Return</a:t>
                </a:r>
              </a:p>
            </c:rich>
          </c:tx>
          <c:layout>
            <c:manualLayout>
              <c:xMode val="edge"/>
              <c:yMode val="edge"/>
              <c:x val="1.3947616098448634E-3"/>
              <c:y val="0.22133179008960724"/>
            </c:manualLayout>
          </c:layout>
          <c:overlay val="0"/>
        </c:title>
        <c:numFmt formatCode="0%" sourceLinked="0"/>
        <c:majorTickMark val="none"/>
        <c:minorTickMark val="none"/>
        <c:tickLblPos val="nextTo"/>
        <c:spPr>
          <a:ln>
            <a:noFill/>
          </a:ln>
        </c:spPr>
        <c:crossAx val="-860840688"/>
        <c:crosses val="autoZero"/>
        <c:crossBetween val="between"/>
        <c:majorUnit val="5.000000000000001E-2"/>
      </c:valAx>
    </c:plotArea>
    <c:plotVisOnly val="1"/>
    <c:dispBlanksAs val="gap"/>
    <c:showDLblsOverMax val="0"/>
  </c:chart>
  <c:txPr>
    <a:bodyPr/>
    <a:lstStyle/>
    <a:p>
      <a:pPr>
        <a:defRPr sz="900" smtId="4294967295">
          <a:latin typeface="+mn-lt"/>
          <a:cs typeface="Arial"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Sheet1!$E$1</c:f>
              <c:strCache>
                <c:ptCount val="1"/>
                <c:pt idx="0">
                  <c:v>Positive S&amp;P 500 Index Return</c:v>
                </c:pt>
              </c:strCache>
            </c:strRef>
          </c:tx>
          <c:spPr>
            <a:ln w="28575" cap="rnd">
              <a:noFill/>
              <a:round/>
            </a:ln>
            <a:effectLst/>
          </c:spPr>
          <c:marker>
            <c:symbol val="circle"/>
            <c:size val="7"/>
            <c:spPr>
              <a:solidFill>
                <a:schemeClr val="accent6">
                  <a:alpha val="75000"/>
                </a:schemeClr>
              </a:solidFill>
              <a:ln w="9525">
                <a:noFill/>
              </a:ln>
              <a:effectLst/>
            </c:spPr>
          </c:marker>
          <c:xVal>
            <c:numRef>
              <c:f>Sheet1!$B$2:$B$96</c:f>
              <c:numCache>
                <c:formatCode>0.00%</c:formatCode>
                <c:ptCount val="95"/>
                <c:pt idx="0">
                  <c:v>-6.3953488372092901E-2</c:v>
                </c:pt>
                <c:pt idx="1">
                  <c:v>-9.3167701863354102E-2</c:v>
                </c:pt>
                <c:pt idx="2">
                  <c:v>-0.102739726027397</c:v>
                </c:pt>
                <c:pt idx="3">
                  <c:v>7.6335877862595096E-3</c:v>
                </c:pt>
                <c:pt idx="4">
                  <c:v>1.5151515151515201E-2</c:v>
                </c:pt>
                <c:pt idx="5">
                  <c:v>2.9850746268656699E-2</c:v>
                </c:pt>
                <c:pt idx="6">
                  <c:v>1.4492753623188401E-2</c:v>
                </c:pt>
                <c:pt idx="7">
                  <c:v>2.8571428571428598E-2</c:v>
                </c:pt>
                <c:pt idx="8">
                  <c:v>-2.7777777777777801E-2</c:v>
                </c:pt>
                <c:pt idx="9">
                  <c:v>0</c:v>
                </c:pt>
                <c:pt idx="10">
                  <c:v>7.1428571428571201E-3</c:v>
                </c:pt>
                <c:pt idx="11">
                  <c:v>9.9290780141844004E-2</c:v>
                </c:pt>
                <c:pt idx="12">
                  <c:v>9.0322580645161202E-2</c:v>
                </c:pt>
                <c:pt idx="13">
                  <c:v>2.9585798816568001E-2</c:v>
                </c:pt>
                <c:pt idx="14">
                  <c:v>2.29885057471266E-2</c:v>
                </c:pt>
                <c:pt idx="15">
                  <c:v>2.2471910112359501E-2</c:v>
                </c:pt>
                <c:pt idx="16">
                  <c:v>0.18131868131868101</c:v>
                </c:pt>
                <c:pt idx="17">
                  <c:v>8.8372093023255702E-2</c:v>
                </c:pt>
                <c:pt idx="18">
                  <c:v>2.9914529914529999E-2</c:v>
                </c:pt>
                <c:pt idx="19">
                  <c:v>-2.0746887966804999E-2</c:v>
                </c:pt>
                <c:pt idx="20">
                  <c:v>5.9322033898305003E-2</c:v>
                </c:pt>
                <c:pt idx="21">
                  <c:v>0.06</c:v>
                </c:pt>
                <c:pt idx="22">
                  <c:v>7.5471698113207296E-3</c:v>
                </c:pt>
                <c:pt idx="23">
                  <c:v>7.4906367041198199E-3</c:v>
                </c:pt>
                <c:pt idx="24">
                  <c:v>-7.4349442379181901E-3</c:v>
                </c:pt>
                <c:pt idx="25">
                  <c:v>3.7453183520599802E-3</c:v>
                </c:pt>
                <c:pt idx="26">
                  <c:v>2.9850746268656699E-2</c:v>
                </c:pt>
                <c:pt idx="27">
                  <c:v>2.8985507246376701E-2</c:v>
                </c:pt>
                <c:pt idx="28">
                  <c:v>1.7605633802816899E-2</c:v>
                </c:pt>
                <c:pt idx="29">
                  <c:v>1.73010380622837E-2</c:v>
                </c:pt>
                <c:pt idx="30">
                  <c:v>1.36054421768708E-2</c:v>
                </c:pt>
                <c:pt idx="31">
                  <c:v>6.7114093959731299E-3</c:v>
                </c:pt>
                <c:pt idx="32">
                  <c:v>1.3333333333333299E-2</c:v>
                </c:pt>
                <c:pt idx="33">
                  <c:v>1.6447368421052599E-2</c:v>
                </c:pt>
                <c:pt idx="34">
                  <c:v>9.7087378640776899E-3</c:v>
                </c:pt>
                <c:pt idx="35">
                  <c:v>1.9230769230769301E-2</c:v>
                </c:pt>
                <c:pt idx="36">
                  <c:v>3.4591194968553403E-2</c:v>
                </c:pt>
                <c:pt idx="37">
                  <c:v>3.0395136778115499E-2</c:v>
                </c:pt>
                <c:pt idx="38">
                  <c:v>4.71976401179941E-2</c:v>
                </c:pt>
                <c:pt idx="39">
                  <c:v>6.1971830985915598E-2</c:v>
                </c:pt>
                <c:pt idx="40">
                  <c:v>5.5702917771883097E-2</c:v>
                </c:pt>
                <c:pt idx="41">
                  <c:v>3.26633165829147E-2</c:v>
                </c:pt>
                <c:pt idx="42">
                  <c:v>3.4063260340632603E-2</c:v>
                </c:pt>
                <c:pt idx="43">
                  <c:v>8.70588235294118E-2</c:v>
                </c:pt>
                <c:pt idx="44">
                  <c:v>0.123376623376623</c:v>
                </c:pt>
                <c:pt idx="45">
                  <c:v>6.9364161849711004E-2</c:v>
                </c:pt>
                <c:pt idx="46">
                  <c:v>4.86486486486487E-2</c:v>
                </c:pt>
                <c:pt idx="47">
                  <c:v>6.7010309278350499E-2</c:v>
                </c:pt>
                <c:pt idx="48">
                  <c:v>9.0177133655394606E-2</c:v>
                </c:pt>
                <c:pt idx="49">
                  <c:v>0.13293943870014799</c:v>
                </c:pt>
                <c:pt idx="50">
                  <c:v>0.1251629726206</c:v>
                </c:pt>
                <c:pt idx="51">
                  <c:v>8.9223638470451894E-2</c:v>
                </c:pt>
                <c:pt idx="52">
                  <c:v>3.8297872340425497E-2</c:v>
                </c:pt>
                <c:pt idx="53">
                  <c:v>3.7909836065573799E-2</c:v>
                </c:pt>
                <c:pt idx="54">
                  <c:v>3.9486673247778901E-2</c:v>
                </c:pt>
                <c:pt idx="55">
                  <c:v>3.7986704653371298E-2</c:v>
                </c:pt>
                <c:pt idx="56">
                  <c:v>1.0978956999085099E-2</c:v>
                </c:pt>
                <c:pt idx="57">
                  <c:v>4.4343891402714997E-2</c:v>
                </c:pt>
                <c:pt idx="58">
                  <c:v>4.41941074523396E-2</c:v>
                </c:pt>
                <c:pt idx="59">
                  <c:v>4.6473029045643099E-2</c:v>
                </c:pt>
                <c:pt idx="60">
                  <c:v>6.1062648691514801E-2</c:v>
                </c:pt>
                <c:pt idx="61">
                  <c:v>3.0642750373692001E-2</c:v>
                </c:pt>
                <c:pt idx="62">
                  <c:v>2.9006526468455401E-2</c:v>
                </c:pt>
                <c:pt idx="63">
                  <c:v>2.7484143763213599E-2</c:v>
                </c:pt>
                <c:pt idx="64">
                  <c:v>2.6748971193415499E-2</c:v>
                </c:pt>
                <c:pt idx="65">
                  <c:v>2.53841015364062E-2</c:v>
                </c:pt>
                <c:pt idx="66">
                  <c:v>3.3224755700325702E-2</c:v>
                </c:pt>
                <c:pt idx="67">
                  <c:v>1.70239596469106E-2</c:v>
                </c:pt>
                <c:pt idx="68">
                  <c:v>1.6119032858028501E-2</c:v>
                </c:pt>
                <c:pt idx="69">
                  <c:v>2.68456375838927E-2</c:v>
                </c:pt>
                <c:pt idx="70">
                  <c:v>3.3868092691621998E-2</c:v>
                </c:pt>
                <c:pt idx="71">
                  <c:v>1.55172413793103E-2</c:v>
                </c:pt>
                <c:pt idx="72">
                  <c:v>2.37691001697794E-2</c:v>
                </c:pt>
                <c:pt idx="73">
                  <c:v>1.8794914317302399E-2</c:v>
                </c:pt>
                <c:pt idx="74">
                  <c:v>3.2555615843733003E-2</c:v>
                </c:pt>
                <c:pt idx="75">
                  <c:v>3.4156594850236498E-2</c:v>
                </c:pt>
                <c:pt idx="76">
                  <c:v>2.5406504065040698E-2</c:v>
                </c:pt>
                <c:pt idx="77">
                  <c:v>4.0812685827552E-2</c:v>
                </c:pt>
                <c:pt idx="78">
                  <c:v>9.1412900645607099E-4</c:v>
                </c:pt>
                <c:pt idx="79">
                  <c:v>2.72133112620584E-2</c:v>
                </c:pt>
                <c:pt idx="80">
                  <c:v>1.4957235273143099E-2</c:v>
                </c:pt>
                <c:pt idx="81">
                  <c:v>2.96241884487108E-2</c:v>
                </c:pt>
                <c:pt idx="82">
                  <c:v>1.74102236874756E-2</c:v>
                </c:pt>
                <c:pt idx="83">
                  <c:v>1.5017356196183799E-2</c:v>
                </c:pt>
                <c:pt idx="84">
                  <c:v>7.5649326965574002E-3</c:v>
                </c:pt>
                <c:pt idx="85">
                  <c:v>7.29519786041597E-3</c:v>
                </c:pt>
                <c:pt idx="86">
                  <c:v>2.07462213296691E-2</c:v>
                </c:pt>
                <c:pt idx="87">
                  <c:v>2.1090824745684099E-2</c:v>
                </c:pt>
                <c:pt idx="88">
                  <c:v>1.91015884863137E-2</c:v>
                </c:pt>
                <c:pt idx="89">
                  <c:v>2.2851297401217101E-2</c:v>
                </c:pt>
                <c:pt idx="90">
                  <c:v>1.3620054947193099E-2</c:v>
                </c:pt>
                <c:pt idx="91">
                  <c:v>7.0364028655451299E-2</c:v>
                </c:pt>
                <c:pt idx="92">
                  <c:v>6.4544013314108195E-2</c:v>
                </c:pt>
                <c:pt idx="93">
                  <c:v>3.3521228314302202E-2</c:v>
                </c:pt>
                <c:pt idx="94">
                  <c:v>2.88805721998006E-2</c:v>
                </c:pt>
              </c:numCache>
            </c:numRef>
          </c:xVal>
          <c:yVal>
            <c:numRef>
              <c:f>Sheet1!$E$2:$E$96</c:f>
              <c:numCache>
                <c:formatCode>0.00%</c:formatCode>
                <c:ptCount val="95"/>
                <c:pt idx="0">
                  <c:v>#N/A</c:v>
                </c:pt>
                <c:pt idx="1">
                  <c:v>#N/A</c:v>
                </c:pt>
                <c:pt idx="2">
                  <c:v>-0.12901960784313701</c:v>
                </c:pt>
                <c:pt idx="3">
                  <c:v>-1.2381809995497499E-2</c:v>
                </c:pt>
                <c:pt idx="4">
                  <c:v>#N/A</c:v>
                </c:pt>
                <c:pt idx="5">
                  <c:v>8.8964311426514495E-2</c:v>
                </c:pt>
                <c:pt idx="6">
                  <c:v>0.12891953154514499</c:v>
                </c:pt>
                <c:pt idx="7">
                  <c:v>#N/A</c:v>
                </c:pt>
                <c:pt idx="8">
                  <c:v>-3.3107839235972901E-2</c:v>
                </c:pt>
                <c:pt idx="9">
                  <c:v>#N/A</c:v>
                </c:pt>
                <c:pt idx="10">
                  <c:v>#N/A</c:v>
                </c:pt>
                <c:pt idx="11">
                  <c:v>#N/A</c:v>
                </c:pt>
                <c:pt idx="12">
                  <c:v>0.188875669244497</c:v>
                </c:pt>
                <c:pt idx="13">
                  <c:v>0.170277708281211</c:v>
                </c:pt>
                <c:pt idx="14">
                  <c:v>7.9527963057978407E-2</c:v>
                </c:pt>
                <c:pt idx="15">
                  <c:v>-9.7829531051965603E-3</c:v>
                </c:pt>
                <c:pt idx="16">
                  <c:v>#N/A</c:v>
                </c:pt>
                <c:pt idx="17">
                  <c:v>#N/A</c:v>
                </c:pt>
                <c:pt idx="18">
                  <c:v>4.1197473221642397E-2</c:v>
                </c:pt>
                <c:pt idx="19">
                  <c:v>-5.5833992789940303E-3</c:v>
                </c:pt>
                <c:pt idx="20">
                  <c:v>8.6918077722268894E-2</c:v>
                </c:pt>
                <c:pt idx="21">
                  <c:v>8.0455562334756994E-2</c:v>
                </c:pt>
                <c:pt idx="22">
                  <c:v>4.0846289952189099E-2</c:v>
                </c:pt>
                <c:pt idx="23">
                  <c:v>#N/A</c:v>
                </c:pt>
                <c:pt idx="24">
                  <c:v>-5.7697622996131402E-3</c:v>
                </c:pt>
                <c:pt idx="25">
                  <c:v>7.1341696493727694E-2</c:v>
                </c:pt>
                <c:pt idx="26">
                  <c:v>2.1342847875446099E-2</c:v>
                </c:pt>
                <c:pt idx="27">
                  <c:v>#N/A</c:v>
                </c:pt>
                <c:pt idx="28">
                  <c:v>-7.4336723585580796E-3</c:v>
                </c:pt>
                <c:pt idx="29">
                  <c:v>6.9315617949360794E-2</c:v>
                </c:pt>
                <c:pt idx="30">
                  <c:v>#N/A</c:v>
                </c:pt>
                <c:pt idx="31">
                  <c:v>2.5654943861954601E-2</c:v>
                </c:pt>
                <c:pt idx="32">
                  <c:v>#N/A</c:v>
                </c:pt>
                <c:pt idx="33">
                  <c:v>4.3568410277945502E-2</c:v>
                </c:pt>
                <c:pt idx="34">
                  <c:v>5.7644425442016103E-2</c:v>
                </c:pt>
                <c:pt idx="35">
                  <c:v>6.4989418115235606E-2</c:v>
                </c:pt>
                <c:pt idx="36">
                  <c:v>#N/A</c:v>
                </c:pt>
                <c:pt idx="37">
                  <c:v>2.74408764322671E-2</c:v>
                </c:pt>
                <c:pt idx="38">
                  <c:v>4.91345389304573E-2</c:v>
                </c:pt>
                <c:pt idx="39">
                  <c:v>#N/A</c:v>
                </c:pt>
                <c:pt idx="40">
                  <c:v>#N/A</c:v>
                </c:pt>
                <c:pt idx="41">
                  <c:v>3.2917011511549202E-2</c:v>
                </c:pt>
                <c:pt idx="42">
                  <c:v>5.2554904031758803E-2</c:v>
                </c:pt>
                <c:pt idx="43">
                  <c:v>#N/A</c:v>
                </c:pt>
                <c:pt idx="44">
                  <c:v>#N/A</c:v>
                </c:pt>
                <c:pt idx="45">
                  <c:v>-2.0581552343003902E-3</c:v>
                </c:pt>
                <c:pt idx="46">
                  <c:v>5.3869887310465402E-2</c:v>
                </c:pt>
                <c:pt idx="47">
                  <c:v>#N/A</c:v>
                </c:pt>
                <c:pt idx="48">
                  <c:v>#N/A</c:v>
                </c:pt>
                <c:pt idx="49">
                  <c:v>3.1661633133409903E-2</c:v>
                </c:pt>
                <c:pt idx="50">
                  <c:v>-2.5700934579439001E-3</c:v>
                </c:pt>
                <c:pt idx="51">
                  <c:v>#N/A</c:v>
                </c:pt>
                <c:pt idx="52">
                  <c:v>-1.8033998521803402E-2</c:v>
                </c:pt>
                <c:pt idx="53">
                  <c:v>4.5844566392511603E-2</c:v>
                </c:pt>
                <c:pt idx="54">
                  <c:v>7.2360415058293895E-2</c:v>
                </c:pt>
                <c:pt idx="55">
                  <c:v>4.1694629848815903E-2</c:v>
                </c:pt>
                <c:pt idx="56">
                  <c:v>3.4625746749443603E-2</c:v>
                </c:pt>
                <c:pt idx="57">
                  <c:v>3.4542490319951102E-2</c:v>
                </c:pt>
                <c:pt idx="58">
                  <c:v>4.1771999518478299E-2</c:v>
                </c:pt>
                <c:pt idx="59">
                  <c:v>3.6725003676702402E-2</c:v>
                </c:pt>
                <c:pt idx="60">
                  <c:v>#N/A</c:v>
                </c:pt>
                <c:pt idx="61">
                  <c:v>-1.0840270111684301E-3</c:v>
                </c:pt>
                <c:pt idx="62">
                  <c:v>3.5224308556181597E-2</c:v>
                </c:pt>
                <c:pt idx="63">
                  <c:v>2.7524523946912901E-2</c:v>
                </c:pt>
                <c:pt idx="64">
                  <c:v>#N/A</c:v>
                </c:pt>
                <c:pt idx="65">
                  <c:v>2.6847569863063001E-2</c:v>
                </c:pt>
                <c:pt idx="66">
                  <c:v>3.77289056339263E-2</c:v>
                </c:pt>
                <c:pt idx="67">
                  <c:v>4.4471275625654297E-2</c:v>
                </c:pt>
                <c:pt idx="68">
                  <c:v>4.4833189170836597E-2</c:v>
                </c:pt>
                <c:pt idx="69">
                  <c:v>4.7884316319662001E-2</c:v>
                </c:pt>
                <c:pt idx="70">
                  <c:v>#N/A</c:v>
                </c:pt>
                <c:pt idx="71">
                  <c:v>#N/A</c:v>
                </c:pt>
                <c:pt idx="72">
                  <c:v>#N/A</c:v>
                </c:pt>
                <c:pt idx="73">
                  <c:v>2.7956082831814302E-2</c:v>
                </c:pt>
                <c:pt idx="74">
                  <c:v>3.84814448858328E-2</c:v>
                </c:pt>
                <c:pt idx="75">
                  <c:v>3.48354024000311E-2</c:v>
                </c:pt>
                <c:pt idx="76">
                  <c:v>2.7839629722291599E-2</c:v>
                </c:pt>
                <c:pt idx="77">
                  <c:v>2.0038824080666599E-2</c:v>
                </c:pt>
                <c:pt idx="78">
                  <c:v>#N/A</c:v>
                </c:pt>
                <c:pt idx="79">
                  <c:v>-2.5766469028394301E-2</c:v>
                </c:pt>
                <c:pt idx="80">
                  <c:v>2.69556122355358E-2</c:v>
                </c:pt>
                <c:pt idx="81">
                  <c:v>#N/A</c:v>
                </c:pt>
                <c:pt idx="82">
                  <c:v>2.28941380685415E-2</c:v>
                </c:pt>
                <c:pt idx="83">
                  <c:v>2.1177792556241099E-2</c:v>
                </c:pt>
                <c:pt idx="84">
                  <c:v>2.5235512738460201E-2</c:v>
                </c:pt>
                <c:pt idx="85">
                  <c:v>2.9455089066187601E-2</c:v>
                </c:pt>
                <c:pt idx="86">
                  <c:v>1.8197195685014701E-2</c:v>
                </c:pt>
                <c:pt idx="87">
                  <c:v>2.45746198091077E-2</c:v>
                </c:pt>
                <c:pt idx="88">
                  <c:v>#N/A</c:v>
                </c:pt>
                <c:pt idx="89">
                  <c:v>2.5839486181470601E-2</c:v>
                </c:pt>
                <c:pt idx="90">
                  <c:v>-2.16309369222378E-2</c:v>
                </c:pt>
                <c:pt idx="91">
                  <c:v>6.0549843099331001E-2</c:v>
                </c:pt>
                <c:pt idx="92">
                  <c:v>#N/A</c:v>
                </c:pt>
                <c:pt idx="93">
                  <c:v>2.88770490315319E-2</c:v>
                </c:pt>
                <c:pt idx="94">
                  <c:v>2.78372024295249E-2</c:v>
                </c:pt>
              </c:numCache>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BEF0-4DE6-8645-4994FB31FD52}"/>
            </c:ext>
          </c:extLst>
        </c:ser>
        <c:ser>
          <c:idx val="1"/>
          <c:order val="1"/>
          <c:tx>
            <c:strRef>
              <c:f>Sheet1!$F$1</c:f>
              <c:strCache>
                <c:ptCount val="1"/>
                <c:pt idx="0">
                  <c:v>Negative S&amp;P 500 Index Return</c:v>
                </c:pt>
              </c:strCache>
            </c:strRef>
          </c:tx>
          <c:spPr>
            <a:ln w="25400" cap="rnd">
              <a:noFill/>
              <a:round/>
            </a:ln>
            <a:effectLst/>
          </c:spPr>
          <c:marker>
            <c:symbol val="circle"/>
            <c:size val="7"/>
            <c:spPr>
              <a:solidFill>
                <a:schemeClr val="accent3">
                  <a:alpha val="75000"/>
                </a:schemeClr>
              </a:solidFill>
              <a:ln w="9525">
                <a:noFill/>
              </a:ln>
              <a:effectLst/>
            </c:spPr>
          </c:marker>
          <c:xVal>
            <c:numRef>
              <c:f>Sheet1!$B$2:$B$96</c:f>
              <c:numCache>
                <c:formatCode>0.00%</c:formatCode>
                <c:ptCount val="95"/>
                <c:pt idx="0">
                  <c:v>-6.3953488372092901E-2</c:v>
                </c:pt>
                <c:pt idx="1">
                  <c:v>-9.3167701863354102E-2</c:v>
                </c:pt>
                <c:pt idx="2">
                  <c:v>-0.102739726027397</c:v>
                </c:pt>
                <c:pt idx="3">
                  <c:v>7.6335877862595096E-3</c:v>
                </c:pt>
                <c:pt idx="4">
                  <c:v>1.5151515151515201E-2</c:v>
                </c:pt>
                <c:pt idx="5">
                  <c:v>2.9850746268656699E-2</c:v>
                </c:pt>
                <c:pt idx="6">
                  <c:v>1.4492753623188401E-2</c:v>
                </c:pt>
                <c:pt idx="7">
                  <c:v>2.8571428571428598E-2</c:v>
                </c:pt>
                <c:pt idx="8">
                  <c:v>-2.7777777777777801E-2</c:v>
                </c:pt>
                <c:pt idx="9">
                  <c:v>0</c:v>
                </c:pt>
                <c:pt idx="10">
                  <c:v>7.1428571428571201E-3</c:v>
                </c:pt>
                <c:pt idx="11">
                  <c:v>9.9290780141844004E-2</c:v>
                </c:pt>
                <c:pt idx="12">
                  <c:v>9.0322580645161202E-2</c:v>
                </c:pt>
                <c:pt idx="13">
                  <c:v>2.9585798816568001E-2</c:v>
                </c:pt>
                <c:pt idx="14">
                  <c:v>2.29885057471266E-2</c:v>
                </c:pt>
                <c:pt idx="15">
                  <c:v>2.2471910112359501E-2</c:v>
                </c:pt>
                <c:pt idx="16">
                  <c:v>0.18131868131868101</c:v>
                </c:pt>
                <c:pt idx="17">
                  <c:v>8.8372093023255702E-2</c:v>
                </c:pt>
                <c:pt idx="18">
                  <c:v>2.9914529914529999E-2</c:v>
                </c:pt>
                <c:pt idx="19">
                  <c:v>-2.0746887966804999E-2</c:v>
                </c:pt>
                <c:pt idx="20">
                  <c:v>5.9322033898305003E-2</c:v>
                </c:pt>
                <c:pt idx="21">
                  <c:v>0.06</c:v>
                </c:pt>
                <c:pt idx="22">
                  <c:v>7.5471698113207296E-3</c:v>
                </c:pt>
                <c:pt idx="23">
                  <c:v>7.4906367041198199E-3</c:v>
                </c:pt>
                <c:pt idx="24">
                  <c:v>-7.4349442379181901E-3</c:v>
                </c:pt>
                <c:pt idx="25">
                  <c:v>3.7453183520599802E-3</c:v>
                </c:pt>
                <c:pt idx="26">
                  <c:v>2.9850746268656699E-2</c:v>
                </c:pt>
                <c:pt idx="27">
                  <c:v>2.8985507246376701E-2</c:v>
                </c:pt>
                <c:pt idx="28">
                  <c:v>1.7605633802816899E-2</c:v>
                </c:pt>
                <c:pt idx="29">
                  <c:v>1.73010380622837E-2</c:v>
                </c:pt>
                <c:pt idx="30">
                  <c:v>1.36054421768708E-2</c:v>
                </c:pt>
                <c:pt idx="31">
                  <c:v>6.7114093959731299E-3</c:v>
                </c:pt>
                <c:pt idx="32">
                  <c:v>1.3333333333333299E-2</c:v>
                </c:pt>
                <c:pt idx="33">
                  <c:v>1.6447368421052599E-2</c:v>
                </c:pt>
                <c:pt idx="34">
                  <c:v>9.7087378640776899E-3</c:v>
                </c:pt>
                <c:pt idx="35">
                  <c:v>1.9230769230769301E-2</c:v>
                </c:pt>
                <c:pt idx="36">
                  <c:v>3.4591194968553403E-2</c:v>
                </c:pt>
                <c:pt idx="37">
                  <c:v>3.0395136778115499E-2</c:v>
                </c:pt>
                <c:pt idx="38">
                  <c:v>4.71976401179941E-2</c:v>
                </c:pt>
                <c:pt idx="39">
                  <c:v>6.1971830985915598E-2</c:v>
                </c:pt>
                <c:pt idx="40">
                  <c:v>5.5702917771883097E-2</c:v>
                </c:pt>
                <c:pt idx="41">
                  <c:v>3.26633165829147E-2</c:v>
                </c:pt>
                <c:pt idx="42">
                  <c:v>3.4063260340632603E-2</c:v>
                </c:pt>
                <c:pt idx="43">
                  <c:v>8.70588235294118E-2</c:v>
                </c:pt>
                <c:pt idx="44">
                  <c:v>0.123376623376623</c:v>
                </c:pt>
                <c:pt idx="45">
                  <c:v>6.9364161849711004E-2</c:v>
                </c:pt>
                <c:pt idx="46">
                  <c:v>4.86486486486487E-2</c:v>
                </c:pt>
                <c:pt idx="47">
                  <c:v>6.7010309278350499E-2</c:v>
                </c:pt>
                <c:pt idx="48">
                  <c:v>9.0177133655394606E-2</c:v>
                </c:pt>
                <c:pt idx="49">
                  <c:v>0.13293943870014799</c:v>
                </c:pt>
                <c:pt idx="50">
                  <c:v>0.1251629726206</c:v>
                </c:pt>
                <c:pt idx="51">
                  <c:v>8.9223638470451894E-2</c:v>
                </c:pt>
                <c:pt idx="52">
                  <c:v>3.8297872340425497E-2</c:v>
                </c:pt>
                <c:pt idx="53">
                  <c:v>3.7909836065573799E-2</c:v>
                </c:pt>
                <c:pt idx="54">
                  <c:v>3.9486673247778901E-2</c:v>
                </c:pt>
                <c:pt idx="55">
                  <c:v>3.7986704653371298E-2</c:v>
                </c:pt>
                <c:pt idx="56">
                  <c:v>1.0978956999085099E-2</c:v>
                </c:pt>
                <c:pt idx="57">
                  <c:v>4.4343891402714997E-2</c:v>
                </c:pt>
                <c:pt idx="58">
                  <c:v>4.41941074523396E-2</c:v>
                </c:pt>
                <c:pt idx="59">
                  <c:v>4.6473029045643099E-2</c:v>
                </c:pt>
                <c:pt idx="60">
                  <c:v>6.1062648691514801E-2</c:v>
                </c:pt>
                <c:pt idx="61">
                  <c:v>3.0642750373692001E-2</c:v>
                </c:pt>
                <c:pt idx="62">
                  <c:v>2.9006526468455401E-2</c:v>
                </c:pt>
                <c:pt idx="63">
                  <c:v>2.7484143763213599E-2</c:v>
                </c:pt>
                <c:pt idx="64">
                  <c:v>2.6748971193415499E-2</c:v>
                </c:pt>
                <c:pt idx="65">
                  <c:v>2.53841015364062E-2</c:v>
                </c:pt>
                <c:pt idx="66">
                  <c:v>3.3224755700325702E-2</c:v>
                </c:pt>
                <c:pt idx="67">
                  <c:v>1.70239596469106E-2</c:v>
                </c:pt>
                <c:pt idx="68">
                  <c:v>1.6119032858028501E-2</c:v>
                </c:pt>
                <c:pt idx="69">
                  <c:v>2.68456375838927E-2</c:v>
                </c:pt>
                <c:pt idx="70">
                  <c:v>3.3868092691621998E-2</c:v>
                </c:pt>
                <c:pt idx="71">
                  <c:v>1.55172413793103E-2</c:v>
                </c:pt>
                <c:pt idx="72">
                  <c:v>2.37691001697794E-2</c:v>
                </c:pt>
                <c:pt idx="73">
                  <c:v>1.8794914317302399E-2</c:v>
                </c:pt>
                <c:pt idx="74">
                  <c:v>3.2555615843733003E-2</c:v>
                </c:pt>
                <c:pt idx="75">
                  <c:v>3.4156594850236498E-2</c:v>
                </c:pt>
                <c:pt idx="76">
                  <c:v>2.5406504065040698E-2</c:v>
                </c:pt>
                <c:pt idx="77">
                  <c:v>4.0812685827552E-2</c:v>
                </c:pt>
                <c:pt idx="78">
                  <c:v>9.1412900645607099E-4</c:v>
                </c:pt>
                <c:pt idx="79">
                  <c:v>2.72133112620584E-2</c:v>
                </c:pt>
                <c:pt idx="80">
                  <c:v>1.4957235273143099E-2</c:v>
                </c:pt>
                <c:pt idx="81">
                  <c:v>2.96241884487108E-2</c:v>
                </c:pt>
                <c:pt idx="82">
                  <c:v>1.74102236874756E-2</c:v>
                </c:pt>
                <c:pt idx="83">
                  <c:v>1.5017356196183799E-2</c:v>
                </c:pt>
                <c:pt idx="84">
                  <c:v>7.5649326965574002E-3</c:v>
                </c:pt>
                <c:pt idx="85">
                  <c:v>7.29519786041597E-3</c:v>
                </c:pt>
                <c:pt idx="86">
                  <c:v>2.07462213296691E-2</c:v>
                </c:pt>
                <c:pt idx="87">
                  <c:v>2.1090824745684099E-2</c:v>
                </c:pt>
                <c:pt idx="88">
                  <c:v>1.91015884863137E-2</c:v>
                </c:pt>
                <c:pt idx="89">
                  <c:v>2.2851297401217101E-2</c:v>
                </c:pt>
                <c:pt idx="90">
                  <c:v>1.3620054947193099E-2</c:v>
                </c:pt>
                <c:pt idx="91">
                  <c:v>7.0364028655451299E-2</c:v>
                </c:pt>
                <c:pt idx="92">
                  <c:v>6.4544013314108195E-2</c:v>
                </c:pt>
                <c:pt idx="93">
                  <c:v>3.3521228314302202E-2</c:v>
                </c:pt>
                <c:pt idx="94">
                  <c:v>2.88805721998006E-2</c:v>
                </c:pt>
              </c:numCache>
            </c:numRef>
          </c:xVal>
          <c:yVal>
            <c:numRef>
              <c:f>Sheet1!$F$2:$F$96</c:f>
              <c:numCache>
                <c:formatCode>0.00%</c:formatCode>
                <c:ptCount val="95"/>
                <c:pt idx="0">
                  <c:v>-8.5047435143984496E-2</c:v>
                </c:pt>
                <c:pt idx="1">
                  <c:v>-6.40484492567443E-2</c:v>
                </c:pt>
                <c:pt idx="2">
                  <c:v>#N/A</c:v>
                </c:pt>
                <c:pt idx="3">
                  <c:v>#N/A</c:v>
                </c:pt>
                <c:pt idx="4">
                  <c:v>0.108160474128106</c:v>
                </c:pt>
                <c:pt idx="5">
                  <c:v>#N/A</c:v>
                </c:pt>
                <c:pt idx="6">
                  <c:v>#N/A</c:v>
                </c:pt>
                <c:pt idx="7">
                  <c:v>5.1200535430435901E-2</c:v>
                </c:pt>
                <c:pt idx="8">
                  <c:v>#N/A</c:v>
                </c:pt>
                <c:pt idx="9">
                  <c:v>8.0253518808132293E-2</c:v>
                </c:pt>
                <c:pt idx="10">
                  <c:v>8.8159097836025505E-2</c:v>
                </c:pt>
                <c:pt idx="11">
                  <c:v>0.177088439184931</c:v>
                </c:pt>
                <c:pt idx="12">
                  <c:v>#N/A</c:v>
                </c:pt>
                <c:pt idx="13">
                  <c:v>#N/A</c:v>
                </c:pt>
                <c:pt idx="14">
                  <c:v>#N/A</c:v>
                </c:pt>
                <c:pt idx="15">
                  <c:v>#N/A</c:v>
                </c:pt>
                <c:pt idx="16">
                  <c:v>-0.116075356985721</c:v>
                </c:pt>
                <c:pt idx="17">
                  <c:v>-1.14484818317572E-2</c:v>
                </c:pt>
                <c:pt idx="18">
                  <c:v>#N/A</c:v>
                </c:pt>
                <c:pt idx="19">
                  <c:v>#N/A</c:v>
                </c:pt>
                <c:pt idx="20">
                  <c:v>#N/A</c:v>
                </c:pt>
                <c:pt idx="21">
                  <c:v>#N/A</c:v>
                </c:pt>
                <c:pt idx="22">
                  <c:v>#N/A</c:v>
                </c:pt>
                <c:pt idx="23">
                  <c:v>4.6875E-2</c:v>
                </c:pt>
                <c:pt idx="24">
                  <c:v>#N/A</c:v>
                </c:pt>
                <c:pt idx="25">
                  <c:v>#N/A</c:v>
                </c:pt>
                <c:pt idx="26">
                  <c:v>#N/A</c:v>
                </c:pt>
                <c:pt idx="27">
                  <c:v>2.1055640243902399E-2</c:v>
                </c:pt>
                <c:pt idx="28">
                  <c:v>#N/A</c:v>
                </c:pt>
                <c:pt idx="29">
                  <c:v>#N/A</c:v>
                </c:pt>
                <c:pt idx="30">
                  <c:v>2.5758996600633001E-2</c:v>
                </c:pt>
                <c:pt idx="31">
                  <c:v>#N/A</c:v>
                </c:pt>
                <c:pt idx="32">
                  <c:v>6.1279630093869303E-2</c:v>
                </c:pt>
                <c:pt idx="33">
                  <c:v>#N/A</c:v>
                </c:pt>
                <c:pt idx="34">
                  <c:v>#N/A</c:v>
                </c:pt>
                <c:pt idx="35">
                  <c:v>#N/A</c:v>
                </c:pt>
                <c:pt idx="36">
                  <c:v>6.5935783503773299E-2</c:v>
                </c:pt>
                <c:pt idx="37">
                  <c:v>#N/A</c:v>
                </c:pt>
                <c:pt idx="38">
                  <c:v>#N/A</c:v>
                </c:pt>
                <c:pt idx="39">
                  <c:v>3.1228745214637001E-2</c:v>
                </c:pt>
                <c:pt idx="40">
                  <c:v>1.8467568688047499E-3</c:v>
                </c:pt>
                <c:pt idx="41">
                  <c:v>#N/A</c:v>
                </c:pt>
                <c:pt idx="42">
                  <c:v>#N/A</c:v>
                </c:pt>
                <c:pt idx="43">
                  <c:v>5.6470588235294099E-2</c:v>
                </c:pt>
                <c:pt idx="44">
                  <c:v>-5.4041661207912999E-3</c:v>
                </c:pt>
                <c:pt idx="45">
                  <c:v>#N/A</c:v>
                </c:pt>
                <c:pt idx="46">
                  <c:v>#N/A</c:v>
                </c:pt>
                <c:pt idx="47">
                  <c:v>4.6247299370636E-2</c:v>
                </c:pt>
                <c:pt idx="48">
                  <c:v>5.53510504578918E-2</c:v>
                </c:pt>
                <c:pt idx="49">
                  <c:v>#N/A</c:v>
                </c:pt>
                <c:pt idx="50">
                  <c:v>#N/A</c:v>
                </c:pt>
                <c:pt idx="51">
                  <c:v>2.5381340167831001E-2</c:v>
                </c:pt>
                <c:pt idx="52">
                  <c:v>#N/A</c:v>
                </c:pt>
                <c:pt idx="53">
                  <c:v>#N/A</c:v>
                </c:pt>
                <c:pt idx="54">
                  <c:v>#N/A</c:v>
                </c:pt>
                <c:pt idx="55">
                  <c:v>#N/A</c:v>
                </c:pt>
                <c:pt idx="56">
                  <c:v>#N/A</c:v>
                </c:pt>
                <c:pt idx="57">
                  <c:v>#N/A</c:v>
                </c:pt>
                <c:pt idx="58">
                  <c:v>#N/A</c:v>
                </c:pt>
                <c:pt idx="59">
                  <c:v>#N/A</c:v>
                </c:pt>
                <c:pt idx="60">
                  <c:v>1.8857027054412799E-2</c:v>
                </c:pt>
                <c:pt idx="61">
                  <c:v>#N/A</c:v>
                </c:pt>
                <c:pt idx="62">
                  <c:v>#N/A</c:v>
                </c:pt>
                <c:pt idx="63">
                  <c:v>#N/A</c:v>
                </c:pt>
                <c:pt idx="64">
                  <c:v>4.0283783530821203E-2</c:v>
                </c:pt>
                <c:pt idx="65">
                  <c:v>#N/A</c:v>
                </c:pt>
                <c:pt idx="66">
                  <c:v>#N/A</c:v>
                </c:pt>
                <c:pt idx="67">
                  <c:v>#N/A</c:v>
                </c:pt>
                <c:pt idx="68">
                  <c:v>#N/A</c:v>
                </c:pt>
                <c:pt idx="69">
                  <c:v>#N/A</c:v>
                </c:pt>
                <c:pt idx="70">
                  <c:v>4.0771423086578398E-2</c:v>
                </c:pt>
                <c:pt idx="71">
                  <c:v>9.5559023836549895E-3</c:v>
                </c:pt>
                <c:pt idx="72">
                  <c:v>1.7005488134807099E-2</c:v>
                </c:pt>
                <c:pt idx="73">
                  <c:v>#N/A</c:v>
                </c:pt>
                <c:pt idx="74">
                  <c:v>#N/A</c:v>
                </c:pt>
                <c:pt idx="75">
                  <c:v>#N/A</c:v>
                </c:pt>
                <c:pt idx="76">
                  <c:v>#N/A</c:v>
                </c:pt>
                <c:pt idx="77">
                  <c:v>#N/A</c:v>
                </c:pt>
                <c:pt idx="78">
                  <c:v>1.1394549706485099E-3</c:v>
                </c:pt>
                <c:pt idx="79">
                  <c:v>#N/A</c:v>
                </c:pt>
                <c:pt idx="80">
                  <c:v>#N/A</c:v>
                </c:pt>
                <c:pt idx="81">
                  <c:v>1.5640448367461299E-2</c:v>
                </c:pt>
                <c:pt idx="82">
                  <c:v>#N/A</c:v>
                </c:pt>
                <c:pt idx="83">
                  <c:v>#N/A</c:v>
                </c:pt>
                <c:pt idx="84">
                  <c:v>#N/A</c:v>
                </c:pt>
                <c:pt idx="85">
                  <c:v>#N/A</c:v>
                </c:pt>
                <c:pt idx="86">
                  <c:v>#N/A</c:v>
                </c:pt>
                <c:pt idx="87">
                  <c:v>#N/A</c:v>
                </c:pt>
                <c:pt idx="88">
                  <c:v>2.9665359650420001E-2</c:v>
                </c:pt>
                <c:pt idx="89">
                  <c:v>#N/A</c:v>
                </c:pt>
                <c:pt idx="90">
                  <c:v>#N/A</c:v>
                </c:pt>
                <c:pt idx="91">
                  <c:v>#N/A</c:v>
                </c:pt>
                <c:pt idx="92">
                  <c:v>2.5122355174274701E-2</c:v>
                </c:pt>
                <c:pt idx="93">
                  <c:v>#N/A</c:v>
                </c:pt>
                <c:pt idx="94">
                  <c:v>#N/A</c:v>
                </c:pt>
              </c:numCache>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BEF0-4DE6-8645-4994FB31FD52}"/>
            </c:ext>
          </c:extLst>
        </c:ser>
        <c:dLbls>
          <c:showLegendKey val="0"/>
          <c:showVal val="0"/>
          <c:showCatName val="0"/>
          <c:showSerName val="0"/>
          <c:showPercent val="0"/>
          <c:showBubbleSize val="0"/>
        </c:dLbls>
        <c:axId val="2127077744"/>
        <c:axId val="126797792"/>
      </c:scatterChart>
      <c:valAx>
        <c:axId val="2127077744"/>
        <c:scaling>
          <c:orientation val="minMax"/>
          <c:max val="0.2"/>
          <c:min val="-0.2"/>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000"/>
                  <a:t>Inflation (Annual Change in US CPI)</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126797792"/>
        <c:crosses val="autoZero"/>
        <c:crossBetween val="midCat"/>
      </c:valAx>
      <c:valAx>
        <c:axId val="126797792"/>
        <c:scaling>
          <c:orientation val="minMax"/>
          <c:max val="0.2"/>
          <c:min val="-0.2"/>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000"/>
                  <a:t>Growth (Annual Real US GDP)</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2127077744"/>
        <c:crosses val="autoZero"/>
        <c:crossBetween val="midCat"/>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239064142107964E-2"/>
          <c:y val="0"/>
          <c:w val="0.96352189779281616"/>
          <c:h val="0.98489159345626831"/>
        </c:manualLayout>
      </c:layout>
      <c:barChart>
        <c:barDir val="col"/>
        <c:grouping val="clustered"/>
        <c:varyColors val="0"/>
        <c:ser>
          <c:idx val="0"/>
          <c:order val="0"/>
          <c:tx>
            <c:strRef>
              <c:f>Sheet1!$B$1</c:f>
              <c:strCache>
                <c:ptCount val="1"/>
                <c:pt idx="0">
                  <c:v>R3 Total</c:v>
                </c:pt>
              </c:strCache>
            </c:strRef>
          </c:tx>
          <c:spPr>
            <a:solidFill>
              <a:schemeClr val="accent3">
                <a:alpha val="70000"/>
              </a:schemeClr>
            </a:solidFill>
            <a:ln>
              <a:noFill/>
            </a:ln>
            <a:effectLst/>
          </c:spPr>
          <c:invertIfNegative val="0"/>
          <c:dPt>
            <c:idx val="0"/>
            <c:invertIfNegative val="0"/>
            <c:bubble3D val="0"/>
            <c:spPr>
              <a:solidFill>
                <a:schemeClr val="accent3">
                  <a:lumMod val="50000"/>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0AC0-45BF-A999-AA49A98F97E4}"/>
              </c:ext>
            </c:extLst>
          </c:dPt>
          <c:dPt>
            <c:idx val="1"/>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0AC0-45BF-A999-AA49A98F97E4}"/>
              </c:ext>
            </c:extLst>
          </c:dPt>
          <c:dPt>
            <c:idx val="2"/>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0AC0-45BF-A999-AA49A98F97E4}"/>
              </c:ext>
            </c:extLst>
          </c:dPt>
          <c:dPt>
            <c:idx val="3"/>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0AC0-45BF-A999-AA49A98F97E4}"/>
              </c:ext>
            </c:extLst>
          </c:dPt>
          <c:dPt>
            <c:idx val="4"/>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0AC0-45BF-A999-AA49A98F97E4}"/>
              </c:ext>
            </c:extLst>
          </c:dPt>
          <c:dLbls>
            <c:dLbl>
              <c:idx val="0"/>
              <c:numFmt formatCode="&quot;$&quot;#,##0" sourceLinked="0"/>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0AC0-45BF-A999-AA49A98F97E4}"/>
                </c:ext>
              </c:extLst>
            </c:dLbl>
            <c:dLbl>
              <c:idx val="1"/>
              <c:numFmt formatCode="&quot;$&quot;#,##0" sourceLinked="0"/>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0AC0-45BF-A999-AA49A98F97E4}"/>
                </c:ext>
              </c:extLst>
            </c:dLbl>
            <c:dLbl>
              <c:idx val="2"/>
              <c:numFmt formatCode="&quot;$&quot;#,##0" sourceLinked="0"/>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0AC0-45BF-A999-AA49A98F97E4}"/>
                </c:ext>
              </c:extLst>
            </c:dLbl>
            <c:dLbl>
              <c:idx val="3"/>
              <c:numFmt formatCode="&quot;$&quot;#,##0" sourceLinked="0"/>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0AC0-45BF-A999-AA49A98F97E4}"/>
                </c:ext>
              </c:extLst>
            </c:dLbl>
            <c:dLbl>
              <c:idx val="4"/>
              <c:numFmt formatCode="&quot;$&quot;#,##0" sourceLinked="0"/>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0AC0-45BF-A999-AA49A98F97E4}"/>
                </c:ext>
              </c:extLst>
            </c:dLbl>
            <c:numFmt formatCode="&quot;$&quot;#,##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smtId="4294967295">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Sheet1!$A$2:$A$6</c:f>
              <c:strCache>
                <c:ptCount val="5"/>
                <c:pt idx="0">
                  <c:v>25-year period 
2001–2025</c:v>
                </c:pt>
                <c:pt idx="1">
                  <c:v>Week ending
November 28, 2008</c:v>
                </c:pt>
                <c:pt idx="2">
                  <c:v>Month ending
April 22, 2020</c:v>
                </c:pt>
                <c:pt idx="3">
                  <c:v>3 months ending
June 22, 2020</c:v>
                </c:pt>
                <c:pt idx="4">
                  <c:v>6 months ending
September 4, 2009</c:v>
                </c:pt>
              </c:strCache>
            </c:strRef>
          </c:cat>
          <c:val>
            <c:numRef>
              <c:f>Sheet1!$B$2:$B$6</c:f>
              <c:numCache>
                <c:formatCode>_("$"* #,##0_);_("$"* \(#,##0\);_("$"* "-"??_);_(@_)</c:formatCode>
                <c:ptCount val="5"/>
                <c:pt idx="0">
                  <c:v>8359.6642344439206</c:v>
                </c:pt>
                <c:pt idx="1">
                  <c:v>6976.8021613127203</c:v>
                </c:pt>
                <c:pt idx="2">
                  <c:v>6676.2120432722904</c:v>
                </c:pt>
                <c:pt idx="3">
                  <c:v>5893.1626765950796</c:v>
                </c:pt>
                <c:pt idx="4">
                  <c:v>5425.0850984529998</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0AC0-45BF-A999-AA49A98F97E4}"/>
            </c:ext>
          </c:extLst>
        </c:ser>
        <c:dLbls>
          <c:showLegendKey val="0"/>
          <c:showVal val="0"/>
          <c:showCatName val="0"/>
          <c:showSerName val="0"/>
          <c:showPercent val="0"/>
          <c:showBubbleSize val="0"/>
        </c:dLbls>
        <c:gapWidth val="200"/>
        <c:overlap val="-27"/>
        <c:axId val="1978366047"/>
        <c:axId val="1047791087"/>
      </c:barChart>
      <c:catAx>
        <c:axId val="1978366047"/>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smtId="4294967295">
                <a:solidFill>
                  <a:schemeClr val="tx1">
                    <a:lumMod val="65000"/>
                    <a:lumOff val="35000"/>
                  </a:schemeClr>
                </a:solidFill>
                <a:latin typeface="+mn-lt"/>
                <a:ea typeface="+mn-ea"/>
                <a:cs typeface="+mn-cs"/>
              </a:defRPr>
            </a:pPr>
            <a:endParaRPr lang="en-US"/>
          </a:p>
        </c:txPr>
        <c:crossAx val="1047791087"/>
        <c:crosses val="autoZero"/>
        <c:auto val="0"/>
        <c:lblAlgn val="ctr"/>
        <c:lblOffset val="100"/>
        <c:noMultiLvlLbl val="0"/>
      </c:catAx>
      <c:valAx>
        <c:axId val="1047791087"/>
        <c:scaling>
          <c:orientation val="minMax"/>
          <c:max val="10000"/>
        </c:scaling>
        <c:delete val="0"/>
        <c:axPos val="l"/>
        <c:numFmt formatCode="&quot;$&quot;#,##0" sourceLinked="0"/>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1978366047"/>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76335643231869E-3"/>
          <c:y val="3.405572846531868E-2"/>
          <c:w val="0.95542037487030029"/>
          <c:h val="0.93188852071762085"/>
        </c:manualLayout>
      </c:layout>
      <c:lineChart>
        <c:grouping val="standard"/>
        <c:varyColors val="0"/>
        <c:ser>
          <c:idx val="0"/>
          <c:order val="0"/>
          <c:tx>
            <c:strRef>
              <c:f>Sheet1!$B$1</c:f>
              <c:strCache>
                <c:ptCount val="1"/>
                <c:pt idx="0">
                  <c:v>S&amp;P 500 Index Cumulative Price Return</c:v>
                </c:pt>
              </c:strCache>
            </c:strRef>
          </c:tx>
          <c:spPr>
            <a:ln w="12700" cap="rnd">
              <a:solidFill>
                <a:schemeClr val="tx2">
                  <a:lumMod val="40000"/>
                  <a:lumOff val="60000"/>
                </a:schemeClr>
              </a:solidFill>
              <a:round/>
            </a:ln>
            <a:effectLst/>
          </c:spPr>
          <c:marker>
            <c:symbol val="none"/>
          </c:marker>
          <c:cat>
            <c:numRef>
              <c:f>Sheet1!$A$2:$A$282</c:f>
              <c:numCache>
                <c:formatCode>m/d/yyyy</c:formatCode>
                <c:ptCount val="281"/>
                <c:pt idx="0">
                  <c:v>45627</c:v>
                </c:pt>
                <c:pt idx="1">
                  <c:v>45628</c:v>
                </c:pt>
                <c:pt idx="2">
                  <c:v>45629</c:v>
                </c:pt>
                <c:pt idx="3">
                  <c:v>45630</c:v>
                </c:pt>
                <c:pt idx="4">
                  <c:v>45631</c:v>
                </c:pt>
                <c:pt idx="5">
                  <c:v>45632</c:v>
                </c:pt>
                <c:pt idx="6">
                  <c:v>45633</c:v>
                </c:pt>
                <c:pt idx="7">
                  <c:v>45634</c:v>
                </c:pt>
                <c:pt idx="8">
                  <c:v>45635</c:v>
                </c:pt>
                <c:pt idx="9">
                  <c:v>45636</c:v>
                </c:pt>
                <c:pt idx="10">
                  <c:v>45637</c:v>
                </c:pt>
                <c:pt idx="11">
                  <c:v>45638</c:v>
                </c:pt>
                <c:pt idx="12">
                  <c:v>45639</c:v>
                </c:pt>
                <c:pt idx="13">
                  <c:v>45640</c:v>
                </c:pt>
                <c:pt idx="14">
                  <c:v>45641</c:v>
                </c:pt>
                <c:pt idx="15">
                  <c:v>45642</c:v>
                </c:pt>
                <c:pt idx="16">
                  <c:v>45643</c:v>
                </c:pt>
                <c:pt idx="17">
                  <c:v>45644</c:v>
                </c:pt>
                <c:pt idx="18">
                  <c:v>45645</c:v>
                </c:pt>
                <c:pt idx="19">
                  <c:v>45646</c:v>
                </c:pt>
                <c:pt idx="20">
                  <c:v>45647</c:v>
                </c:pt>
                <c:pt idx="21">
                  <c:v>45648</c:v>
                </c:pt>
                <c:pt idx="22">
                  <c:v>45649</c:v>
                </c:pt>
                <c:pt idx="23">
                  <c:v>45650</c:v>
                </c:pt>
                <c:pt idx="24">
                  <c:v>45651</c:v>
                </c:pt>
                <c:pt idx="25">
                  <c:v>45652</c:v>
                </c:pt>
                <c:pt idx="26">
                  <c:v>45653</c:v>
                </c:pt>
                <c:pt idx="27">
                  <c:v>45654</c:v>
                </c:pt>
                <c:pt idx="28">
                  <c:v>45655</c:v>
                </c:pt>
                <c:pt idx="29">
                  <c:v>45656</c:v>
                </c:pt>
                <c:pt idx="30">
                  <c:v>45657</c:v>
                </c:pt>
                <c:pt idx="31">
                  <c:v>45659</c:v>
                </c:pt>
                <c:pt idx="32">
                  <c:v>45660</c:v>
                </c:pt>
                <c:pt idx="33">
                  <c:v>45663</c:v>
                </c:pt>
                <c:pt idx="34">
                  <c:v>45664</c:v>
                </c:pt>
                <c:pt idx="35">
                  <c:v>45665</c:v>
                </c:pt>
                <c:pt idx="36">
                  <c:v>45667</c:v>
                </c:pt>
                <c:pt idx="37">
                  <c:v>45670</c:v>
                </c:pt>
                <c:pt idx="38">
                  <c:v>45671</c:v>
                </c:pt>
                <c:pt idx="39">
                  <c:v>45672</c:v>
                </c:pt>
                <c:pt idx="40">
                  <c:v>45673</c:v>
                </c:pt>
                <c:pt idx="41">
                  <c:v>45674</c:v>
                </c:pt>
                <c:pt idx="42">
                  <c:v>45678</c:v>
                </c:pt>
                <c:pt idx="43">
                  <c:v>45679</c:v>
                </c:pt>
                <c:pt idx="44">
                  <c:v>45680</c:v>
                </c:pt>
                <c:pt idx="45">
                  <c:v>45681</c:v>
                </c:pt>
                <c:pt idx="46">
                  <c:v>45684</c:v>
                </c:pt>
                <c:pt idx="47">
                  <c:v>45685</c:v>
                </c:pt>
                <c:pt idx="48">
                  <c:v>45686</c:v>
                </c:pt>
                <c:pt idx="49">
                  <c:v>45687</c:v>
                </c:pt>
                <c:pt idx="50">
                  <c:v>45688</c:v>
                </c:pt>
                <c:pt idx="51">
                  <c:v>45691</c:v>
                </c:pt>
                <c:pt idx="52">
                  <c:v>45692</c:v>
                </c:pt>
                <c:pt idx="53">
                  <c:v>45693</c:v>
                </c:pt>
                <c:pt idx="54">
                  <c:v>45694</c:v>
                </c:pt>
                <c:pt idx="55">
                  <c:v>45695</c:v>
                </c:pt>
                <c:pt idx="56">
                  <c:v>45698</c:v>
                </c:pt>
                <c:pt idx="57">
                  <c:v>45699</c:v>
                </c:pt>
                <c:pt idx="58">
                  <c:v>45700</c:v>
                </c:pt>
                <c:pt idx="59">
                  <c:v>45701</c:v>
                </c:pt>
                <c:pt idx="60">
                  <c:v>45702</c:v>
                </c:pt>
                <c:pt idx="61">
                  <c:v>45706</c:v>
                </c:pt>
                <c:pt idx="62">
                  <c:v>45707</c:v>
                </c:pt>
                <c:pt idx="63">
                  <c:v>45708</c:v>
                </c:pt>
                <c:pt idx="64">
                  <c:v>45709</c:v>
                </c:pt>
                <c:pt idx="65">
                  <c:v>45712</c:v>
                </c:pt>
                <c:pt idx="66">
                  <c:v>45713</c:v>
                </c:pt>
                <c:pt idx="67">
                  <c:v>45714</c:v>
                </c:pt>
                <c:pt idx="68">
                  <c:v>45715</c:v>
                </c:pt>
                <c:pt idx="69">
                  <c:v>45716</c:v>
                </c:pt>
                <c:pt idx="70">
                  <c:v>45719</c:v>
                </c:pt>
                <c:pt idx="71">
                  <c:v>45720</c:v>
                </c:pt>
                <c:pt idx="72">
                  <c:v>45721</c:v>
                </c:pt>
                <c:pt idx="73">
                  <c:v>45722</c:v>
                </c:pt>
                <c:pt idx="74">
                  <c:v>45723</c:v>
                </c:pt>
                <c:pt idx="75">
                  <c:v>45726</c:v>
                </c:pt>
                <c:pt idx="76">
                  <c:v>45727</c:v>
                </c:pt>
                <c:pt idx="77">
                  <c:v>45728</c:v>
                </c:pt>
                <c:pt idx="78">
                  <c:v>45729</c:v>
                </c:pt>
                <c:pt idx="79">
                  <c:v>45730</c:v>
                </c:pt>
                <c:pt idx="80">
                  <c:v>45733</c:v>
                </c:pt>
                <c:pt idx="81">
                  <c:v>45734</c:v>
                </c:pt>
                <c:pt idx="82">
                  <c:v>45735</c:v>
                </c:pt>
                <c:pt idx="83">
                  <c:v>45736</c:v>
                </c:pt>
                <c:pt idx="84">
                  <c:v>45737</c:v>
                </c:pt>
                <c:pt idx="85">
                  <c:v>45740</c:v>
                </c:pt>
                <c:pt idx="86">
                  <c:v>45741</c:v>
                </c:pt>
                <c:pt idx="87">
                  <c:v>45742</c:v>
                </c:pt>
                <c:pt idx="88">
                  <c:v>45743</c:v>
                </c:pt>
                <c:pt idx="89">
                  <c:v>45744</c:v>
                </c:pt>
                <c:pt idx="90">
                  <c:v>45747</c:v>
                </c:pt>
                <c:pt idx="91">
                  <c:v>45748</c:v>
                </c:pt>
                <c:pt idx="92">
                  <c:v>45749</c:v>
                </c:pt>
                <c:pt idx="93">
                  <c:v>45750</c:v>
                </c:pt>
                <c:pt idx="94">
                  <c:v>45751</c:v>
                </c:pt>
                <c:pt idx="95">
                  <c:v>45754</c:v>
                </c:pt>
                <c:pt idx="96">
                  <c:v>45755</c:v>
                </c:pt>
                <c:pt idx="97">
                  <c:v>45756</c:v>
                </c:pt>
                <c:pt idx="98">
                  <c:v>45757</c:v>
                </c:pt>
                <c:pt idx="99">
                  <c:v>45758</c:v>
                </c:pt>
                <c:pt idx="100">
                  <c:v>45761</c:v>
                </c:pt>
                <c:pt idx="101">
                  <c:v>45762</c:v>
                </c:pt>
                <c:pt idx="102">
                  <c:v>45763</c:v>
                </c:pt>
                <c:pt idx="103">
                  <c:v>45764</c:v>
                </c:pt>
                <c:pt idx="104">
                  <c:v>45768</c:v>
                </c:pt>
                <c:pt idx="105">
                  <c:v>45769</c:v>
                </c:pt>
                <c:pt idx="106">
                  <c:v>45770</c:v>
                </c:pt>
                <c:pt idx="107">
                  <c:v>45771</c:v>
                </c:pt>
                <c:pt idx="108">
                  <c:v>45772</c:v>
                </c:pt>
                <c:pt idx="109">
                  <c:v>45775</c:v>
                </c:pt>
                <c:pt idx="110">
                  <c:v>45776</c:v>
                </c:pt>
                <c:pt idx="111">
                  <c:v>45777</c:v>
                </c:pt>
                <c:pt idx="112">
                  <c:v>45778</c:v>
                </c:pt>
                <c:pt idx="113">
                  <c:v>45779</c:v>
                </c:pt>
                <c:pt idx="114">
                  <c:v>45782</c:v>
                </c:pt>
                <c:pt idx="115">
                  <c:v>45783</c:v>
                </c:pt>
                <c:pt idx="116">
                  <c:v>45784</c:v>
                </c:pt>
                <c:pt idx="117">
                  <c:v>45785</c:v>
                </c:pt>
                <c:pt idx="118">
                  <c:v>45786</c:v>
                </c:pt>
                <c:pt idx="119">
                  <c:v>45789</c:v>
                </c:pt>
                <c:pt idx="120">
                  <c:v>45790</c:v>
                </c:pt>
                <c:pt idx="121">
                  <c:v>45791</c:v>
                </c:pt>
                <c:pt idx="122">
                  <c:v>45792</c:v>
                </c:pt>
                <c:pt idx="123">
                  <c:v>45793</c:v>
                </c:pt>
                <c:pt idx="124">
                  <c:v>45796</c:v>
                </c:pt>
                <c:pt idx="125">
                  <c:v>45797</c:v>
                </c:pt>
                <c:pt idx="126">
                  <c:v>45798</c:v>
                </c:pt>
                <c:pt idx="127">
                  <c:v>45799</c:v>
                </c:pt>
                <c:pt idx="128">
                  <c:v>45800</c:v>
                </c:pt>
                <c:pt idx="129">
                  <c:v>45804</c:v>
                </c:pt>
                <c:pt idx="130">
                  <c:v>45805</c:v>
                </c:pt>
                <c:pt idx="131">
                  <c:v>45806</c:v>
                </c:pt>
                <c:pt idx="132">
                  <c:v>45807</c:v>
                </c:pt>
                <c:pt idx="133">
                  <c:v>45810</c:v>
                </c:pt>
                <c:pt idx="134">
                  <c:v>45811</c:v>
                </c:pt>
                <c:pt idx="135">
                  <c:v>45812</c:v>
                </c:pt>
                <c:pt idx="136">
                  <c:v>45813</c:v>
                </c:pt>
                <c:pt idx="137">
                  <c:v>45814</c:v>
                </c:pt>
                <c:pt idx="138">
                  <c:v>45817</c:v>
                </c:pt>
                <c:pt idx="139">
                  <c:v>45818</c:v>
                </c:pt>
                <c:pt idx="140">
                  <c:v>45819</c:v>
                </c:pt>
                <c:pt idx="141">
                  <c:v>45820</c:v>
                </c:pt>
                <c:pt idx="142">
                  <c:v>45821</c:v>
                </c:pt>
                <c:pt idx="143">
                  <c:v>45824</c:v>
                </c:pt>
                <c:pt idx="144">
                  <c:v>45825</c:v>
                </c:pt>
                <c:pt idx="145">
                  <c:v>45826</c:v>
                </c:pt>
                <c:pt idx="146">
                  <c:v>45828</c:v>
                </c:pt>
                <c:pt idx="147">
                  <c:v>45831</c:v>
                </c:pt>
                <c:pt idx="148">
                  <c:v>45832</c:v>
                </c:pt>
                <c:pt idx="149">
                  <c:v>45833</c:v>
                </c:pt>
                <c:pt idx="150">
                  <c:v>45834</c:v>
                </c:pt>
                <c:pt idx="151">
                  <c:v>45835</c:v>
                </c:pt>
                <c:pt idx="152">
                  <c:v>45838</c:v>
                </c:pt>
                <c:pt idx="153">
                  <c:v>45839</c:v>
                </c:pt>
                <c:pt idx="154">
                  <c:v>45840</c:v>
                </c:pt>
                <c:pt idx="155">
                  <c:v>45841</c:v>
                </c:pt>
                <c:pt idx="156">
                  <c:v>45845</c:v>
                </c:pt>
                <c:pt idx="157">
                  <c:v>45846</c:v>
                </c:pt>
                <c:pt idx="158">
                  <c:v>45847</c:v>
                </c:pt>
                <c:pt idx="159">
                  <c:v>45848</c:v>
                </c:pt>
                <c:pt idx="160">
                  <c:v>45849</c:v>
                </c:pt>
                <c:pt idx="161">
                  <c:v>45852</c:v>
                </c:pt>
                <c:pt idx="162">
                  <c:v>45853</c:v>
                </c:pt>
                <c:pt idx="163">
                  <c:v>45854</c:v>
                </c:pt>
                <c:pt idx="164">
                  <c:v>45855</c:v>
                </c:pt>
                <c:pt idx="165">
                  <c:v>45856</c:v>
                </c:pt>
                <c:pt idx="166">
                  <c:v>45859</c:v>
                </c:pt>
                <c:pt idx="167">
                  <c:v>45860</c:v>
                </c:pt>
                <c:pt idx="168">
                  <c:v>45861</c:v>
                </c:pt>
                <c:pt idx="169">
                  <c:v>45862</c:v>
                </c:pt>
                <c:pt idx="170">
                  <c:v>45863</c:v>
                </c:pt>
                <c:pt idx="171">
                  <c:v>45866</c:v>
                </c:pt>
                <c:pt idx="172">
                  <c:v>45867</c:v>
                </c:pt>
                <c:pt idx="173">
                  <c:v>45868</c:v>
                </c:pt>
                <c:pt idx="174">
                  <c:v>45869</c:v>
                </c:pt>
                <c:pt idx="175">
                  <c:v>45870</c:v>
                </c:pt>
                <c:pt idx="176">
                  <c:v>45873</c:v>
                </c:pt>
                <c:pt idx="177">
                  <c:v>45874</c:v>
                </c:pt>
                <c:pt idx="178">
                  <c:v>45875</c:v>
                </c:pt>
                <c:pt idx="179">
                  <c:v>45876</c:v>
                </c:pt>
                <c:pt idx="180">
                  <c:v>45877</c:v>
                </c:pt>
                <c:pt idx="181">
                  <c:v>45880</c:v>
                </c:pt>
                <c:pt idx="182">
                  <c:v>45881</c:v>
                </c:pt>
                <c:pt idx="183">
                  <c:v>45882</c:v>
                </c:pt>
                <c:pt idx="184">
                  <c:v>45883</c:v>
                </c:pt>
                <c:pt idx="185">
                  <c:v>45884</c:v>
                </c:pt>
                <c:pt idx="186">
                  <c:v>45887</c:v>
                </c:pt>
                <c:pt idx="187">
                  <c:v>45888</c:v>
                </c:pt>
                <c:pt idx="188">
                  <c:v>45889</c:v>
                </c:pt>
                <c:pt idx="189">
                  <c:v>45890</c:v>
                </c:pt>
                <c:pt idx="190">
                  <c:v>45891</c:v>
                </c:pt>
                <c:pt idx="191">
                  <c:v>45894</c:v>
                </c:pt>
                <c:pt idx="192">
                  <c:v>45895</c:v>
                </c:pt>
                <c:pt idx="193">
                  <c:v>45896</c:v>
                </c:pt>
                <c:pt idx="194">
                  <c:v>45897</c:v>
                </c:pt>
                <c:pt idx="195">
                  <c:v>45898</c:v>
                </c:pt>
                <c:pt idx="196">
                  <c:v>45902</c:v>
                </c:pt>
                <c:pt idx="197">
                  <c:v>45903</c:v>
                </c:pt>
                <c:pt idx="198">
                  <c:v>45904</c:v>
                </c:pt>
                <c:pt idx="199">
                  <c:v>45905</c:v>
                </c:pt>
                <c:pt idx="200">
                  <c:v>45908</c:v>
                </c:pt>
                <c:pt idx="201">
                  <c:v>45909</c:v>
                </c:pt>
                <c:pt idx="202">
                  <c:v>45910</c:v>
                </c:pt>
                <c:pt idx="203">
                  <c:v>45911</c:v>
                </c:pt>
                <c:pt idx="204">
                  <c:v>45912</c:v>
                </c:pt>
                <c:pt idx="205">
                  <c:v>45915</c:v>
                </c:pt>
                <c:pt idx="206">
                  <c:v>45916</c:v>
                </c:pt>
                <c:pt idx="207">
                  <c:v>45917</c:v>
                </c:pt>
                <c:pt idx="208">
                  <c:v>45918</c:v>
                </c:pt>
                <c:pt idx="209">
                  <c:v>45919</c:v>
                </c:pt>
                <c:pt idx="210">
                  <c:v>45922</c:v>
                </c:pt>
                <c:pt idx="211">
                  <c:v>45923</c:v>
                </c:pt>
                <c:pt idx="212">
                  <c:v>45924</c:v>
                </c:pt>
                <c:pt idx="213">
                  <c:v>45925</c:v>
                </c:pt>
                <c:pt idx="214">
                  <c:v>45926</c:v>
                </c:pt>
                <c:pt idx="215">
                  <c:v>45929</c:v>
                </c:pt>
                <c:pt idx="216">
                  <c:v>45930</c:v>
                </c:pt>
                <c:pt idx="217">
                  <c:v>45931</c:v>
                </c:pt>
                <c:pt idx="218">
                  <c:v>45932</c:v>
                </c:pt>
                <c:pt idx="219">
                  <c:v>45933</c:v>
                </c:pt>
                <c:pt idx="220">
                  <c:v>45936</c:v>
                </c:pt>
                <c:pt idx="221">
                  <c:v>45937</c:v>
                </c:pt>
                <c:pt idx="222">
                  <c:v>45938</c:v>
                </c:pt>
                <c:pt idx="223">
                  <c:v>45939</c:v>
                </c:pt>
                <c:pt idx="224">
                  <c:v>45940</c:v>
                </c:pt>
                <c:pt idx="225">
                  <c:v>45943</c:v>
                </c:pt>
                <c:pt idx="226">
                  <c:v>45944</c:v>
                </c:pt>
                <c:pt idx="227">
                  <c:v>45945</c:v>
                </c:pt>
                <c:pt idx="228">
                  <c:v>45946</c:v>
                </c:pt>
                <c:pt idx="229">
                  <c:v>45947</c:v>
                </c:pt>
                <c:pt idx="230">
                  <c:v>45950</c:v>
                </c:pt>
                <c:pt idx="231">
                  <c:v>45951</c:v>
                </c:pt>
                <c:pt idx="232">
                  <c:v>45952</c:v>
                </c:pt>
                <c:pt idx="233">
                  <c:v>45953</c:v>
                </c:pt>
                <c:pt idx="234">
                  <c:v>45954</c:v>
                </c:pt>
                <c:pt idx="235">
                  <c:v>45957</c:v>
                </c:pt>
                <c:pt idx="236">
                  <c:v>45958</c:v>
                </c:pt>
                <c:pt idx="237">
                  <c:v>45959</c:v>
                </c:pt>
                <c:pt idx="238">
                  <c:v>45960</c:v>
                </c:pt>
                <c:pt idx="239">
                  <c:v>45961</c:v>
                </c:pt>
                <c:pt idx="240">
                  <c:v>45964</c:v>
                </c:pt>
                <c:pt idx="241">
                  <c:v>45965</c:v>
                </c:pt>
                <c:pt idx="242">
                  <c:v>45966</c:v>
                </c:pt>
                <c:pt idx="243">
                  <c:v>45967</c:v>
                </c:pt>
                <c:pt idx="244">
                  <c:v>45968</c:v>
                </c:pt>
                <c:pt idx="245">
                  <c:v>45971</c:v>
                </c:pt>
                <c:pt idx="246">
                  <c:v>45972</c:v>
                </c:pt>
                <c:pt idx="247">
                  <c:v>45973</c:v>
                </c:pt>
                <c:pt idx="248">
                  <c:v>45974</c:v>
                </c:pt>
                <c:pt idx="249">
                  <c:v>45975</c:v>
                </c:pt>
                <c:pt idx="250">
                  <c:v>45978</c:v>
                </c:pt>
                <c:pt idx="251">
                  <c:v>45979</c:v>
                </c:pt>
                <c:pt idx="252">
                  <c:v>45980</c:v>
                </c:pt>
                <c:pt idx="253">
                  <c:v>45981</c:v>
                </c:pt>
                <c:pt idx="254">
                  <c:v>45982</c:v>
                </c:pt>
                <c:pt idx="255">
                  <c:v>45985</c:v>
                </c:pt>
                <c:pt idx="256">
                  <c:v>45986</c:v>
                </c:pt>
                <c:pt idx="257">
                  <c:v>45987</c:v>
                </c:pt>
                <c:pt idx="258">
                  <c:v>45989</c:v>
                </c:pt>
                <c:pt idx="259">
                  <c:v>45992</c:v>
                </c:pt>
                <c:pt idx="260">
                  <c:v>45993</c:v>
                </c:pt>
                <c:pt idx="261">
                  <c:v>45994</c:v>
                </c:pt>
                <c:pt idx="262">
                  <c:v>45995</c:v>
                </c:pt>
                <c:pt idx="263">
                  <c:v>45996</c:v>
                </c:pt>
                <c:pt idx="264">
                  <c:v>45999</c:v>
                </c:pt>
                <c:pt idx="265">
                  <c:v>46000</c:v>
                </c:pt>
                <c:pt idx="266">
                  <c:v>46001</c:v>
                </c:pt>
                <c:pt idx="267">
                  <c:v>46002</c:v>
                </c:pt>
                <c:pt idx="268">
                  <c:v>46003</c:v>
                </c:pt>
                <c:pt idx="269">
                  <c:v>46006</c:v>
                </c:pt>
                <c:pt idx="270">
                  <c:v>46007</c:v>
                </c:pt>
                <c:pt idx="271">
                  <c:v>46008</c:v>
                </c:pt>
                <c:pt idx="272">
                  <c:v>46009</c:v>
                </c:pt>
                <c:pt idx="273">
                  <c:v>46010</c:v>
                </c:pt>
                <c:pt idx="274">
                  <c:v>46013</c:v>
                </c:pt>
                <c:pt idx="275">
                  <c:v>46014</c:v>
                </c:pt>
                <c:pt idx="276">
                  <c:v>46015</c:v>
                </c:pt>
                <c:pt idx="277">
                  <c:v>46017</c:v>
                </c:pt>
                <c:pt idx="278">
                  <c:v>46020</c:v>
                </c:pt>
                <c:pt idx="279">
                  <c:v>46021</c:v>
                </c:pt>
                <c:pt idx="280">
                  <c:v>46022</c:v>
                </c:pt>
              </c:numCache>
            </c:numRef>
          </c:cat>
          <c:val>
            <c:numRef>
              <c:f>Sheet1!$B$2:$B$282</c:f>
              <c:numCache>
                <c:formatCode>General</c:formatCode>
                <c:ptCount val="281"/>
                <c:pt idx="31" formatCode="0.00%">
                  <c:v>-2.22387331403028E-3</c:v>
                </c:pt>
                <c:pt idx="32" formatCode="0.00%">
                  <c:v>1.03440712863611E-2</c:v>
                </c:pt>
                <c:pt idx="33" formatCode="0.00%">
                  <c:v>1.59394589595061E-2</c:v>
                </c:pt>
                <c:pt idx="34" formatCode="0.00%">
                  <c:v>4.6585725385649302E-3</c:v>
                </c:pt>
                <c:pt idx="35" formatCode="0.00%">
                  <c:v>6.2261651957025302E-3</c:v>
                </c:pt>
                <c:pt idx="36" formatCode="0.00%">
                  <c:v>-9.2814406890607097E-3</c:v>
                </c:pt>
                <c:pt idx="37" formatCode="0.00%">
                  <c:v>-7.7206488677458197E-3</c:v>
                </c:pt>
                <c:pt idx="38" formatCode="0.00%">
                  <c:v>-6.5832090763955301E-3</c:v>
                </c:pt>
                <c:pt idx="39" formatCode="0.00%">
                  <c:v>1.16090267493875E-2</c:v>
                </c:pt>
                <c:pt idx="40" formatCode="0.00%">
                  <c:v>9.4718640920969308E-3</c:v>
                </c:pt>
                <c:pt idx="41" formatCode="0.00%">
                  <c:v>1.9557503617194501E-2</c:v>
                </c:pt>
                <c:pt idx="42" formatCode="0.00%">
                  <c:v>2.8497202306163399E-2</c:v>
                </c:pt>
                <c:pt idx="43" formatCode="0.00%">
                  <c:v>3.4810078158605699E-2</c:v>
                </c:pt>
                <c:pt idx="44" formatCode="0.00%">
                  <c:v>4.0308553921276899E-2</c:v>
                </c:pt>
                <c:pt idx="45" formatCode="0.00%">
                  <c:v>3.7338288875702799E-2</c:v>
                </c:pt>
                <c:pt idx="46" formatCode="0.00%">
                  <c:v>2.2213230005967699E-2</c:v>
                </c:pt>
                <c:pt idx="47" formatCode="0.00%">
                  <c:v>3.1635788038349898E-2</c:v>
                </c:pt>
                <c:pt idx="48" formatCode="0.00%">
                  <c:v>2.6808894813172598E-2</c:v>
                </c:pt>
                <c:pt idx="49" formatCode="0.00%">
                  <c:v>3.2225760545971101E-2</c:v>
                </c:pt>
                <c:pt idx="50" formatCode="0.00%">
                  <c:v>2.70163203057655E-2</c:v>
                </c:pt>
                <c:pt idx="51" formatCode="0.00%">
                  <c:v>1.9202159945457199E-2</c:v>
                </c:pt>
                <c:pt idx="52" formatCode="0.00%">
                  <c:v>2.65657649325102E-2</c:v>
                </c:pt>
                <c:pt idx="53" formatCode="0.00%">
                  <c:v>3.0578258067916499E-2</c:v>
                </c:pt>
                <c:pt idx="54" formatCode="0.00%">
                  <c:v>3.4334019651014999E-2</c:v>
                </c:pt>
                <c:pt idx="55" formatCode="0.00%">
                  <c:v>2.4544216484205902E-2</c:v>
                </c:pt>
                <c:pt idx="56" formatCode="0.00%">
                  <c:v>3.1421561709934098E-2</c:v>
                </c:pt>
                <c:pt idx="57" formatCode="0.00%">
                  <c:v>3.1771804754804303E-2</c:v>
                </c:pt>
                <c:pt idx="58" formatCode="0.00%">
                  <c:v>2.8961359351064302E-2</c:v>
                </c:pt>
                <c:pt idx="59" formatCode="0.00%">
                  <c:v>3.9689677861409103E-2</c:v>
                </c:pt>
                <c:pt idx="60" formatCode="0.00%">
                  <c:v>3.96148686673592E-2</c:v>
                </c:pt>
                <c:pt idx="61" formatCode="0.00%">
                  <c:v>4.2156681056101798E-2</c:v>
                </c:pt>
                <c:pt idx="62" formatCode="0.00%">
                  <c:v>4.4633885504528403E-2</c:v>
                </c:pt>
                <c:pt idx="63" formatCode="0.00%">
                  <c:v>4.0106229055551001E-2</c:v>
                </c:pt>
                <c:pt idx="64" formatCode="0.00%">
                  <c:v>2.2357747767200599E-2</c:v>
                </c:pt>
                <c:pt idx="65" formatCode="0.00%">
                  <c:v>1.72775234076268E-2</c:v>
                </c:pt>
                <c:pt idx="66" formatCode="0.00%">
                  <c:v>1.2516938331720901E-2</c:v>
                </c:pt>
                <c:pt idx="67" formatCode="0.00%">
                  <c:v>1.2654655257131201E-2</c:v>
                </c:pt>
                <c:pt idx="68" formatCode="0.00%">
                  <c:v>-3.41061916509546E-3</c:v>
                </c:pt>
                <c:pt idx="69" formatCode="0.00%">
                  <c:v>1.23894226600449E-2</c:v>
                </c:pt>
                <c:pt idx="70" formatCode="0.00%">
                  <c:v>-5.4253667775769404E-3</c:v>
                </c:pt>
                <c:pt idx="71" formatCode="0.00%">
                  <c:v>-1.7593762273383499E-2</c:v>
                </c:pt>
                <c:pt idx="72" formatCode="0.00%">
                  <c:v>-6.6308149271545498E-3</c:v>
                </c:pt>
                <c:pt idx="73" formatCode="0.00%">
                  <c:v>-2.4331690364745799E-2</c:v>
                </c:pt>
                <c:pt idx="74" formatCode="0.00%">
                  <c:v>-1.89454283931496E-2</c:v>
                </c:pt>
                <c:pt idx="75" formatCode="0.00%">
                  <c:v>-4.5407480579363203E-2</c:v>
                </c:pt>
                <c:pt idx="76" formatCode="0.00%">
                  <c:v>-5.2631668432050402E-2</c:v>
                </c:pt>
                <c:pt idx="77" formatCode="0.00%">
                  <c:v>-4.8001999445731899E-2</c:v>
                </c:pt>
                <c:pt idx="78" formatCode="0.00%">
                  <c:v>-6.1226224703015898E-2</c:v>
                </c:pt>
                <c:pt idx="79" formatCode="0.00%">
                  <c:v>-4.1262371145413902E-2</c:v>
                </c:pt>
                <c:pt idx="80" formatCode="0.00%">
                  <c:v>-3.51110151437612E-2</c:v>
                </c:pt>
                <c:pt idx="81" formatCode="0.00%">
                  <c:v>-4.5390478489806402E-2</c:v>
                </c:pt>
                <c:pt idx="82" formatCode="0.00%">
                  <c:v>-3.50821115915146E-2</c:v>
                </c:pt>
                <c:pt idx="83" formatCode="0.00%">
                  <c:v>-3.7190370696558603E-2</c:v>
                </c:pt>
                <c:pt idx="84" formatCode="0.00%">
                  <c:v>-3.6396373114255698E-2</c:v>
                </c:pt>
                <c:pt idx="85" formatCode="0.00%">
                  <c:v>-1.93925833484936E-2</c:v>
                </c:pt>
                <c:pt idx="86" formatCode="0.00%">
                  <c:v>-1.7848793616735598E-2</c:v>
                </c:pt>
                <c:pt idx="87" formatCode="0.00%">
                  <c:v>-2.8806640336097401E-2</c:v>
                </c:pt>
                <c:pt idx="88" formatCode="0.00%">
                  <c:v>-3.2018335053377998E-2</c:v>
                </c:pt>
                <c:pt idx="89" formatCode="0.00%">
                  <c:v>-5.1123583088361603E-2</c:v>
                </c:pt>
                <c:pt idx="90" formatCode="0.00%">
                  <c:v>-4.5868237206352601E-2</c:v>
                </c:pt>
                <c:pt idx="91" formatCode="0.00%">
                  <c:v>-4.2260393802398398E-2</c:v>
                </c:pt>
                <c:pt idx="92" formatCode="0.00%">
                  <c:v>-3.5816601860368599E-2</c:v>
                </c:pt>
                <c:pt idx="93" formatCode="0.00%">
                  <c:v>-8.2478836649024098E-2</c:v>
                </c:pt>
                <c:pt idx="94" formatCode="0.00%">
                  <c:v>-0.13730037421599101</c:v>
                </c:pt>
                <c:pt idx="95" formatCode="0.00%">
                  <c:v>-0.139311721410561</c:v>
                </c:pt>
                <c:pt idx="96" formatCode="0.00%">
                  <c:v>-0.15282498219031099</c:v>
                </c:pt>
                <c:pt idx="97" formatCode="0.00%">
                  <c:v>-7.2212974974624505E-2</c:v>
                </c:pt>
                <c:pt idx="98" formatCode="0.00%">
                  <c:v>-0.10432142110265399</c:v>
                </c:pt>
                <c:pt idx="99" formatCode="0.00%">
                  <c:v>-8.8116729546061298E-2</c:v>
                </c:pt>
                <c:pt idx="100" formatCode="0.00%">
                  <c:v>-8.0872139185905897E-2</c:v>
                </c:pt>
                <c:pt idx="101" formatCode="0.00%">
                  <c:v>-8.2460134350511693E-2</c:v>
                </c:pt>
                <c:pt idx="102" formatCode="0.00%">
                  <c:v>-0.103020761251558</c:v>
                </c:pt>
                <c:pt idx="103" formatCode="0.00%">
                  <c:v>-0.101830614982581</c:v>
                </c:pt>
                <c:pt idx="104" formatCode="0.00%">
                  <c:v>-0.122998216480806</c:v>
                </c:pt>
                <c:pt idx="105" formatCode="0.00%">
                  <c:v>-0.100970309251007</c:v>
                </c:pt>
                <c:pt idx="106" formatCode="0.00%">
                  <c:v>-8.5991468351460501E-2</c:v>
                </c:pt>
                <c:pt idx="107" formatCode="0.00%">
                  <c:v>-6.7474492615142406E-2</c:v>
                </c:pt>
                <c:pt idx="108" formatCode="0.00%">
                  <c:v>-6.05988475983699E-2</c:v>
                </c:pt>
                <c:pt idx="109" formatCode="0.00%">
                  <c:v>-5.9996973628058899E-2</c:v>
                </c:pt>
                <c:pt idx="110" formatCode="0.00%">
                  <c:v>-5.45427032982354E-2</c:v>
                </c:pt>
                <c:pt idx="111" formatCode="0.00%">
                  <c:v>-5.31434313277101E-2</c:v>
                </c:pt>
                <c:pt idx="112" formatCode="0.00%">
                  <c:v>-4.7179098311182402E-2</c:v>
                </c:pt>
                <c:pt idx="113" formatCode="0.00%">
                  <c:v>-3.314727379995E-2</c:v>
                </c:pt>
                <c:pt idx="114" formatCode="0.00%">
                  <c:v>-3.93173321001151E-2</c:v>
                </c:pt>
                <c:pt idx="115" formatCode="0.00%">
                  <c:v>-4.67081404304589E-2</c:v>
                </c:pt>
                <c:pt idx="116" formatCode="0.00%">
                  <c:v>-4.2564731205465202E-2</c:v>
                </c:pt>
                <c:pt idx="117" formatCode="0.00%">
                  <c:v>-3.7011848756212197E-2</c:v>
                </c:pt>
                <c:pt idx="118" formatCode="0.00%">
                  <c:v>-3.7697032965351499E-2</c:v>
                </c:pt>
                <c:pt idx="119" formatCode="0.00%">
                  <c:v>-6.3655823300684498E-3</c:v>
                </c:pt>
                <c:pt idx="120" formatCode="0.00%">
                  <c:v>8.3650280619489397E-4</c:v>
                </c:pt>
                <c:pt idx="121" formatCode="0.00%">
                  <c:v>1.8617288064702801E-3</c:v>
                </c:pt>
                <c:pt idx="122" formatCode="0.00%">
                  <c:v>6.0017376135527399E-3</c:v>
                </c:pt>
                <c:pt idx="123" formatCode="0.00%">
                  <c:v>1.3049103734849E-2</c:v>
                </c:pt>
                <c:pt idx="124" formatCode="0.00%">
                  <c:v>1.3936612809714401E-2</c:v>
                </c:pt>
                <c:pt idx="125" formatCode="0.00%">
                  <c:v>1.0002329286269301E-2</c:v>
                </c:pt>
                <c:pt idx="126" formatCode="0.00%">
                  <c:v>-6.29417355392985E-3</c:v>
                </c:pt>
                <c:pt idx="127" formatCode="0.00%">
                  <c:v>-6.7362278824067302E-3</c:v>
                </c:pt>
                <c:pt idx="128" formatCode="0.00%">
                  <c:v>-1.3399346779719301E-2</c:v>
                </c:pt>
                <c:pt idx="129" formatCode="0.00%">
                  <c:v>6.7855339421214597E-3</c:v>
                </c:pt>
                <c:pt idx="130" formatCode="0.00%">
                  <c:v>1.17654459733102E-3</c:v>
                </c:pt>
                <c:pt idx="131" formatCode="0.00%">
                  <c:v>5.1924381506487103E-3</c:v>
                </c:pt>
                <c:pt idx="132" formatCode="0.00%">
                  <c:v>5.11082812077596E-3</c:v>
                </c:pt>
                <c:pt idx="133" formatCode="0.00%">
                  <c:v>9.2338348383015408E-3</c:v>
                </c:pt>
                <c:pt idx="134" formatCode="0.00%">
                  <c:v>1.50876542727101E-2</c:v>
                </c:pt>
                <c:pt idx="135" formatCode="0.00%">
                  <c:v>1.51624634667601E-2</c:v>
                </c:pt>
                <c:pt idx="136" formatCode="0.00%">
                  <c:v>9.8051050474103393E-3</c:v>
                </c:pt>
                <c:pt idx="137" formatCode="0.00%">
                  <c:v>2.01865809307963E-2</c:v>
                </c:pt>
                <c:pt idx="138" formatCode="0.00%">
                  <c:v>2.1125096274332102E-2</c:v>
                </c:pt>
                <c:pt idx="139" formatCode="0.00%">
                  <c:v>2.6723884365388601E-2</c:v>
                </c:pt>
                <c:pt idx="140" formatCode="0.00%">
                  <c:v>2.3906638125825601E-2</c:v>
                </c:pt>
                <c:pt idx="141" formatCode="0.00%">
                  <c:v>2.7820519141802499E-2</c:v>
                </c:pt>
                <c:pt idx="142" formatCode="0.00%">
                  <c:v>1.6209792183459401E-2</c:v>
                </c:pt>
                <c:pt idx="143" formatCode="0.00%">
                  <c:v>2.57547652606505E-2</c:v>
                </c:pt>
                <c:pt idx="144" formatCode="0.00%">
                  <c:v>1.7187412332975702E-2</c:v>
                </c:pt>
                <c:pt idx="145" formatCode="0.00%">
                  <c:v>1.68728736761748E-2</c:v>
                </c:pt>
                <c:pt idx="146" formatCode="0.00%">
                  <c:v>1.46575014069229E-2</c:v>
                </c:pt>
                <c:pt idx="147" formatCode="0.00%">
                  <c:v>2.4404799349840099E-2</c:v>
                </c:pt>
                <c:pt idx="148" formatCode="0.00%">
                  <c:v>3.5797899561856202E-2</c:v>
                </c:pt>
                <c:pt idx="149" formatCode="0.00%">
                  <c:v>3.5794499143944697E-2</c:v>
                </c:pt>
                <c:pt idx="150" formatCode="0.00%">
                  <c:v>4.4101720101400503E-2</c:v>
                </c:pt>
                <c:pt idx="151" formatCode="0.00%">
                  <c:v>4.9550889804356901E-2</c:v>
                </c:pt>
                <c:pt idx="152" formatCode="0.00%">
                  <c:v>5.4971155955066797E-2</c:v>
                </c:pt>
                <c:pt idx="153" formatCode="0.00%">
                  <c:v>5.3791210939824502E-2</c:v>
                </c:pt>
                <c:pt idx="154" formatCode="0.00%">
                  <c:v>5.87915254784813E-2</c:v>
                </c:pt>
                <c:pt idx="155" formatCode="0.00%">
                  <c:v>6.7620710585331006E-2</c:v>
                </c:pt>
                <c:pt idx="156" formatCode="0.00%">
                  <c:v>5.9226778971135499E-2</c:v>
                </c:pt>
                <c:pt idx="157" formatCode="0.00%">
                  <c:v>5.8468485776902002E-2</c:v>
                </c:pt>
                <c:pt idx="158" formatCode="0.00%">
                  <c:v>6.4885074375640797E-2</c:v>
                </c:pt>
                <c:pt idx="159" formatCode="0.00%">
                  <c:v>6.7809433779411496E-2</c:v>
                </c:pt>
                <c:pt idx="160" formatCode="0.00%">
                  <c:v>6.4288301032196807E-2</c:v>
                </c:pt>
                <c:pt idx="161" formatCode="0.00%">
                  <c:v>6.5786185122151605E-2</c:v>
                </c:pt>
                <c:pt idx="162" formatCode="0.00%">
                  <c:v>6.1569666912063503E-2</c:v>
                </c:pt>
                <c:pt idx="163" formatCode="0.00%">
                  <c:v>6.4959883569690693E-2</c:v>
                </c:pt>
                <c:pt idx="164" formatCode="0.00%">
                  <c:v>7.06827869145117E-2</c:v>
                </c:pt>
                <c:pt idx="165" formatCode="0.00%">
                  <c:v>7.0585875004037998E-2</c:v>
                </c:pt>
                <c:pt idx="166" formatCode="0.00%">
                  <c:v>7.20837590939927E-2</c:v>
                </c:pt>
                <c:pt idx="167" formatCode="0.00%">
                  <c:v>7.2767243094176204E-2</c:v>
                </c:pt>
                <c:pt idx="168" formatCode="0.00%">
                  <c:v>8.1147573036726206E-2</c:v>
                </c:pt>
                <c:pt idx="169" formatCode="0.00%">
                  <c:v>8.1902465813048497E-2</c:v>
                </c:pt>
                <c:pt idx="170" formatCode="0.00%">
                  <c:v>8.6202294261964796E-2</c:v>
                </c:pt>
                <c:pt idx="171" formatCode="0.00%">
                  <c:v>8.6394417873956797E-2</c:v>
                </c:pt>
                <c:pt idx="172" formatCode="0.00%">
                  <c:v>8.3179322738764494E-2</c:v>
                </c:pt>
                <c:pt idx="173" formatCode="0.00%">
                  <c:v>8.1825956410042699E-2</c:v>
                </c:pt>
                <c:pt idx="174" formatCode="0.00%">
                  <c:v>7.7828765155237595E-2</c:v>
                </c:pt>
                <c:pt idx="175" formatCode="0.00%">
                  <c:v>6.0592046762547098E-2</c:v>
                </c:pt>
                <c:pt idx="176" formatCode="0.00%">
                  <c:v>7.6222067692119297E-2</c:v>
                </c:pt>
                <c:pt idx="177" formatCode="0.00%">
                  <c:v>7.0993925153401305E-2</c:v>
                </c:pt>
                <c:pt idx="178" formatCode="0.00%">
                  <c:v>7.8792783633108598E-2</c:v>
                </c:pt>
                <c:pt idx="179" formatCode="0.00%">
                  <c:v>7.7932477901534097E-2</c:v>
                </c:pt>
                <c:pt idx="180" formatCode="0.00%">
                  <c:v>8.6340011187374902E-2</c:v>
                </c:pt>
                <c:pt idx="181" formatCode="0.00%">
                  <c:v>8.3619676858285794E-2</c:v>
                </c:pt>
                <c:pt idx="182" formatCode="0.00%">
                  <c:v>9.5913887816812704E-2</c:v>
                </c:pt>
                <c:pt idx="183" formatCode="0.00%">
                  <c:v>9.9453722862539798E-2</c:v>
                </c:pt>
                <c:pt idx="184" formatCode="0.00%">
                  <c:v>9.9786963817853194E-2</c:v>
                </c:pt>
                <c:pt idx="185" formatCode="0.00%">
                  <c:v>9.6600772234907706E-2</c:v>
                </c:pt>
                <c:pt idx="186" formatCode="0.00%">
                  <c:v>9.6490258652788305E-2</c:v>
                </c:pt>
                <c:pt idx="187" formatCode="0.00%">
                  <c:v>9.0066869218226903E-2</c:v>
                </c:pt>
                <c:pt idx="188" formatCode="0.00%">
                  <c:v>8.7416243456320694E-2</c:v>
                </c:pt>
                <c:pt idx="189" formatCode="0.00%">
                  <c:v>8.3062008320822597E-2</c:v>
                </c:pt>
                <c:pt idx="190" formatCode="0.00%">
                  <c:v>9.9509829758077206E-2</c:v>
                </c:pt>
                <c:pt idx="191" formatCode="0.00%">
                  <c:v>9.4818953249354299E-2</c:v>
                </c:pt>
                <c:pt idx="192" formatCode="0.00%">
                  <c:v>9.9344909489376201E-2</c:v>
                </c:pt>
                <c:pt idx="193" formatCode="0.00%">
                  <c:v>0.10197343253485799</c:v>
                </c:pt>
                <c:pt idx="194" formatCode="0.00%">
                  <c:v>0.105452060058181</c:v>
                </c:pt>
                <c:pt idx="195" formatCode="0.00%">
                  <c:v>9.8379190802549699E-2</c:v>
                </c:pt>
                <c:pt idx="196" formatCode="0.00%">
                  <c:v>9.0775856352745696E-2</c:v>
                </c:pt>
                <c:pt idx="197" formatCode="0.00%">
                  <c:v>9.6338940055732902E-2</c:v>
                </c:pt>
                <c:pt idx="198" formatCode="0.00%">
                  <c:v>0.10548946465520601</c:v>
                </c:pt>
                <c:pt idx="199" formatCode="0.00%">
                  <c:v>0.101990434624415</c:v>
                </c:pt>
                <c:pt idx="200" formatCode="0.00%">
                  <c:v>0.104311219848919</c:v>
                </c:pt>
                <c:pt idx="201" formatCode="0.00%">
                  <c:v>0.107279784685538</c:v>
                </c:pt>
                <c:pt idx="202" formatCode="0.00%">
                  <c:v>0.110583290686425</c:v>
                </c:pt>
                <c:pt idx="203" formatCode="0.00%">
                  <c:v>0.120007548927763</c:v>
                </c:pt>
                <c:pt idx="204" formatCode="0.00%">
                  <c:v>0.119466882479857</c:v>
                </c:pt>
                <c:pt idx="205" formatCode="0.00%">
                  <c:v>0.12473583003351101</c:v>
                </c:pt>
                <c:pt idx="206" formatCode="0.00%">
                  <c:v>0.12328725200327099</c:v>
                </c:pt>
                <c:pt idx="207" formatCode="0.00%">
                  <c:v>0.12219741806268</c:v>
                </c:pt>
                <c:pt idx="208" formatCode="0.00%">
                  <c:v>0.127571778571586</c:v>
                </c:pt>
                <c:pt idx="209" formatCode="0.00%">
                  <c:v>0.133080455587992</c:v>
                </c:pt>
                <c:pt idx="210" formatCode="0.00%">
                  <c:v>0.13807736970873699</c:v>
                </c:pt>
                <c:pt idx="211" formatCode="0.00%">
                  <c:v>0.13181550012496501</c:v>
                </c:pt>
                <c:pt idx="212" formatCode="0.00%">
                  <c:v>0.12859360415395099</c:v>
                </c:pt>
                <c:pt idx="213" formatCode="0.00%">
                  <c:v>0.122940409376312</c:v>
                </c:pt>
                <c:pt idx="214" formatCode="0.00%">
                  <c:v>0.12956782388555499</c:v>
                </c:pt>
                <c:pt idx="215" formatCode="0.00%">
                  <c:v>0.132544889766952</c:v>
                </c:pt>
                <c:pt idx="216" formatCode="0.00%">
                  <c:v>0.137177959171182</c:v>
                </c:pt>
                <c:pt idx="217" formatCode="0.00%">
                  <c:v>0.14104423433640001</c:v>
                </c:pt>
                <c:pt idx="218" formatCode="0.00%">
                  <c:v>0.14174982105300701</c:v>
                </c:pt>
                <c:pt idx="219" formatCode="0.00%">
                  <c:v>0.14182463024705699</c:v>
                </c:pt>
                <c:pt idx="220" formatCode="0.00%">
                  <c:v>0.14598844197951899</c:v>
                </c:pt>
                <c:pt idx="221" formatCode="0.00%">
                  <c:v>0.14162060517237601</c:v>
                </c:pt>
                <c:pt idx="222" formatCode="0.00%">
                  <c:v>0.14827352281595399</c:v>
                </c:pt>
                <c:pt idx="223" formatCode="0.00%">
                  <c:v>0.14510943394943199</c:v>
                </c:pt>
                <c:pt idx="224" formatCode="0.00%">
                  <c:v>0.11406361841870399</c:v>
                </c:pt>
                <c:pt idx="225" formatCode="0.00%">
                  <c:v>0.131441454154716</c:v>
                </c:pt>
                <c:pt idx="226" formatCode="0.00%">
                  <c:v>0.12967153663185199</c:v>
                </c:pt>
                <c:pt idx="227" formatCode="0.00%">
                  <c:v>0.13421959558829799</c:v>
                </c:pt>
                <c:pt idx="228" formatCode="0.00%">
                  <c:v>0.12708041818339499</c:v>
                </c:pt>
                <c:pt idx="229" formatCode="0.00%">
                  <c:v>0.133020948274543</c:v>
                </c:pt>
                <c:pt idx="230" formatCode="0.00%">
                  <c:v>0.14511283436734401</c:v>
                </c:pt>
                <c:pt idx="231" formatCode="0.00%">
                  <c:v>0.14515023896436899</c:v>
                </c:pt>
                <c:pt idx="232" formatCode="0.00%">
                  <c:v>0.139037987768697</c:v>
                </c:pt>
                <c:pt idx="233" formatCode="0.00%">
                  <c:v>0.145675603531674</c:v>
                </c:pt>
                <c:pt idx="234" formatCode="0.00%">
                  <c:v>0.15472921622067301</c:v>
                </c:pt>
                <c:pt idx="235" formatCode="0.00%">
                  <c:v>0.16892086037373999</c:v>
                </c:pt>
                <c:pt idx="236" formatCode="0.00%">
                  <c:v>0.171595289061026</c:v>
                </c:pt>
                <c:pt idx="237" formatCode="0.00%">
                  <c:v>0.17154428279235501</c:v>
                </c:pt>
                <c:pt idx="238" formatCode="0.00%">
                  <c:v>0.159940356669835</c:v>
                </c:pt>
                <c:pt idx="239" formatCode="0.00%">
                  <c:v>0.16297692986467999</c:v>
                </c:pt>
                <c:pt idx="240" formatCode="0.00%">
                  <c:v>0.16497807580551699</c:v>
                </c:pt>
                <c:pt idx="241" formatCode="0.00%">
                  <c:v>0.15130499538393299</c:v>
                </c:pt>
                <c:pt idx="242" formatCode="0.00%">
                  <c:v>0.15551131234028701</c:v>
                </c:pt>
                <c:pt idx="243" formatCode="0.00%">
                  <c:v>0.14259482490398101</c:v>
                </c:pt>
                <c:pt idx="244" formatCode="0.00%">
                  <c:v>0.144036602098398</c:v>
                </c:pt>
                <c:pt idx="245" formatCode="0.00%">
                  <c:v>0.16165586750611699</c:v>
                </c:pt>
                <c:pt idx="246" formatCode="0.00%">
                  <c:v>0.16406676380527199</c:v>
                </c:pt>
                <c:pt idx="247" formatCode="0.00%">
                  <c:v>0.16479955386517001</c:v>
                </c:pt>
                <c:pt idx="248" formatCode="0.00%">
                  <c:v>0.145514083680884</c:v>
                </c:pt>
                <c:pt idx="249" formatCode="0.00%">
                  <c:v>0.14493941305386401</c:v>
                </c:pt>
                <c:pt idx="250" formatCode="0.00%">
                  <c:v>0.134449123797315</c:v>
                </c:pt>
                <c:pt idx="251" formatCode="0.00%">
                  <c:v>0.12508267266046999</c:v>
                </c:pt>
                <c:pt idx="252" formatCode="0.00%">
                  <c:v>0.12930599170638099</c:v>
                </c:pt>
                <c:pt idx="253" formatCode="0.00%">
                  <c:v>0.111725831104643</c:v>
                </c:pt>
                <c:pt idx="254" formatCode="0.00%">
                  <c:v>0.12264627322698</c:v>
                </c:pt>
                <c:pt idx="255" formatCode="0.00%">
                  <c:v>0.14001050729134601</c:v>
                </c:pt>
                <c:pt idx="256" formatCode="0.00%">
                  <c:v>0.15034097690606199</c:v>
                </c:pt>
                <c:pt idx="257" formatCode="0.00%">
                  <c:v>0.158286053355957</c:v>
                </c:pt>
                <c:pt idx="258" formatCode="0.00%">
                  <c:v>0.16448841562628</c:v>
                </c:pt>
                <c:pt idx="259" formatCode="0.00%">
                  <c:v>0.15828945377386899</c:v>
                </c:pt>
                <c:pt idx="260" formatCode="0.00%">
                  <c:v>0.16113560356567799</c:v>
                </c:pt>
                <c:pt idx="261" formatCode="0.00%">
                  <c:v>0.164595528790488</c:v>
                </c:pt>
                <c:pt idx="262" formatCode="0.00%">
                  <c:v>0.16585368341769199</c:v>
                </c:pt>
                <c:pt idx="263" formatCode="0.00%">
                  <c:v>0.16811156091083601</c:v>
                </c:pt>
                <c:pt idx="264" formatCode="0.00%">
                  <c:v>0.164049761715715</c:v>
                </c:pt>
                <c:pt idx="265" formatCode="0.00%">
                  <c:v>0.16302963634230599</c:v>
                </c:pt>
                <c:pt idx="266" formatCode="0.00%">
                  <c:v>0.17087950109068401</c:v>
                </c:pt>
                <c:pt idx="267" formatCode="0.00%">
                  <c:v>0.17331420031521899</c:v>
                </c:pt>
                <c:pt idx="268" formatCode="0.00%">
                  <c:v>0.16080236261036501</c:v>
                </c:pt>
                <c:pt idx="269" formatCode="0.00%">
                  <c:v>0.15894913484867301</c:v>
                </c:pt>
                <c:pt idx="270" formatCode="0.00%">
                  <c:v>0.156186295295692</c:v>
                </c:pt>
                <c:pt idx="271" formatCode="0.00%">
                  <c:v>0.14278354809806099</c:v>
                </c:pt>
                <c:pt idx="272" formatCode="0.00%">
                  <c:v>0.15185076245870599</c:v>
                </c:pt>
                <c:pt idx="273" formatCode="0.00%">
                  <c:v>0.162007810759942</c:v>
                </c:pt>
                <c:pt idx="274" formatCode="0.00%">
                  <c:v>0.169487029955982</c:v>
                </c:pt>
                <c:pt idx="275" formatCode="0.00%">
                  <c:v>0.17480868398726199</c:v>
                </c:pt>
                <c:pt idx="276" formatCode="0.00%">
                  <c:v>0.17859334912260699</c:v>
                </c:pt>
                <c:pt idx="277" formatCode="0.00%">
                  <c:v>0.17823460503295799</c:v>
                </c:pt>
                <c:pt idx="278" formatCode="0.00%">
                  <c:v>0.174120099360211</c:v>
                </c:pt>
                <c:pt idx="279" formatCode="0.00%">
                  <c:v>0.17250490085231501</c:v>
                </c:pt>
                <c:pt idx="280" formatCode="0.00%">
                  <c:v>0.16387804061119099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F566-43AF-9F25-1378B9CF8F8D}"/>
            </c:ext>
          </c:extLst>
        </c:ser>
        <c:dLbls>
          <c:showLegendKey val="0"/>
          <c:showVal val="0"/>
          <c:showCatName val="0"/>
          <c:showSerName val="0"/>
          <c:showPercent val="0"/>
          <c:showBubbleSize val="0"/>
        </c:dLbls>
        <c:smooth val="0"/>
        <c:axId val="26220352"/>
        <c:axId val="26222752"/>
      </c:lineChart>
      <c:dateAx>
        <c:axId val="26220352"/>
        <c:scaling>
          <c:orientation val="minMax"/>
        </c:scaling>
        <c:delete val="0"/>
        <c:axPos val="b"/>
        <c:numFmt formatCode="mmm" sourceLinked="0"/>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Avenir LT 55 Roman" panose="020B0503020000020003" pitchFamily="34" charset="0"/>
                <a:ea typeface="+mn-ea"/>
                <a:cs typeface="+mn-cs"/>
              </a:defRPr>
            </a:pPr>
            <a:endParaRPr lang="en-US"/>
          </a:p>
        </c:txPr>
        <c:crossAx val="26222752"/>
        <c:crosses val="autoZero"/>
        <c:auto val="0"/>
        <c:lblOffset val="100"/>
        <c:baseTimeUnit val="days"/>
        <c:majorUnit val="1"/>
        <c:majorTimeUnit val="months"/>
      </c:dateAx>
      <c:valAx>
        <c:axId val="26222752"/>
        <c:scaling>
          <c:orientation val="minMax"/>
          <c:max val="0.2"/>
        </c:scaling>
        <c:delete val="0"/>
        <c:axPos val="l"/>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800" b="0" i="0" u="none" strike="noStrike" kern="1200" baseline="0" smtId="4294967295">
                <a:solidFill>
                  <a:schemeClr val="tx1">
                    <a:lumMod val="75000"/>
                    <a:lumOff val="25000"/>
                  </a:schemeClr>
                </a:solidFill>
                <a:latin typeface="Avenir LT 55 Roman" panose="020B0503020000020003" pitchFamily="34" charset="0"/>
                <a:ea typeface="+mn-ea"/>
                <a:cs typeface="+mn-cs"/>
              </a:defRPr>
            </a:pPr>
            <a:endParaRPr lang="en-US"/>
          </a:p>
        </c:txPr>
        <c:crossAx val="26220352"/>
        <c:crosses val="autoZero"/>
        <c:crossBetween val="between"/>
      </c:valAx>
      <c:spPr>
        <a:noFill/>
        <a:ln>
          <a:noFill/>
        </a:ln>
        <a:effectLst/>
      </c:spPr>
    </c:plotArea>
    <c:plotVisOnly val="1"/>
    <c:dispBlanksAs val="span"/>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baseline="0" smtId="4294967295">
          <a:latin typeface="Avenir LT 55 Roman" panose="020B0503020000020003"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838145971298218E-2"/>
          <c:y val="0.30796051025390625"/>
          <c:w val="0.92488408088684082"/>
          <c:h val="0.61528682708740234"/>
        </c:manualLayout>
      </c:layout>
      <c:barChart>
        <c:barDir val="col"/>
        <c:grouping val="clustered"/>
        <c:varyColors val="0"/>
        <c:ser>
          <c:idx val="0"/>
          <c:order val="0"/>
          <c:tx>
            <c:strRef>
              <c:f>Sheet1!$B$1</c:f>
              <c:strCache>
                <c:ptCount val="1"/>
                <c:pt idx="0">
                  <c:v>Values</c:v>
                </c:pt>
              </c:strCache>
            </c:strRef>
          </c:tx>
          <c:spPr>
            <a:noFill/>
            <a:ln>
              <a:noFill/>
            </a:ln>
            <a:effectLst/>
          </c:spPr>
          <c:invertIfNegative val="0"/>
          <c:dLbls>
            <c:dLbl>
              <c:idx val="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44DB-4219-A81C-2E037A222551}"/>
                </c:ext>
              </c:extLst>
            </c:dLbl>
            <c:dLbl>
              <c:idx val="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44DB-4219-A81C-2E037A222551}"/>
                </c:ext>
              </c:extLst>
            </c:dLbl>
            <c:dLbl>
              <c:idx val="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44DB-4219-A81C-2E037A222551}"/>
                </c:ext>
              </c:extLst>
            </c:dLbl>
            <c:dLbl>
              <c:idx val="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44DB-4219-A81C-2E037A222551}"/>
                </c:ext>
              </c:extLst>
            </c:dLbl>
            <c:dLbl>
              <c:idx val="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44DB-4219-A81C-2E037A222551}"/>
                </c:ext>
              </c:extLst>
            </c:dLbl>
            <c:dLbl>
              <c:idx val="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44DB-4219-A81C-2E037A222551}"/>
                </c:ext>
              </c:extLst>
            </c:dLbl>
            <c:dLbl>
              <c:idx val="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44DB-4219-A81C-2E037A222551}"/>
                </c:ext>
              </c:extLst>
            </c:dLbl>
            <c:dLbl>
              <c:idx val="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44DB-4219-A81C-2E037A222551}"/>
                </c:ext>
              </c:extLst>
            </c:dLbl>
            <c:dLbl>
              <c:idx val="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44DB-4219-A81C-2E037A222551}"/>
                </c:ext>
              </c:extLst>
            </c:dLbl>
            <c:dLbl>
              <c:idx val="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44DB-4219-A81C-2E037A222551}"/>
                </c:ext>
              </c:extLst>
            </c:dLbl>
            <c:dLbl>
              <c:idx val="1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44DB-4219-A81C-2E037A222551}"/>
                </c:ext>
              </c:extLst>
            </c:dLbl>
            <c:dLbl>
              <c:idx val="1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44DB-4219-A81C-2E037A222551}"/>
                </c:ext>
              </c:extLst>
            </c:dLbl>
            <c:dLbl>
              <c:idx val="1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44DB-4219-A81C-2E037A222551}"/>
                </c:ext>
              </c:extLst>
            </c:dLbl>
            <c:dLbl>
              <c:idx val="1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44DB-4219-A81C-2E037A222551}"/>
                </c:ext>
              </c:extLst>
            </c:dLbl>
            <c:dLbl>
              <c:idx val="1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44DB-4219-A81C-2E037A222551}"/>
                </c:ext>
              </c:extLst>
            </c:dLbl>
            <c:dLbl>
              <c:idx val="1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F-44DB-4219-A81C-2E037A222551}"/>
                </c:ext>
              </c:extLst>
            </c:dLbl>
            <c:dLbl>
              <c:idx val="1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44DB-4219-A81C-2E037A222551}"/>
                </c:ext>
              </c:extLst>
            </c:dLbl>
            <c:dLbl>
              <c:idx val="1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1-44DB-4219-A81C-2E037A222551}"/>
                </c:ext>
              </c:extLst>
            </c:dLbl>
            <c:dLbl>
              <c:idx val="1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2-44DB-4219-A81C-2E037A222551}"/>
                </c:ext>
              </c:extLst>
            </c:dLbl>
            <c:dLbl>
              <c:idx val="1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3-44DB-4219-A81C-2E037A222551}"/>
                </c:ext>
              </c:extLst>
            </c:dLbl>
            <c:dLbl>
              <c:idx val="2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4-44DB-4219-A81C-2E037A222551}"/>
                </c:ext>
              </c:extLst>
            </c:dLbl>
            <c:dLbl>
              <c:idx val="2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5-44DB-4219-A81C-2E037A222551}"/>
                </c:ext>
              </c:extLst>
            </c:dLbl>
            <c:dLbl>
              <c:idx val="2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6-44DB-4219-A81C-2E037A222551}"/>
                </c:ext>
              </c:extLst>
            </c:dLbl>
            <c:dLbl>
              <c:idx val="2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7-44DB-4219-A81C-2E037A222551}"/>
                </c:ext>
              </c:extLst>
            </c:dLbl>
            <c:dLbl>
              <c:idx val="2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8-44DB-4219-A81C-2E037A222551}"/>
                </c:ext>
              </c:extLst>
            </c:dLbl>
            <c:dLbl>
              <c:idx val="2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9-44DB-4219-A81C-2E037A222551}"/>
                </c:ext>
              </c:extLst>
            </c:dLbl>
            <c:dLbl>
              <c:idx val="2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A-44DB-4219-A81C-2E037A222551}"/>
                </c:ext>
              </c:extLst>
            </c:dLbl>
            <c:dLbl>
              <c:idx val="2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B-44DB-4219-A81C-2E037A222551}"/>
                </c:ext>
              </c:extLst>
            </c:dLbl>
            <c:dLbl>
              <c:idx val="2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C-44DB-4219-A81C-2E037A222551}"/>
                </c:ext>
              </c:extLst>
            </c:dLbl>
            <c:dLbl>
              <c:idx val="2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D-44DB-4219-A81C-2E037A222551}"/>
                </c:ext>
              </c:extLst>
            </c:dLbl>
            <c:dLbl>
              <c:idx val="3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E-44DB-4219-A81C-2E037A222551}"/>
                </c:ext>
              </c:extLst>
            </c:dLbl>
            <c:dLbl>
              <c:idx val="3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F-44DB-4219-A81C-2E037A222551}"/>
                </c:ext>
              </c:extLst>
            </c:dLbl>
            <c:dLbl>
              <c:idx val="3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0-44DB-4219-A81C-2E037A222551}"/>
                </c:ext>
              </c:extLst>
            </c:dLbl>
            <c:dLbl>
              <c:idx val="3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1-44DB-4219-A81C-2E037A222551}"/>
                </c:ext>
              </c:extLst>
            </c:dLbl>
            <c:dLbl>
              <c:idx val="3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2-44DB-4219-A81C-2E037A222551}"/>
                </c:ext>
              </c:extLst>
            </c:dLbl>
            <c:dLbl>
              <c:idx val="3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3-44DB-4219-A81C-2E037A222551}"/>
                </c:ext>
              </c:extLst>
            </c:dLbl>
            <c:dLbl>
              <c:idx val="3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4-44DB-4219-A81C-2E037A222551}"/>
                </c:ext>
              </c:extLst>
            </c:dLbl>
            <c:dLbl>
              <c:idx val="3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5-44DB-4219-A81C-2E037A222551}"/>
                </c:ext>
              </c:extLst>
            </c:dLbl>
            <c:dLbl>
              <c:idx val="3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6-44DB-4219-A81C-2E037A222551}"/>
                </c:ext>
              </c:extLst>
            </c:dLbl>
            <c:dLbl>
              <c:idx val="3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7-44DB-4219-A81C-2E037A222551}"/>
                </c:ext>
              </c:extLst>
            </c:dLbl>
            <c:dLbl>
              <c:idx val="4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8-44DB-4219-A81C-2E037A222551}"/>
                </c:ext>
              </c:extLst>
            </c:dLbl>
            <c:dLbl>
              <c:idx val="4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9-44DB-4219-A81C-2E037A222551}"/>
                </c:ext>
              </c:extLst>
            </c:dLbl>
            <c:dLbl>
              <c:idx val="4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A-44DB-4219-A81C-2E037A222551}"/>
                </c:ext>
              </c:extLst>
            </c:dLbl>
            <c:dLbl>
              <c:idx val="4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B-44DB-4219-A81C-2E037A222551}"/>
                </c:ext>
              </c:extLst>
            </c:dLbl>
            <c:dLbl>
              <c:idx val="4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C-44DB-4219-A81C-2E037A222551}"/>
                </c:ext>
              </c:extLst>
            </c:dLbl>
            <c:dLbl>
              <c:idx val="4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D-44DB-4219-A81C-2E037A222551}"/>
                </c:ext>
              </c:extLst>
            </c:dLbl>
            <c:dLbl>
              <c:idx val="4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E-44DB-4219-A81C-2E037A222551}"/>
                </c:ext>
              </c:extLst>
            </c:dLbl>
            <c:dLbl>
              <c:idx val="4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F-44DB-4219-A81C-2E037A222551}"/>
                </c:ext>
              </c:extLst>
            </c:dLbl>
            <c:dLbl>
              <c:idx val="4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0-44DB-4219-A81C-2E037A222551}"/>
                </c:ext>
              </c:extLst>
            </c:dLbl>
            <c:dLbl>
              <c:idx val="4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1-44DB-4219-A81C-2E037A222551}"/>
                </c:ext>
              </c:extLst>
            </c:dLbl>
            <c:dLbl>
              <c:idx val="5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2-44DB-4219-A81C-2E037A222551}"/>
                </c:ext>
              </c:extLst>
            </c:dLbl>
            <c:dLbl>
              <c:idx val="5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3-44DB-4219-A81C-2E037A222551}"/>
                </c:ext>
              </c:extLst>
            </c:dLbl>
            <c:dLbl>
              <c:idx val="5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4-44DB-4219-A81C-2E037A222551}"/>
                </c:ext>
              </c:extLst>
            </c:dLbl>
            <c:dLbl>
              <c:idx val="5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5-44DB-4219-A81C-2E037A222551}"/>
                </c:ext>
              </c:extLst>
            </c:dLbl>
            <c:dLbl>
              <c:idx val="5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6-44DB-4219-A81C-2E037A222551}"/>
                </c:ext>
              </c:extLst>
            </c:dLbl>
            <c:dLbl>
              <c:idx val="5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7-44DB-4219-A81C-2E037A222551}"/>
                </c:ext>
              </c:extLst>
            </c:dLbl>
            <c:dLbl>
              <c:idx val="5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8-44DB-4219-A81C-2E037A222551}"/>
                </c:ext>
              </c:extLst>
            </c:dLbl>
            <c:dLbl>
              <c:idx val="5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9-44DB-4219-A81C-2E037A222551}"/>
                </c:ext>
              </c:extLst>
            </c:dLbl>
            <c:dLbl>
              <c:idx val="5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A-44DB-4219-A81C-2E037A222551}"/>
                </c:ext>
              </c:extLst>
            </c:dLbl>
            <c:dLbl>
              <c:idx val="5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B-44DB-4219-A81C-2E037A222551}"/>
                </c:ext>
              </c:extLst>
            </c:dLbl>
            <c:dLbl>
              <c:idx val="6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C-44DB-4219-A81C-2E037A222551}"/>
                </c:ext>
              </c:extLst>
            </c:dLbl>
            <c:dLbl>
              <c:idx val="6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D-44DB-4219-A81C-2E037A222551}"/>
                </c:ext>
              </c:extLst>
            </c:dLbl>
            <c:dLbl>
              <c:idx val="6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E-44DB-4219-A81C-2E037A222551}"/>
                </c:ext>
              </c:extLst>
            </c:dLbl>
            <c:dLbl>
              <c:idx val="6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F-44DB-4219-A81C-2E037A222551}"/>
                </c:ext>
              </c:extLst>
            </c:dLbl>
            <c:dLbl>
              <c:idx val="6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0-44DB-4219-A81C-2E037A222551}"/>
                </c:ext>
              </c:extLst>
            </c:dLbl>
            <c:dLbl>
              <c:idx val="6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1-44DB-4219-A81C-2E037A222551}"/>
                </c:ext>
              </c:extLst>
            </c:dLbl>
            <c:dLbl>
              <c:idx val="6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2-44DB-4219-A81C-2E037A222551}"/>
                </c:ext>
              </c:extLst>
            </c:dLbl>
            <c:dLbl>
              <c:idx val="6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3-44DB-4219-A81C-2E037A222551}"/>
                </c:ext>
              </c:extLst>
            </c:dLbl>
            <c:dLbl>
              <c:idx val="6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4-44DB-4219-A81C-2E037A222551}"/>
                </c:ext>
              </c:extLst>
            </c:dLbl>
            <c:dLbl>
              <c:idx val="6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5-44DB-4219-A81C-2E037A222551}"/>
                </c:ext>
              </c:extLst>
            </c:dLbl>
            <c:dLbl>
              <c:idx val="7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6-44DB-4219-A81C-2E037A222551}"/>
                </c:ext>
              </c:extLst>
            </c:dLbl>
            <c:dLbl>
              <c:idx val="7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7-44DB-4219-A81C-2E037A222551}"/>
                </c:ext>
              </c:extLst>
            </c:dLbl>
            <c:dLbl>
              <c:idx val="7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8-44DB-4219-A81C-2E037A222551}"/>
                </c:ext>
              </c:extLst>
            </c:dLbl>
            <c:dLbl>
              <c:idx val="7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9-44DB-4219-A81C-2E037A222551}"/>
                </c:ext>
              </c:extLst>
            </c:dLbl>
            <c:dLbl>
              <c:idx val="7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A-44DB-4219-A81C-2E037A222551}"/>
                </c:ext>
              </c:extLst>
            </c:dLbl>
            <c:dLbl>
              <c:idx val="7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B-44DB-4219-A81C-2E037A222551}"/>
                </c:ext>
              </c:extLst>
            </c:dLbl>
            <c:dLbl>
              <c:idx val="7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C-44DB-4219-A81C-2E037A222551}"/>
                </c:ext>
              </c:extLst>
            </c:dLbl>
            <c:dLbl>
              <c:idx val="7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D-44DB-4219-A81C-2E037A222551}"/>
                </c:ext>
              </c:extLst>
            </c:dLbl>
            <c:dLbl>
              <c:idx val="7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E-44DB-4219-A81C-2E037A222551}"/>
                </c:ext>
              </c:extLst>
            </c:dLbl>
            <c:dLbl>
              <c:idx val="7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F-44DB-4219-A81C-2E037A222551}"/>
                </c:ext>
              </c:extLst>
            </c:dLbl>
            <c:dLbl>
              <c:idx val="8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0-44DB-4219-A81C-2E037A222551}"/>
                </c:ext>
              </c:extLst>
            </c:dLbl>
            <c:dLbl>
              <c:idx val="8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1-44DB-4219-A81C-2E037A222551}"/>
                </c:ext>
              </c:extLst>
            </c:dLbl>
            <c:dLbl>
              <c:idx val="8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2-44DB-4219-A81C-2E037A222551}"/>
                </c:ext>
              </c:extLst>
            </c:dLbl>
            <c:dLbl>
              <c:idx val="8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3-44DB-4219-A81C-2E037A222551}"/>
                </c:ext>
              </c:extLst>
            </c:dLbl>
            <c:dLbl>
              <c:idx val="8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4-44DB-4219-A81C-2E037A222551}"/>
                </c:ext>
              </c:extLst>
            </c:dLbl>
            <c:dLbl>
              <c:idx val="8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5-44DB-4219-A81C-2E037A222551}"/>
                </c:ext>
              </c:extLst>
            </c:dLbl>
            <c:dLbl>
              <c:idx val="8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F3E3-4E12-A2E8-1126D3B86001}"/>
                </c:ext>
              </c:extLst>
            </c:dLbl>
            <c:dLbl>
              <c:idx val="8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7395-484D-A711-9E8C070EDE5F}"/>
                </c:ext>
              </c:extLst>
            </c:dLbl>
            <c:dLbl>
              <c:idx val="8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A743-4B36-BCAC-E1B9A354792E}"/>
                </c:ext>
              </c:extLst>
            </c:dLbl>
            <c:dLbl>
              <c:idx val="8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A743-4B36-BCAC-E1B9A354792E}"/>
                </c:ext>
              </c:extLst>
            </c:dLbl>
            <c:spPr>
              <a:noFill/>
              <a:ln>
                <a:noFill/>
              </a:ln>
              <a:effectLst/>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Sheet1!$B$2:$B$91</c:f>
              <c:numCache>
                <c:formatCode>0.00%</c:formatCode>
                <c:ptCount val="90"/>
                <c:pt idx="0">
                  <c:v>-4.6450579557365097E-2</c:v>
                </c:pt>
                <c:pt idx="1">
                  <c:v>-3.8620001258111901E-2</c:v>
                </c:pt>
                <c:pt idx="2">
                  <c:v>-3.2890609026507499E-2</c:v>
                </c:pt>
                <c:pt idx="3">
                  <c:v>-3.1322868019228498E-2</c:v>
                </c:pt>
                <c:pt idx="4">
                  <c:v>-3.1051085702463E-2</c:v>
                </c:pt>
                <c:pt idx="5">
                  <c:v>-2.9038905832099199E-2</c:v>
                </c:pt>
                <c:pt idx="6">
                  <c:v>-2.6570481339860098E-2</c:v>
                </c:pt>
                <c:pt idx="7">
                  <c:v>-2.54811909769854E-2</c:v>
                </c:pt>
                <c:pt idx="8">
                  <c:v>-8.9759804977485001E-3</c:v>
                </c:pt>
                <c:pt idx="9">
                  <c:v>-8.0678511173546408E-3</c:v>
                </c:pt>
                <c:pt idx="10">
                  <c:v>-6.3206917813183302E-3</c:v>
                </c:pt>
                <c:pt idx="11">
                  <c:v>-2.5374939215823101E-3</c:v>
                </c:pt>
                <c:pt idx="12">
                  <c:v>3.1103614368317399E-3</c:v>
                </c:pt>
                <c:pt idx="13">
                  <c:v>5.1900131447981702E-3</c:v>
                </c:pt>
                <c:pt idx="14">
                  <c:v>7.03566630371522E-3</c:v>
                </c:pt>
                <c:pt idx="15">
                  <c:v>1.9690181939192801E-2</c:v>
                </c:pt>
                <c:pt idx="16">
                  <c:v>2.1015976618826499E-2</c:v>
                </c:pt>
                <c:pt idx="17">
                  <c:v>2.35936824452509E-2</c:v>
                </c:pt>
                <c:pt idx="18">
                  <c:v>2.7005688920266301E-2</c:v>
                </c:pt>
                <c:pt idx="19">
                  <c:v>2.7351634447386499E-2</c:v>
                </c:pt>
                <c:pt idx="20">
                  <c:v>3.5050610638302601E-2</c:v>
                </c:pt>
                <c:pt idx="21">
                  <c:v>3.88645741910199E-2</c:v>
                </c:pt>
                <c:pt idx="22">
                  <c:v>4.3052489429125998E-2</c:v>
                </c:pt>
                <c:pt idx="23">
                  <c:v>4.3058606930269402E-2</c:v>
                </c:pt>
                <c:pt idx="24">
                  <c:v>4.3896395999692299E-2</c:v>
                </c:pt>
                <c:pt idx="25">
                  <c:v>4.4489563543300699E-2</c:v>
                </c:pt>
                <c:pt idx="26">
                  <c:v>5.0000498551302099E-2</c:v>
                </c:pt>
                <c:pt idx="27">
                  <c:v>5.1213953868374698E-2</c:v>
                </c:pt>
                <c:pt idx="28">
                  <c:v>5.4523030807103197E-2</c:v>
                </c:pt>
                <c:pt idx="29">
                  <c:v>5.4970334390256302E-2</c:v>
                </c:pt>
                <c:pt idx="30">
                  <c:v>5.6794612892364003E-2</c:v>
                </c:pt>
                <c:pt idx="31">
                  <c:v>6.19535982562553E-2</c:v>
                </c:pt>
                <c:pt idx="32">
                  <c:v>6.24329944191424E-2</c:v>
                </c:pt>
                <c:pt idx="33">
                  <c:v>6.4057686628193194E-2</c:v>
                </c:pt>
                <c:pt idx="34">
                  <c:v>6.4944392731104902E-2</c:v>
                </c:pt>
                <c:pt idx="35">
                  <c:v>6.5011076477828403E-2</c:v>
                </c:pt>
                <c:pt idx="36">
                  <c:v>6.6264792610890993E-2</c:v>
                </c:pt>
                <c:pt idx="37">
                  <c:v>6.6883146572415605E-2</c:v>
                </c:pt>
                <c:pt idx="38">
                  <c:v>6.7264085145150698E-2</c:v>
                </c:pt>
                <c:pt idx="39">
                  <c:v>6.7911781892107101E-2</c:v>
                </c:pt>
                <c:pt idx="40">
                  <c:v>7.0727500025904694E-2</c:v>
                </c:pt>
                <c:pt idx="41">
                  <c:v>7.2778908253610802E-2</c:v>
                </c:pt>
                <c:pt idx="42">
                  <c:v>7.3299877660620599E-2</c:v>
                </c:pt>
                <c:pt idx="43">
                  <c:v>7.4687133633928496E-2</c:v>
                </c:pt>
                <c:pt idx="44">
                  <c:v>7.4775459364001096E-2</c:v>
                </c:pt>
                <c:pt idx="45">
                  <c:v>7.5971533138584596E-2</c:v>
                </c:pt>
                <c:pt idx="46">
                  <c:v>7.9171561381473396E-2</c:v>
                </c:pt>
                <c:pt idx="47">
                  <c:v>7.9750382929830693E-2</c:v>
                </c:pt>
                <c:pt idx="48">
                  <c:v>8.0150002096959203E-2</c:v>
                </c:pt>
                <c:pt idx="49">
                  <c:v>8.0488608820750193E-2</c:v>
                </c:pt>
                <c:pt idx="50">
                  <c:v>8.1548437709083793E-2</c:v>
                </c:pt>
                <c:pt idx="51">
                  <c:v>8.5401081923129202E-2</c:v>
                </c:pt>
                <c:pt idx="52">
                  <c:v>8.6233462480140396E-2</c:v>
                </c:pt>
                <c:pt idx="53">
                  <c:v>8.6412131716018498E-2</c:v>
                </c:pt>
                <c:pt idx="54">
                  <c:v>8.7229167336668995E-2</c:v>
                </c:pt>
                <c:pt idx="55">
                  <c:v>8.8337699579447398E-2</c:v>
                </c:pt>
                <c:pt idx="56">
                  <c:v>9.0095542538656703E-2</c:v>
                </c:pt>
                <c:pt idx="57">
                  <c:v>9.0873163543605306E-2</c:v>
                </c:pt>
                <c:pt idx="58">
                  <c:v>9.2788053677408597E-2</c:v>
                </c:pt>
                <c:pt idx="59">
                  <c:v>9.3341835126200104E-2</c:v>
                </c:pt>
                <c:pt idx="60">
                  <c:v>9.7799516834955705E-2</c:v>
                </c:pt>
                <c:pt idx="61">
                  <c:v>9.8770689893341798E-2</c:v>
                </c:pt>
                <c:pt idx="62">
                  <c:v>0.10059685293269401</c:v>
                </c:pt>
                <c:pt idx="63">
                  <c:v>0.103808215871054</c:v>
                </c:pt>
                <c:pt idx="64">
                  <c:v>0.104590585594402</c:v>
                </c:pt>
                <c:pt idx="65">
                  <c:v>0.111241217910223</c:v>
                </c:pt>
                <c:pt idx="66">
                  <c:v>0.111896145323563</c:v>
                </c:pt>
                <c:pt idx="67">
                  <c:v>0.116698856596612</c:v>
                </c:pt>
                <c:pt idx="68">
                  <c:v>0.122731991834838</c:v>
                </c:pt>
                <c:pt idx="69">
                  <c:v>0.125362610343634</c:v>
                </c:pt>
                <c:pt idx="70">
                  <c:v>0.12582028502651901</c:v>
                </c:pt>
                <c:pt idx="71">
                  <c:v>0.12642697190588101</c:v>
                </c:pt>
                <c:pt idx="72">
                  <c:v>0.12724070570010501</c:v>
                </c:pt>
                <c:pt idx="73">
                  <c:v>0.13033165598357099</c:v>
                </c:pt>
                <c:pt idx="74">
                  <c:v>0.130624979587947</c:v>
                </c:pt>
                <c:pt idx="75">
                  <c:v>0.13079060802843301</c:v>
                </c:pt>
                <c:pt idx="76">
                  <c:v>0.130886724436797</c:v>
                </c:pt>
                <c:pt idx="77">
                  <c:v>0.13122520423269299</c:v>
                </c:pt>
                <c:pt idx="78">
                  <c:v>0.13352162122569</c:v>
                </c:pt>
                <c:pt idx="79">
                  <c:v>0.13388153747787199</c:v>
                </c:pt>
                <c:pt idx="80">
                  <c:v>0.13667772479277901</c:v>
                </c:pt>
                <c:pt idx="81">
                  <c:v>0.137498369218961</c:v>
                </c:pt>
                <c:pt idx="82">
                  <c:v>0.139118234066923</c:v>
                </c:pt>
                <c:pt idx="83">
                  <c:v>0.15047166664534301</c:v>
                </c:pt>
                <c:pt idx="84">
                  <c:v>0.15228853869315301</c:v>
                </c:pt>
                <c:pt idx="85">
                  <c:v>0.155772348073631</c:v>
                </c:pt>
                <c:pt idx="86">
                  <c:v>0.16020756533713901</c:v>
                </c:pt>
                <c:pt idx="87">
                  <c:v>0.160816896346239</c:v>
                </c:pt>
                <c:pt idx="88">
                  <c:v>0.16464753985112901</c:v>
                </c:pt>
                <c:pt idx="89">
                  <c:v>0.174095640676563</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2F94-4E4B-9995-EF8E4679427D}"/>
            </c:ext>
          </c:extLst>
        </c:ser>
        <c:ser>
          <c:idx val="1"/>
          <c:order val="1"/>
          <c:tx>
            <c:strRef>
              <c:f>Sheet1!$C$1</c:f>
              <c:strCache>
                <c:ptCount val="1"/>
                <c:pt idx="0">
                  <c:v>1930s</c:v>
                </c:pt>
              </c:strCache>
            </c:strRef>
          </c:tx>
          <c:spPr>
            <a:solidFill>
              <a:srgbClr val="9FB6BC"/>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Sheet1!$C$2:$C$91</c:f>
              <c:numCache>
                <c:formatCode>0%</c:formatCode>
                <c:ptCount val="90"/>
                <c:pt idx="0">
                  <c:v>0</c:v>
                </c:pt>
                <c:pt idx="1">
                  <c:v>0</c:v>
                </c:pt>
                <c:pt idx="2">
                  <c:v>0</c:v>
                </c:pt>
                <c:pt idx="3">
                  <c:v>0</c:v>
                </c:pt>
                <c:pt idx="4">
                  <c:v>-3.1051085702463E-2</c:v>
                </c:pt>
                <c:pt idx="5">
                  <c:v>0</c:v>
                </c:pt>
                <c:pt idx="6">
                  <c:v>-2.6570481339860098E-2</c:v>
                </c:pt>
                <c:pt idx="7">
                  <c:v>0</c:v>
                </c:pt>
                <c:pt idx="8">
                  <c:v>0</c:v>
                </c:pt>
                <c:pt idx="9">
                  <c:v>-8.0678511173546408E-3</c:v>
                </c:pt>
                <c:pt idx="10">
                  <c:v>0</c:v>
                </c:pt>
                <c:pt idx="11">
                  <c:v>0</c:v>
                </c:pt>
                <c:pt idx="12">
                  <c:v>0</c:v>
                </c:pt>
                <c:pt idx="13">
                  <c:v>0</c:v>
                </c:pt>
                <c:pt idx="14">
                  <c:v>0</c:v>
                </c:pt>
                <c:pt idx="15">
                  <c:v>0</c:v>
                </c:pt>
                <c:pt idx="16">
                  <c:v>0</c:v>
                </c:pt>
                <c:pt idx="17">
                  <c:v>0</c:v>
                </c:pt>
                <c:pt idx="18">
                  <c:v>0</c:v>
                </c:pt>
                <c:pt idx="19">
                  <c:v>0</c:v>
                </c:pt>
                <c:pt idx="20">
                  <c:v>0</c:v>
                </c:pt>
                <c:pt idx="21">
                  <c:v>0</c:v>
                </c:pt>
                <c:pt idx="22">
                  <c:v>4.3052489429125998E-2</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2F94-4E4B-9995-EF8E4679427D}"/>
            </c:ext>
          </c:extLst>
        </c:ser>
        <c:ser>
          <c:idx val="2"/>
          <c:order val="2"/>
          <c:tx>
            <c:strRef>
              <c:f>Sheet1!$D$1</c:f>
              <c:strCache>
                <c:ptCount val="1"/>
                <c:pt idx="0">
                  <c:v>1940s</c:v>
                </c:pt>
              </c:strCache>
            </c:strRef>
          </c:tx>
          <c:spPr>
            <a:solidFill>
              <a:srgbClr val="50AB70"/>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Sheet1!$D$2:$D$91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2.1015976618826499E-2</c:v>
                </c:pt>
                <c:pt idx="17">
                  <c:v>0</c:v>
                </c:pt>
                <c:pt idx="18">
                  <c:v>0</c:v>
                </c:pt>
                <c:pt idx="19">
                  <c:v>0</c:v>
                </c:pt>
                <c:pt idx="20">
                  <c:v>0</c:v>
                </c:pt>
                <c:pt idx="21">
                  <c:v>0</c:v>
                </c:pt>
                <c:pt idx="22">
                  <c:v>0</c:v>
                </c:pt>
                <c:pt idx="23">
                  <c:v>0</c:v>
                </c:pt>
                <c:pt idx="24">
                  <c:v>0</c:v>
                </c:pt>
                <c:pt idx="25">
                  <c:v>0</c:v>
                </c:pt>
                <c:pt idx="26">
                  <c:v>0</c:v>
                </c:pt>
                <c:pt idx="27">
                  <c:v>5.1213953868374698E-2</c:v>
                </c:pt>
                <c:pt idx="28">
                  <c:v>0</c:v>
                </c:pt>
                <c:pt idx="29">
                  <c:v>0</c:v>
                </c:pt>
                <c:pt idx="30">
                  <c:v>0</c:v>
                </c:pt>
                <c:pt idx="31">
                  <c:v>0</c:v>
                </c:pt>
                <c:pt idx="32">
                  <c:v>0</c:v>
                </c:pt>
                <c:pt idx="33">
                  <c:v>0</c:v>
                </c:pt>
                <c:pt idx="34">
                  <c:v>0</c:v>
                </c:pt>
                <c:pt idx="35">
                  <c:v>0</c:v>
                </c:pt>
                <c:pt idx="36">
                  <c:v>0</c:v>
                </c:pt>
                <c:pt idx="37">
                  <c:v>0</c:v>
                </c:pt>
                <c:pt idx="38">
                  <c:v>0</c:v>
                </c:pt>
                <c:pt idx="39">
                  <c:v>0</c:v>
                </c:pt>
                <c:pt idx="40">
                  <c:v>7.0727500025904694E-2</c:v>
                </c:pt>
                <c:pt idx="41">
                  <c:v>0</c:v>
                </c:pt>
                <c:pt idx="42">
                  <c:v>0</c:v>
                </c:pt>
                <c:pt idx="43">
                  <c:v>7.4687133633928496E-2</c:v>
                </c:pt>
                <c:pt idx="44">
                  <c:v>0</c:v>
                </c:pt>
                <c:pt idx="45">
                  <c:v>7.5971533138584596E-2</c:v>
                </c:pt>
                <c:pt idx="46">
                  <c:v>0</c:v>
                </c:pt>
                <c:pt idx="47">
                  <c:v>0</c:v>
                </c:pt>
                <c:pt idx="48">
                  <c:v>0</c:v>
                </c:pt>
                <c:pt idx="49">
                  <c:v>0</c:v>
                </c:pt>
                <c:pt idx="50">
                  <c:v>0</c:v>
                </c:pt>
                <c:pt idx="51">
                  <c:v>0</c:v>
                </c:pt>
                <c:pt idx="52">
                  <c:v>0</c:v>
                </c:pt>
                <c:pt idx="53">
                  <c:v>0</c:v>
                </c:pt>
                <c:pt idx="54">
                  <c:v>0</c:v>
                </c:pt>
                <c:pt idx="55">
                  <c:v>8.8337699579447398E-2</c:v>
                </c:pt>
                <c:pt idx="56">
                  <c:v>0</c:v>
                </c:pt>
                <c:pt idx="57">
                  <c:v>9.0873163543605306E-2</c:v>
                </c:pt>
                <c:pt idx="58">
                  <c:v>0</c:v>
                </c:pt>
                <c:pt idx="59">
                  <c:v>9.3341835126200104E-2</c:v>
                </c:pt>
                <c:pt idx="60">
                  <c:v>9.7799516834955705E-2</c:v>
                </c:pt>
                <c:pt idx="61">
                  <c:v>0</c:v>
                </c:pt>
                <c:pt idx="62">
                  <c:v>0.10059685293269401</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2F94-4E4B-9995-EF8E4679427D}"/>
            </c:ext>
          </c:extLst>
        </c:ser>
        <c:ser>
          <c:idx val="3"/>
          <c:order val="3"/>
          <c:tx>
            <c:strRef>
              <c:f>Sheet1!$E$1</c:f>
              <c:strCache>
                <c:ptCount val="1"/>
                <c:pt idx="0">
                  <c:v>1950s</c:v>
                </c:pt>
              </c:strCache>
            </c:strRef>
          </c:tx>
          <c:spPr>
            <a:solidFill>
              <a:srgbClr val="87C8DC"/>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Sheet1!$E$2:$E$91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0.12642697190588101</c:v>
                </c:pt>
                <c:pt idx="72">
                  <c:v>0.12724070570010501</c:v>
                </c:pt>
                <c:pt idx="73">
                  <c:v>0</c:v>
                </c:pt>
                <c:pt idx="74">
                  <c:v>0</c:v>
                </c:pt>
                <c:pt idx="75">
                  <c:v>0</c:v>
                </c:pt>
                <c:pt idx="76">
                  <c:v>0</c:v>
                </c:pt>
                <c:pt idx="77">
                  <c:v>0</c:v>
                </c:pt>
                <c:pt idx="78">
                  <c:v>0.13352162122569</c:v>
                </c:pt>
                <c:pt idx="79">
                  <c:v>0</c:v>
                </c:pt>
                <c:pt idx="80">
                  <c:v>0</c:v>
                </c:pt>
                <c:pt idx="81">
                  <c:v>0.137498369218961</c:v>
                </c:pt>
                <c:pt idx="82">
                  <c:v>0</c:v>
                </c:pt>
                <c:pt idx="83">
                  <c:v>0.15047166664534301</c:v>
                </c:pt>
                <c:pt idx="84">
                  <c:v>0.15228853869315301</c:v>
                </c:pt>
                <c:pt idx="85">
                  <c:v>0.155772348073631</c:v>
                </c:pt>
                <c:pt idx="86">
                  <c:v>0.16020756533713901</c:v>
                </c:pt>
                <c:pt idx="87">
                  <c:v>0</c:v>
                </c:pt>
                <c:pt idx="88">
                  <c:v>0.16464753985112901</c:v>
                </c:pt>
                <c:pt idx="89">
                  <c:v>0.174095640676563</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2F94-4E4B-9995-EF8E4679427D}"/>
            </c:ext>
          </c:extLst>
        </c:ser>
        <c:ser>
          <c:idx val="4"/>
          <c:order val="4"/>
          <c:tx>
            <c:strRef>
              <c:f>Sheet1!$F$1</c:f>
              <c:strCache>
                <c:ptCount val="1"/>
                <c:pt idx="0">
                  <c:v>1960s</c:v>
                </c:pt>
              </c:strCache>
            </c:strRef>
          </c:tx>
          <c:spPr>
            <a:solidFill>
              <a:srgbClr val="91C84C"/>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Sheet1!$F$2:$F$91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4.3896395999692299E-2</c:v>
                </c:pt>
                <c:pt idx="25">
                  <c:v>0</c:v>
                </c:pt>
                <c:pt idx="26">
                  <c:v>0</c:v>
                </c:pt>
                <c:pt idx="27">
                  <c:v>0</c:v>
                </c:pt>
                <c:pt idx="28">
                  <c:v>0</c:v>
                </c:pt>
                <c:pt idx="29">
                  <c:v>0</c:v>
                </c:pt>
                <c:pt idx="30">
                  <c:v>0</c:v>
                </c:pt>
                <c:pt idx="31">
                  <c:v>0</c:v>
                </c:pt>
                <c:pt idx="32">
                  <c:v>0</c:v>
                </c:pt>
                <c:pt idx="33">
                  <c:v>0</c:v>
                </c:pt>
                <c:pt idx="34">
                  <c:v>6.4944392731104902E-2</c:v>
                </c:pt>
                <c:pt idx="35">
                  <c:v>0</c:v>
                </c:pt>
                <c:pt idx="36">
                  <c:v>0</c:v>
                </c:pt>
                <c:pt idx="37">
                  <c:v>0</c:v>
                </c:pt>
                <c:pt idx="38">
                  <c:v>0</c:v>
                </c:pt>
                <c:pt idx="39">
                  <c:v>0</c:v>
                </c:pt>
                <c:pt idx="40">
                  <c:v>0</c:v>
                </c:pt>
                <c:pt idx="41">
                  <c:v>0</c:v>
                </c:pt>
                <c:pt idx="42">
                  <c:v>7.3299877660620599E-2</c:v>
                </c:pt>
                <c:pt idx="43">
                  <c:v>0</c:v>
                </c:pt>
                <c:pt idx="44">
                  <c:v>0</c:v>
                </c:pt>
                <c:pt idx="45">
                  <c:v>0</c:v>
                </c:pt>
                <c:pt idx="46">
                  <c:v>0</c:v>
                </c:pt>
                <c:pt idx="47">
                  <c:v>0</c:v>
                </c:pt>
                <c:pt idx="48">
                  <c:v>0</c:v>
                </c:pt>
                <c:pt idx="49">
                  <c:v>0</c:v>
                </c:pt>
                <c:pt idx="50">
                  <c:v>0</c:v>
                </c:pt>
                <c:pt idx="51">
                  <c:v>0</c:v>
                </c:pt>
                <c:pt idx="52">
                  <c:v>8.6233462480140396E-2</c:v>
                </c:pt>
                <c:pt idx="53">
                  <c:v>0</c:v>
                </c:pt>
                <c:pt idx="54">
                  <c:v>0</c:v>
                </c:pt>
                <c:pt idx="55">
                  <c:v>0</c:v>
                </c:pt>
                <c:pt idx="56">
                  <c:v>0</c:v>
                </c:pt>
                <c:pt idx="57">
                  <c:v>0</c:v>
                </c:pt>
                <c:pt idx="58">
                  <c:v>0</c:v>
                </c:pt>
                <c:pt idx="59">
                  <c:v>0</c:v>
                </c:pt>
                <c:pt idx="60">
                  <c:v>0</c:v>
                </c:pt>
                <c:pt idx="61">
                  <c:v>9.8770689893341798E-2</c:v>
                </c:pt>
                <c:pt idx="62">
                  <c:v>0</c:v>
                </c:pt>
                <c:pt idx="63">
                  <c:v>0.103808215871054</c:v>
                </c:pt>
                <c:pt idx="64">
                  <c:v>0</c:v>
                </c:pt>
                <c:pt idx="65">
                  <c:v>0.111241217910223</c:v>
                </c:pt>
                <c:pt idx="66">
                  <c:v>0</c:v>
                </c:pt>
                <c:pt idx="67">
                  <c:v>0</c:v>
                </c:pt>
                <c:pt idx="68">
                  <c:v>0</c:v>
                </c:pt>
                <c:pt idx="69">
                  <c:v>0</c:v>
                </c:pt>
                <c:pt idx="70">
                  <c:v>0</c:v>
                </c:pt>
                <c:pt idx="71">
                  <c:v>0</c:v>
                </c:pt>
                <c:pt idx="72">
                  <c:v>0</c:v>
                </c:pt>
                <c:pt idx="73">
                  <c:v>0</c:v>
                </c:pt>
                <c:pt idx="74">
                  <c:v>0</c:v>
                </c:pt>
                <c:pt idx="75">
                  <c:v>0</c:v>
                </c:pt>
                <c:pt idx="76">
                  <c:v>0.130886724436797</c:v>
                </c:pt>
                <c:pt idx="77">
                  <c:v>0</c:v>
                </c:pt>
                <c:pt idx="78">
                  <c:v>0</c:v>
                </c:pt>
                <c:pt idx="79">
                  <c:v>0.13388153747787199</c:v>
                </c:pt>
                <c:pt idx="80">
                  <c:v>0</c:v>
                </c:pt>
                <c:pt idx="81">
                  <c:v>0</c:v>
                </c:pt>
                <c:pt idx="82">
                  <c:v>0.139118234066923</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2F94-4E4B-9995-EF8E4679427D}"/>
            </c:ext>
          </c:extLst>
        </c:ser>
        <c:ser>
          <c:idx val="5"/>
          <c:order val="5"/>
          <c:tx>
            <c:strRef>
              <c:f>Sheet1!$G$1</c:f>
              <c:strCache>
                <c:ptCount val="1"/>
                <c:pt idx="0">
                  <c:v>1970s</c:v>
                </c:pt>
              </c:strCache>
            </c:strRef>
          </c:tx>
          <c:spPr>
            <a:solidFill>
              <a:srgbClr val="6BC7B9"/>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Sheet1!$G$2:$G$91</c:f>
              <c:numCache>
                <c:formatCode>0%</c:formatCode>
                <c:ptCount val="90"/>
                <c:pt idx="0">
                  <c:v>-4.6450579557365097E-2</c:v>
                </c:pt>
                <c:pt idx="1">
                  <c:v>0</c:v>
                </c:pt>
                <c:pt idx="2">
                  <c:v>-3.2890609026507499E-2</c:v>
                </c:pt>
                <c:pt idx="3">
                  <c:v>0</c:v>
                </c:pt>
                <c:pt idx="4">
                  <c:v>0</c:v>
                </c:pt>
                <c:pt idx="5">
                  <c:v>-2.9038905832099199E-2</c:v>
                </c:pt>
                <c:pt idx="6">
                  <c:v>0</c:v>
                </c:pt>
                <c:pt idx="7">
                  <c:v>-2.54811909769854E-2</c:v>
                </c:pt>
                <c:pt idx="8">
                  <c:v>0</c:v>
                </c:pt>
                <c:pt idx="9">
                  <c:v>0</c:v>
                </c:pt>
                <c:pt idx="10">
                  <c:v>0</c:v>
                </c:pt>
                <c:pt idx="11">
                  <c:v>-2.5374939215823101E-3</c:v>
                </c:pt>
                <c:pt idx="12">
                  <c:v>0</c:v>
                </c:pt>
                <c:pt idx="13">
                  <c:v>5.1900131447981702E-3</c:v>
                </c:pt>
                <c:pt idx="14">
                  <c:v>7.03566630371522E-3</c:v>
                </c:pt>
                <c:pt idx="15">
                  <c:v>0</c:v>
                </c:pt>
                <c:pt idx="16">
                  <c:v>0</c:v>
                </c:pt>
                <c:pt idx="17">
                  <c:v>0</c:v>
                </c:pt>
                <c:pt idx="18">
                  <c:v>2.7005688920266301E-2</c:v>
                </c:pt>
                <c:pt idx="19">
                  <c:v>0</c:v>
                </c:pt>
                <c:pt idx="20">
                  <c:v>0</c:v>
                </c:pt>
                <c:pt idx="21">
                  <c:v>3.88645741910199E-2</c:v>
                </c:pt>
                <c:pt idx="22">
                  <c:v>0</c:v>
                </c:pt>
                <c:pt idx="23">
                  <c:v>0</c:v>
                </c:pt>
                <c:pt idx="24">
                  <c:v>0</c:v>
                </c:pt>
                <c:pt idx="25">
                  <c:v>0</c:v>
                </c:pt>
                <c:pt idx="26">
                  <c:v>0</c:v>
                </c:pt>
                <c:pt idx="27">
                  <c:v>0</c:v>
                </c:pt>
                <c:pt idx="28">
                  <c:v>5.4523030807103197E-2</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2F94-4E4B-9995-EF8E4679427D}"/>
            </c:ext>
          </c:extLst>
        </c:ser>
        <c:ser>
          <c:idx val="6"/>
          <c:order val="6"/>
          <c:tx>
            <c:strRef>
              <c:f>Sheet1!$H$1</c:f>
              <c:strCache>
                <c:ptCount val="1"/>
                <c:pt idx="0">
                  <c:v>1980s</c:v>
                </c:pt>
              </c:strCache>
            </c:strRef>
          </c:tx>
          <c:spPr>
            <a:solidFill>
              <a:srgbClr val="46812B"/>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Sheet1!$H$2:$H$91</c:f>
              <c:numCache>
                <c:formatCode>0%</c:formatCode>
                <c:ptCount val="90"/>
                <c:pt idx="0">
                  <c:v>0</c:v>
                </c:pt>
                <c:pt idx="1">
                  <c:v>0</c:v>
                </c:pt>
                <c:pt idx="2">
                  <c:v>0</c:v>
                </c:pt>
                <c:pt idx="3">
                  <c:v>0</c:v>
                </c:pt>
                <c:pt idx="4">
                  <c:v>0</c:v>
                </c:pt>
                <c:pt idx="5">
                  <c:v>0</c:v>
                </c:pt>
                <c:pt idx="6">
                  <c:v>0</c:v>
                </c:pt>
                <c:pt idx="7">
                  <c:v>0</c:v>
                </c:pt>
                <c:pt idx="8">
                  <c:v>-8.9759804977485001E-3</c:v>
                </c:pt>
                <c:pt idx="9">
                  <c:v>0</c:v>
                </c:pt>
                <c:pt idx="10">
                  <c:v>-6.3206917813183302E-3</c:v>
                </c:pt>
                <c:pt idx="11">
                  <c:v>0</c:v>
                </c:pt>
                <c:pt idx="12">
                  <c:v>0</c:v>
                </c:pt>
                <c:pt idx="13">
                  <c:v>0</c:v>
                </c:pt>
                <c:pt idx="14">
                  <c:v>0</c:v>
                </c:pt>
                <c:pt idx="15">
                  <c:v>0</c:v>
                </c:pt>
                <c:pt idx="16">
                  <c:v>0</c:v>
                </c:pt>
                <c:pt idx="17">
                  <c:v>2.35936824452509E-2</c:v>
                </c:pt>
                <c:pt idx="18">
                  <c:v>0</c:v>
                </c:pt>
                <c:pt idx="19">
                  <c:v>0</c:v>
                </c:pt>
                <c:pt idx="20">
                  <c:v>3.5050610638302601E-2</c:v>
                </c:pt>
                <c:pt idx="21">
                  <c:v>0</c:v>
                </c:pt>
                <c:pt idx="22">
                  <c:v>0</c:v>
                </c:pt>
                <c:pt idx="23">
                  <c:v>0</c:v>
                </c:pt>
                <c:pt idx="24">
                  <c:v>0</c:v>
                </c:pt>
                <c:pt idx="25">
                  <c:v>0</c:v>
                </c:pt>
                <c:pt idx="26">
                  <c:v>0</c:v>
                </c:pt>
                <c:pt idx="27">
                  <c:v>0</c:v>
                </c:pt>
                <c:pt idx="28">
                  <c:v>0</c:v>
                </c:pt>
                <c:pt idx="29">
                  <c:v>0</c:v>
                </c:pt>
                <c:pt idx="30">
                  <c:v>5.6794612892364003E-2</c:v>
                </c:pt>
                <c:pt idx="31">
                  <c:v>6.19535982562553E-2</c:v>
                </c:pt>
                <c:pt idx="32">
                  <c:v>0</c:v>
                </c:pt>
                <c:pt idx="33">
                  <c:v>0</c:v>
                </c:pt>
                <c:pt idx="34">
                  <c:v>0</c:v>
                </c:pt>
                <c:pt idx="35">
                  <c:v>0</c:v>
                </c:pt>
                <c:pt idx="36">
                  <c:v>0</c:v>
                </c:pt>
                <c:pt idx="37">
                  <c:v>0</c:v>
                </c:pt>
                <c:pt idx="38">
                  <c:v>0</c:v>
                </c:pt>
                <c:pt idx="39">
                  <c:v>6.7911781892107101E-2</c:v>
                </c:pt>
                <c:pt idx="40">
                  <c:v>0</c:v>
                </c:pt>
                <c:pt idx="41">
                  <c:v>7.2778908253610802E-2</c:v>
                </c:pt>
                <c:pt idx="42">
                  <c:v>0</c:v>
                </c:pt>
                <c:pt idx="43">
                  <c:v>0</c:v>
                </c:pt>
                <c:pt idx="44">
                  <c:v>7.4775459364001096E-2</c:v>
                </c:pt>
                <c:pt idx="45">
                  <c:v>0</c:v>
                </c:pt>
                <c:pt idx="46">
                  <c:v>0</c:v>
                </c:pt>
                <c:pt idx="47">
                  <c:v>7.9750382929830693E-2</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2F94-4E4B-9995-EF8E4679427D}"/>
            </c:ext>
          </c:extLst>
        </c:ser>
        <c:ser>
          <c:idx val="7"/>
          <c:order val="7"/>
          <c:tx>
            <c:strRef>
              <c:f>Sheet1!$I$1</c:f>
              <c:strCache>
                <c:ptCount val="1"/>
                <c:pt idx="0">
                  <c:v>1990s</c:v>
                </c:pt>
              </c:strCache>
            </c:strRef>
          </c:tx>
          <c:spPr>
            <a:solidFill>
              <a:srgbClr val="00A0A5"/>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Sheet1!$I$2:$I$91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4.3058606930269402E-2</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8.0150002096959203E-2</c:v>
                </c:pt>
                <c:pt idx="49">
                  <c:v>0</c:v>
                </c:pt>
                <c:pt idx="50">
                  <c:v>8.1548437709083793E-2</c:v>
                </c:pt>
                <c:pt idx="51">
                  <c:v>8.5401081923129202E-2</c:v>
                </c:pt>
                <c:pt idx="52">
                  <c:v>0</c:v>
                </c:pt>
                <c:pt idx="53">
                  <c:v>0</c:v>
                </c:pt>
                <c:pt idx="54">
                  <c:v>8.7229167336668995E-2</c:v>
                </c:pt>
                <c:pt idx="55">
                  <c:v>0</c:v>
                </c:pt>
                <c:pt idx="56">
                  <c:v>9.0095542538656703E-2</c:v>
                </c:pt>
                <c:pt idx="57">
                  <c:v>0</c:v>
                </c:pt>
                <c:pt idx="58">
                  <c:v>9.2788053677408597E-2</c:v>
                </c:pt>
                <c:pt idx="59">
                  <c:v>0</c:v>
                </c:pt>
                <c:pt idx="60">
                  <c:v>0</c:v>
                </c:pt>
                <c:pt idx="61">
                  <c:v>0</c:v>
                </c:pt>
                <c:pt idx="62">
                  <c:v>0</c:v>
                </c:pt>
                <c:pt idx="63">
                  <c:v>0</c:v>
                </c:pt>
                <c:pt idx="64">
                  <c:v>0</c:v>
                </c:pt>
                <c:pt idx="65">
                  <c:v>0</c:v>
                </c:pt>
                <c:pt idx="66">
                  <c:v>0</c:v>
                </c:pt>
                <c:pt idx="67">
                  <c:v>0</c:v>
                </c:pt>
                <c:pt idx="68">
                  <c:v>0.122731991834838</c:v>
                </c:pt>
                <c:pt idx="69">
                  <c:v>0</c:v>
                </c:pt>
                <c:pt idx="70">
                  <c:v>0</c:v>
                </c:pt>
                <c:pt idx="71">
                  <c:v>0</c:v>
                </c:pt>
                <c:pt idx="72">
                  <c:v>0</c:v>
                </c:pt>
                <c:pt idx="73">
                  <c:v>0.13033165598357099</c:v>
                </c:pt>
                <c:pt idx="74">
                  <c:v>0.130624979587947</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2F94-4E4B-9995-EF8E4679427D}"/>
            </c:ext>
          </c:extLst>
        </c:ser>
        <c:ser>
          <c:idx val="8"/>
          <c:order val="8"/>
          <c:tx>
            <c:strRef>
              <c:f>Sheet1!$J$1</c:f>
              <c:strCache>
                <c:ptCount val="1"/>
                <c:pt idx="0">
                  <c:v>2000s</c:v>
                </c:pt>
              </c:strCache>
            </c:strRef>
          </c:tx>
          <c:spPr>
            <a:solidFill>
              <a:srgbClr val="75A5B1"/>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Sheet1!$J$2:$J$91</c:f>
              <c:numCache>
                <c:formatCode>0%</c:formatCode>
                <c:ptCount val="90"/>
                <c:pt idx="0">
                  <c:v>0</c:v>
                </c:pt>
                <c:pt idx="1">
                  <c:v>-3.8620001258111901E-2</c:v>
                </c:pt>
                <c:pt idx="2">
                  <c:v>0</c:v>
                </c:pt>
                <c:pt idx="3">
                  <c:v>-3.1322868019228498E-2</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2.7351634447386499E-2</c:v>
                </c:pt>
                <c:pt idx="20">
                  <c:v>0</c:v>
                </c:pt>
                <c:pt idx="21">
                  <c:v>0</c:v>
                </c:pt>
                <c:pt idx="22">
                  <c:v>0</c:v>
                </c:pt>
                <c:pt idx="23">
                  <c:v>0</c:v>
                </c:pt>
                <c:pt idx="24">
                  <c:v>0</c:v>
                </c:pt>
                <c:pt idx="25">
                  <c:v>4.4489563543300699E-2</c:v>
                </c:pt>
                <c:pt idx="26">
                  <c:v>5.0000498551302099E-2</c:v>
                </c:pt>
                <c:pt idx="27">
                  <c:v>0</c:v>
                </c:pt>
                <c:pt idx="28">
                  <c:v>0</c:v>
                </c:pt>
                <c:pt idx="29">
                  <c:v>5.4970334390256302E-2</c:v>
                </c:pt>
                <c:pt idx="30">
                  <c:v>0</c:v>
                </c:pt>
                <c:pt idx="31">
                  <c:v>0</c:v>
                </c:pt>
                <c:pt idx="32">
                  <c:v>0</c:v>
                </c:pt>
                <c:pt idx="33">
                  <c:v>0</c:v>
                </c:pt>
                <c:pt idx="34">
                  <c:v>0</c:v>
                </c:pt>
                <c:pt idx="35">
                  <c:v>6.5011076477828403E-2</c:v>
                </c:pt>
                <c:pt idx="36">
                  <c:v>0</c:v>
                </c:pt>
                <c:pt idx="37">
                  <c:v>0</c:v>
                </c:pt>
                <c:pt idx="38">
                  <c:v>0</c:v>
                </c:pt>
                <c:pt idx="39">
                  <c:v>0</c:v>
                </c:pt>
                <c:pt idx="40">
                  <c:v>0</c:v>
                </c:pt>
                <c:pt idx="41">
                  <c:v>0</c:v>
                </c:pt>
                <c:pt idx="42">
                  <c:v>0</c:v>
                </c:pt>
                <c:pt idx="43">
                  <c:v>0</c:v>
                </c:pt>
                <c:pt idx="44">
                  <c:v>0</c:v>
                </c:pt>
                <c:pt idx="45">
                  <c:v>0</c:v>
                </c:pt>
                <c:pt idx="46">
                  <c:v>7.9171561381473396E-2</c:v>
                </c:pt>
                <c:pt idx="47">
                  <c:v>0</c:v>
                </c:pt>
                <c:pt idx="48">
                  <c:v>0</c:v>
                </c:pt>
                <c:pt idx="49">
                  <c:v>8.0488608820750193E-2</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0.125362610343634</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2F94-4E4B-9995-EF8E4679427D}"/>
            </c:ext>
          </c:extLst>
        </c:ser>
        <c:ser>
          <c:idx val="9"/>
          <c:order val="9"/>
          <c:tx>
            <c:strRef>
              <c:f>Sheet1!$K$1</c:f>
              <c:strCache>
                <c:ptCount val="1"/>
                <c:pt idx="0">
                  <c:v>2010s</c:v>
                </c:pt>
              </c:strCache>
            </c:strRef>
          </c:tx>
          <c:spPr>
            <a:solidFill>
              <a:srgbClr val="0078B6"/>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Sheet1!$K$2:$K$91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3.1103614368317399E-3</c:v>
                </c:pt>
                <c:pt idx="13">
                  <c:v>0</c:v>
                </c:pt>
                <c:pt idx="14">
                  <c:v>0</c:v>
                </c:pt>
                <c:pt idx="15">
                  <c:v>1.9690181939192801E-2</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6.24329944191424E-2</c:v>
                </c:pt>
                <c:pt idx="33">
                  <c:v>6.4057686628193194E-2</c:v>
                </c:pt>
                <c:pt idx="34">
                  <c:v>0</c:v>
                </c:pt>
                <c:pt idx="35">
                  <c:v>0</c:v>
                </c:pt>
                <c:pt idx="36">
                  <c:v>6.6264792610890993E-2</c:v>
                </c:pt>
                <c:pt idx="37">
                  <c:v>6.6883146572415605E-2</c:v>
                </c:pt>
                <c:pt idx="38">
                  <c:v>6.7264085145150698E-2</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8.6412131716018498E-2</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0.13079060802843301</c:v>
                </c:pt>
                <c:pt idx="76">
                  <c:v>0</c:v>
                </c:pt>
                <c:pt idx="77">
                  <c:v>0.13122520423269299</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2F94-4E4B-9995-EF8E4679427D}"/>
            </c:ext>
          </c:extLst>
        </c:ser>
        <c:ser>
          <c:idx val="10"/>
          <c:order val="10"/>
          <c:tx>
            <c:strRef>
              <c:f>Sheet1!$L$1</c:f>
              <c:strCache>
                <c:ptCount val="1"/>
                <c:pt idx="0">
                  <c:v>2020s</c:v>
                </c:pt>
              </c:strCache>
            </c:strRef>
          </c:tx>
          <c:spPr>
            <a:solidFill>
              <a:schemeClr val="accent5">
                <a:lumMod val="60000"/>
              </a:schemeClr>
            </a:solidFill>
            <a:ln>
              <a:noFill/>
            </a:ln>
            <a:effectLst/>
          </c:spPr>
          <c:invertIfNegative val="0"/>
          <c:cat>
            <c:numRef>
              <c:f>Sheet1!$A$2:$A$91</c:f>
              <c:numCache>
                <c:formatCode>General</c:formatCode>
                <c:ptCount val="90"/>
                <c:pt idx="0">
                  <c:v>1974</c:v>
                </c:pt>
                <c:pt idx="1">
                  <c:v>2008</c:v>
                </c:pt>
                <c:pt idx="2">
                  <c:v>1978</c:v>
                </c:pt>
                <c:pt idx="3">
                  <c:v>2009</c:v>
                </c:pt>
                <c:pt idx="4">
                  <c:v>1938</c:v>
                </c:pt>
                <c:pt idx="5">
                  <c:v>1975</c:v>
                </c:pt>
                <c:pt idx="6">
                  <c:v>1937</c:v>
                </c:pt>
                <c:pt idx="7">
                  <c:v>1977</c:v>
                </c:pt>
                <c:pt idx="8">
                  <c:v>1982</c:v>
                </c:pt>
                <c:pt idx="9">
                  <c:v>1939</c:v>
                </c:pt>
                <c:pt idx="10">
                  <c:v>1981</c:v>
                </c:pt>
                <c:pt idx="11">
                  <c:v>1979</c:v>
                </c:pt>
                <c:pt idx="12">
                  <c:v>2010</c:v>
                </c:pt>
                <c:pt idx="13">
                  <c:v>1976</c:v>
                </c:pt>
                <c:pt idx="14">
                  <c:v>1973</c:v>
                </c:pt>
                <c:pt idx="15">
                  <c:v>2011</c:v>
                </c:pt>
                <c:pt idx="16">
                  <c:v>1940</c:v>
                </c:pt>
                <c:pt idx="17">
                  <c:v>1980</c:v>
                </c:pt>
                <c:pt idx="18">
                  <c:v>1971</c:v>
                </c:pt>
                <c:pt idx="19">
                  <c:v>2007</c:v>
                </c:pt>
                <c:pt idx="20">
                  <c:v>1983</c:v>
                </c:pt>
                <c:pt idx="21">
                  <c:v>1970</c:v>
                </c:pt>
                <c:pt idx="22">
                  <c:v>1936</c:v>
                </c:pt>
                <c:pt idx="23">
                  <c:v>1990</c:v>
                </c:pt>
                <c:pt idx="24">
                  <c:v>1969</c:v>
                </c:pt>
                <c:pt idx="25">
                  <c:v>2002</c:v>
                </c:pt>
                <c:pt idx="26">
                  <c:v>2006</c:v>
                </c:pt>
                <c:pt idx="27">
                  <c:v>1946</c:v>
                </c:pt>
                <c:pt idx="28">
                  <c:v>1972</c:v>
                </c:pt>
                <c:pt idx="29">
                  <c:v>2005</c:v>
                </c:pt>
                <c:pt idx="30">
                  <c:v>1986</c:v>
                </c:pt>
                <c:pt idx="31">
                  <c:v>1987</c:v>
                </c:pt>
                <c:pt idx="32">
                  <c:v>2012</c:v>
                </c:pt>
                <c:pt idx="33">
                  <c:v>2015</c:v>
                </c:pt>
                <c:pt idx="34">
                  <c:v>1966</c:v>
                </c:pt>
                <c:pt idx="35">
                  <c:v>2003</c:v>
                </c:pt>
                <c:pt idx="36">
                  <c:v>2013</c:v>
                </c:pt>
                <c:pt idx="37">
                  <c:v>2016</c:v>
                </c:pt>
                <c:pt idx="38">
                  <c:v>2014</c:v>
                </c:pt>
                <c:pt idx="39">
                  <c:v>1985</c:v>
                </c:pt>
                <c:pt idx="40">
                  <c:v>1941</c:v>
                </c:pt>
                <c:pt idx="41">
                  <c:v>1988</c:v>
                </c:pt>
                <c:pt idx="42">
                  <c:v>1968</c:v>
                </c:pt>
                <c:pt idx="43">
                  <c:v>1948</c:v>
                </c:pt>
                <c:pt idx="44">
                  <c:v>1984</c:v>
                </c:pt>
                <c:pt idx="45">
                  <c:v>1943</c:v>
                </c:pt>
                <c:pt idx="46">
                  <c:v>2001</c:v>
                </c:pt>
                <c:pt idx="47">
                  <c:v>1989</c:v>
                </c:pt>
                <c:pt idx="48">
                  <c:v>1993</c:v>
                </c:pt>
                <c:pt idx="49">
                  <c:v>2004</c:v>
                </c:pt>
                <c:pt idx="50">
                  <c:v>1994</c:v>
                </c:pt>
                <c:pt idx="51">
                  <c:v>1992</c:v>
                </c:pt>
                <c:pt idx="52">
                  <c:v>1965</c:v>
                </c:pt>
                <c:pt idx="53">
                  <c:v>2017</c:v>
                </c:pt>
                <c:pt idx="54">
                  <c:v>1995</c:v>
                </c:pt>
                <c:pt idx="55">
                  <c:v>1945</c:v>
                </c:pt>
                <c:pt idx="56">
                  <c:v>1991</c:v>
                </c:pt>
                <c:pt idx="57">
                  <c:v>1949</c:v>
                </c:pt>
                <c:pt idx="58">
                  <c:v>1996</c:v>
                </c:pt>
                <c:pt idx="59">
                  <c:v>1944</c:v>
                </c:pt>
                <c:pt idx="60">
                  <c:v>1942</c:v>
                </c:pt>
                <c:pt idx="61">
                  <c:v>1964</c:v>
                </c:pt>
                <c:pt idx="62">
                  <c:v>1947</c:v>
                </c:pt>
                <c:pt idx="63">
                  <c:v>1967</c:v>
                </c:pt>
                <c:pt idx="64">
                  <c:v>2023</c:v>
                </c:pt>
                <c:pt idx="65">
                  <c:v>1962</c:v>
                </c:pt>
                <c:pt idx="66">
                  <c:v>2024</c:v>
                </c:pt>
                <c:pt idx="67">
                  <c:v>2022</c:v>
                </c:pt>
                <c:pt idx="68">
                  <c:v>1997</c:v>
                </c:pt>
                <c:pt idx="69">
                  <c:v>2000</c:v>
                </c:pt>
                <c:pt idx="70">
                  <c:v>2025</c:v>
                </c:pt>
                <c:pt idx="71">
                  <c:v>1953</c:v>
                </c:pt>
                <c:pt idx="72">
                  <c:v>1950</c:v>
                </c:pt>
                <c:pt idx="73">
                  <c:v>1998</c:v>
                </c:pt>
                <c:pt idx="74">
                  <c:v>1999</c:v>
                </c:pt>
                <c:pt idx="75">
                  <c:v>2019</c:v>
                </c:pt>
                <c:pt idx="76">
                  <c:v>1963</c:v>
                </c:pt>
                <c:pt idx="77">
                  <c:v>2018</c:v>
                </c:pt>
                <c:pt idx="78">
                  <c:v>1957</c:v>
                </c:pt>
                <c:pt idx="79">
                  <c:v>1960</c:v>
                </c:pt>
                <c:pt idx="80">
                  <c:v>2020</c:v>
                </c:pt>
                <c:pt idx="81">
                  <c:v>1955</c:v>
                </c:pt>
                <c:pt idx="82">
                  <c:v>1961</c:v>
                </c:pt>
                <c:pt idx="83">
                  <c:v>1954</c:v>
                </c:pt>
                <c:pt idx="84">
                  <c:v>1956</c:v>
                </c:pt>
                <c:pt idx="85">
                  <c:v>1952</c:v>
                </c:pt>
                <c:pt idx="86">
                  <c:v>1951</c:v>
                </c:pt>
                <c:pt idx="87">
                  <c:v>2021</c:v>
                </c:pt>
                <c:pt idx="88">
                  <c:v>1959</c:v>
                </c:pt>
                <c:pt idx="89">
                  <c:v>1958</c:v>
                </c:pt>
              </c:numCache>
            </c:numRef>
          </c:cat>
          <c:val>
            <c:numRef>
              <c:f>Sheet1!$L$2:$L$91</c:f>
              <c:numCache>
                <c:formatCode>0%</c:formatCode>
                <c:ptCount val="9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0.104590585594402</c:v>
                </c:pt>
                <c:pt idx="65">
                  <c:v>0</c:v>
                </c:pt>
                <c:pt idx="66">
                  <c:v>0.111896145323563</c:v>
                </c:pt>
                <c:pt idx="67">
                  <c:v>0.116698856596612</c:v>
                </c:pt>
                <c:pt idx="68">
                  <c:v>0</c:v>
                </c:pt>
                <c:pt idx="69">
                  <c:v>0</c:v>
                </c:pt>
                <c:pt idx="70">
                  <c:v>0.12582028502651901</c:v>
                </c:pt>
                <c:pt idx="71">
                  <c:v>0</c:v>
                </c:pt>
                <c:pt idx="72">
                  <c:v>0</c:v>
                </c:pt>
                <c:pt idx="73">
                  <c:v>0</c:v>
                </c:pt>
                <c:pt idx="74">
                  <c:v>0</c:v>
                </c:pt>
                <c:pt idx="75">
                  <c:v>0</c:v>
                </c:pt>
                <c:pt idx="76">
                  <c:v>0</c:v>
                </c:pt>
                <c:pt idx="77">
                  <c:v>0</c:v>
                </c:pt>
                <c:pt idx="78">
                  <c:v>0</c:v>
                </c:pt>
                <c:pt idx="79">
                  <c:v>0</c:v>
                </c:pt>
                <c:pt idx="80">
                  <c:v>0.13667772479277901</c:v>
                </c:pt>
                <c:pt idx="81">
                  <c:v>0</c:v>
                </c:pt>
                <c:pt idx="82">
                  <c:v>0</c:v>
                </c:pt>
                <c:pt idx="83">
                  <c:v>0</c:v>
                </c:pt>
                <c:pt idx="84">
                  <c:v>0</c:v>
                </c:pt>
                <c:pt idx="85">
                  <c:v>0</c:v>
                </c:pt>
                <c:pt idx="86">
                  <c:v>0</c:v>
                </c:pt>
                <c:pt idx="87">
                  <c:v>0.160816896346239</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2F94-4E4B-9995-EF8E4679427D}"/>
            </c:ext>
          </c:extLst>
        </c:ser>
        <c:dLbls>
          <c:showLegendKey val="0"/>
          <c:showVal val="0"/>
          <c:showCatName val="0"/>
          <c:showSerName val="0"/>
          <c:showPercent val="0"/>
          <c:showBubbleSize val="0"/>
        </c:dLbls>
        <c:gapWidth val="50"/>
        <c:overlap val="100"/>
        <c:axId val="338703312"/>
        <c:axId val="332368176"/>
      </c:barChart>
      <c:catAx>
        <c:axId val="338703312"/>
        <c:scaling>
          <c:orientation val="minMax"/>
        </c:scaling>
        <c:delete val="0"/>
        <c:axPos val="b"/>
        <c:numFmt formatCode="General" sourceLinked="1"/>
        <c:majorTickMark val="none"/>
        <c:minorTickMark val="none"/>
        <c:tickLblPos val="none"/>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332368176"/>
        <c:crosses val="autoZero"/>
        <c:auto val="0"/>
        <c:lblAlgn val="ctr"/>
        <c:lblOffset val="100"/>
        <c:noMultiLvlLbl val="0"/>
      </c:catAx>
      <c:valAx>
        <c:axId val="332368176"/>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b="1"/>
                  <a:t>Returns</a:t>
                </a:r>
              </a:p>
            </c:rich>
          </c:tx>
          <c:overlay val="0"/>
          <c:spPr>
            <a:noFill/>
            <a:ln>
              <a:noFill/>
            </a:ln>
            <a:effectLst/>
          </c:spPr>
        </c:title>
        <c:numFmt formatCode="0.00%" sourceLinked="1"/>
        <c:majorTickMark val="none"/>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338703312"/>
        <c:crosses val="autoZero"/>
        <c:crossBetween val="between"/>
      </c:valAx>
      <c:spPr>
        <a:noFill/>
        <a:ln>
          <a:noFill/>
        </a:ln>
        <a:effectLst/>
      </c:spPr>
    </c:plotArea>
    <c:legend>
      <c:legendPos val="b"/>
      <c:legendEntry>
        <c:idx val="0"/>
        <c:delete val="1"/>
      </c:legendEntry>
      <c:layout>
        <c:manualLayout>
          <c:xMode val="edge"/>
          <c:yMode val="edge"/>
          <c:x val="0.2274925708770752"/>
          <c:y val="3.8130387663841248E-2"/>
          <c:w val="0.5565866231918335"/>
          <c:h val="8.2360997796058655E-2"/>
        </c:manualLayout>
      </c:layout>
      <c:overlay val="0"/>
      <c:spPr>
        <a:noFill/>
        <a:ln>
          <a:noFill/>
        </a:ln>
        <a:effectLst/>
      </c:spPr>
      <c:txPr>
        <a:bodyPr rot="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838145971298218E-2"/>
          <c:y val="9.6988186240196228E-2"/>
          <c:w val="0.92488408088684082"/>
          <c:h val="0.85231739282608032"/>
        </c:manualLayout>
      </c:layout>
      <c:barChart>
        <c:barDir val="col"/>
        <c:grouping val="clustered"/>
        <c:varyColors val="0"/>
        <c:ser>
          <c:idx val="2"/>
          <c:order val="0"/>
          <c:tx>
            <c:strRef>
              <c:f>Sheet1!$D$1</c:f>
              <c:strCache>
                <c:ptCount val="1"/>
                <c:pt idx="0">
                  <c:v>Values</c:v>
                </c:pt>
              </c:strCache>
            </c:strRef>
          </c:tx>
          <c:spPr>
            <a:solidFill>
              <a:srgbClr val="50AB70"/>
            </a:solidFill>
            <a:ln>
              <a:noFill/>
            </a:ln>
            <a:effectLst/>
          </c:spPr>
          <c:invertIfNegative val="0"/>
          <c:dLbls>
            <c:dLbl>
              <c:idx val="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64B1-4AAA-8E34-B72B8644E73B}"/>
                </c:ext>
              </c:extLst>
            </c:dLbl>
            <c:dLbl>
              <c:idx val="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64B1-4AAA-8E34-B72B8644E73B}"/>
                </c:ext>
              </c:extLst>
            </c:dLbl>
            <c:dLbl>
              <c:idx val="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64B1-4AAA-8E34-B72B8644E73B}"/>
                </c:ext>
              </c:extLst>
            </c:dLbl>
            <c:dLbl>
              <c:idx val="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64B1-4AAA-8E34-B72B8644E73B}"/>
                </c:ext>
              </c:extLst>
            </c:dLbl>
            <c:dLbl>
              <c:idx val="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64B1-4AAA-8E34-B72B8644E73B}"/>
                </c:ext>
              </c:extLst>
            </c:dLbl>
            <c:dLbl>
              <c:idx val="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64B1-4AAA-8E34-B72B8644E73B}"/>
                </c:ext>
              </c:extLst>
            </c:dLbl>
            <c:dLbl>
              <c:idx val="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64B1-4AAA-8E34-B72B8644E73B}"/>
                </c:ext>
              </c:extLst>
            </c:dLbl>
            <c:dLbl>
              <c:idx val="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64B1-4AAA-8E34-B72B8644E73B}"/>
                </c:ext>
              </c:extLst>
            </c:dLbl>
            <c:dLbl>
              <c:idx val="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64B1-4AAA-8E34-B72B8644E73B}"/>
                </c:ext>
              </c:extLst>
            </c:dLbl>
            <c:dLbl>
              <c:idx val="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64B1-4AAA-8E34-B72B8644E73B}"/>
                </c:ext>
              </c:extLst>
            </c:dLbl>
            <c:dLbl>
              <c:idx val="1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64B1-4AAA-8E34-B72B8644E73B}"/>
                </c:ext>
              </c:extLst>
            </c:dLbl>
            <c:dLbl>
              <c:idx val="1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64B1-4AAA-8E34-B72B8644E73B}"/>
                </c:ext>
              </c:extLst>
            </c:dLbl>
            <c:dLbl>
              <c:idx val="1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64B1-4AAA-8E34-B72B8644E73B}"/>
                </c:ext>
              </c:extLst>
            </c:dLbl>
            <c:dLbl>
              <c:idx val="1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64B1-4AAA-8E34-B72B8644E73B}"/>
                </c:ext>
              </c:extLst>
            </c:dLbl>
            <c:dLbl>
              <c:idx val="1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64B1-4AAA-8E34-B72B8644E73B}"/>
                </c:ext>
              </c:extLst>
            </c:dLbl>
            <c:dLbl>
              <c:idx val="1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F-64B1-4AAA-8E34-B72B8644E73B}"/>
                </c:ext>
              </c:extLst>
            </c:dLbl>
            <c:dLbl>
              <c:idx val="1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64B1-4AAA-8E34-B72B8644E73B}"/>
                </c:ext>
              </c:extLst>
            </c:dLbl>
            <c:dLbl>
              <c:idx val="1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1-64B1-4AAA-8E34-B72B8644E73B}"/>
                </c:ext>
              </c:extLst>
            </c:dLbl>
            <c:dLbl>
              <c:idx val="1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2-64B1-4AAA-8E34-B72B8644E73B}"/>
                </c:ext>
              </c:extLst>
            </c:dLbl>
            <c:dLbl>
              <c:idx val="1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3-64B1-4AAA-8E34-B72B8644E73B}"/>
                </c:ext>
              </c:extLst>
            </c:dLbl>
            <c:dLbl>
              <c:idx val="2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4-64B1-4AAA-8E34-B72B8644E73B}"/>
                </c:ext>
              </c:extLst>
            </c:dLbl>
            <c:dLbl>
              <c:idx val="2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5-64B1-4AAA-8E34-B72B8644E73B}"/>
                </c:ext>
              </c:extLst>
            </c:dLbl>
            <c:dLbl>
              <c:idx val="2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6-64B1-4AAA-8E34-B72B8644E73B}"/>
                </c:ext>
              </c:extLst>
            </c:dLbl>
            <c:dLbl>
              <c:idx val="2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7-64B1-4AAA-8E34-B72B8644E73B}"/>
                </c:ext>
              </c:extLst>
            </c:dLbl>
            <c:dLbl>
              <c:idx val="2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8-64B1-4AAA-8E34-B72B8644E73B}"/>
                </c:ext>
              </c:extLst>
            </c:dLbl>
            <c:dLbl>
              <c:idx val="2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9-64B1-4AAA-8E34-B72B8644E73B}"/>
                </c:ext>
              </c:extLst>
            </c:dLbl>
            <c:dLbl>
              <c:idx val="2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A-64B1-4AAA-8E34-B72B8644E73B}"/>
                </c:ext>
              </c:extLst>
            </c:dLbl>
            <c:dLbl>
              <c:idx val="2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B-64B1-4AAA-8E34-B72B8644E73B}"/>
                </c:ext>
              </c:extLst>
            </c:dLbl>
            <c:dLbl>
              <c:idx val="2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C-64B1-4AAA-8E34-B72B8644E73B}"/>
                </c:ext>
              </c:extLst>
            </c:dLbl>
            <c:dLbl>
              <c:idx val="2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D-64B1-4AAA-8E34-B72B8644E73B}"/>
                </c:ext>
              </c:extLst>
            </c:dLbl>
            <c:dLbl>
              <c:idx val="3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E-64B1-4AAA-8E34-B72B8644E73B}"/>
                </c:ext>
              </c:extLst>
            </c:dLbl>
            <c:dLbl>
              <c:idx val="3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F-64B1-4AAA-8E34-B72B8644E73B}"/>
                </c:ext>
              </c:extLst>
            </c:dLbl>
            <c:dLbl>
              <c:idx val="3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0-64B1-4AAA-8E34-B72B8644E73B}"/>
                </c:ext>
              </c:extLst>
            </c:dLbl>
            <c:dLbl>
              <c:idx val="3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1-64B1-4AAA-8E34-B72B8644E73B}"/>
                </c:ext>
              </c:extLst>
            </c:dLbl>
            <c:dLbl>
              <c:idx val="3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2-64B1-4AAA-8E34-B72B8644E73B}"/>
                </c:ext>
              </c:extLst>
            </c:dLbl>
            <c:dLbl>
              <c:idx val="3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3-64B1-4AAA-8E34-B72B8644E73B}"/>
                </c:ext>
              </c:extLst>
            </c:dLbl>
            <c:dLbl>
              <c:idx val="3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4-64B1-4AAA-8E34-B72B8644E73B}"/>
                </c:ext>
              </c:extLst>
            </c:dLbl>
            <c:dLbl>
              <c:idx val="3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5-64B1-4AAA-8E34-B72B8644E73B}"/>
                </c:ext>
              </c:extLst>
            </c:dLbl>
            <c:dLbl>
              <c:idx val="3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6-64B1-4AAA-8E34-B72B8644E73B}"/>
                </c:ext>
              </c:extLst>
            </c:dLbl>
            <c:dLbl>
              <c:idx val="3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7-64B1-4AAA-8E34-B72B8644E73B}"/>
                </c:ext>
              </c:extLst>
            </c:dLbl>
            <c:dLbl>
              <c:idx val="4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8-64B1-4AAA-8E34-B72B8644E73B}"/>
                </c:ext>
              </c:extLst>
            </c:dLbl>
            <c:dLbl>
              <c:idx val="4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9-64B1-4AAA-8E34-B72B8644E73B}"/>
                </c:ext>
              </c:extLst>
            </c:dLbl>
            <c:dLbl>
              <c:idx val="4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A-64B1-4AAA-8E34-B72B8644E73B}"/>
                </c:ext>
              </c:extLst>
            </c:dLbl>
            <c:dLbl>
              <c:idx val="4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B-64B1-4AAA-8E34-B72B8644E73B}"/>
                </c:ext>
              </c:extLst>
            </c:dLbl>
            <c:dLbl>
              <c:idx val="4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C-64B1-4AAA-8E34-B72B8644E73B}"/>
                </c:ext>
              </c:extLst>
            </c:dLbl>
            <c:dLbl>
              <c:idx val="4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D-64B1-4AAA-8E34-B72B8644E73B}"/>
                </c:ext>
              </c:extLst>
            </c:dLbl>
            <c:dLbl>
              <c:idx val="4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E-64B1-4AAA-8E34-B72B8644E73B}"/>
                </c:ext>
              </c:extLst>
            </c:dLbl>
            <c:dLbl>
              <c:idx val="4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2F-64B1-4AAA-8E34-B72B8644E73B}"/>
                </c:ext>
              </c:extLst>
            </c:dLbl>
            <c:dLbl>
              <c:idx val="4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0-64B1-4AAA-8E34-B72B8644E73B}"/>
                </c:ext>
              </c:extLst>
            </c:dLbl>
            <c:dLbl>
              <c:idx val="4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1-64B1-4AAA-8E34-B72B8644E73B}"/>
                </c:ext>
              </c:extLst>
            </c:dLbl>
            <c:dLbl>
              <c:idx val="5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2-64B1-4AAA-8E34-B72B8644E73B}"/>
                </c:ext>
              </c:extLst>
            </c:dLbl>
            <c:dLbl>
              <c:idx val="5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3-64B1-4AAA-8E34-B72B8644E73B}"/>
                </c:ext>
              </c:extLst>
            </c:dLbl>
            <c:dLbl>
              <c:idx val="5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4-64B1-4AAA-8E34-B72B8644E73B}"/>
                </c:ext>
              </c:extLst>
            </c:dLbl>
            <c:dLbl>
              <c:idx val="5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5-64B1-4AAA-8E34-B72B8644E73B}"/>
                </c:ext>
              </c:extLst>
            </c:dLbl>
            <c:dLbl>
              <c:idx val="5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6-64B1-4AAA-8E34-B72B8644E73B}"/>
                </c:ext>
              </c:extLst>
            </c:dLbl>
            <c:dLbl>
              <c:idx val="5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7-64B1-4AAA-8E34-B72B8644E73B}"/>
                </c:ext>
              </c:extLst>
            </c:dLbl>
            <c:dLbl>
              <c:idx val="5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8-64B1-4AAA-8E34-B72B8644E73B}"/>
                </c:ext>
              </c:extLst>
            </c:dLbl>
            <c:dLbl>
              <c:idx val="5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9-64B1-4AAA-8E34-B72B8644E73B}"/>
                </c:ext>
              </c:extLst>
            </c:dLbl>
            <c:dLbl>
              <c:idx val="5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A-64B1-4AAA-8E34-B72B8644E73B}"/>
                </c:ext>
              </c:extLst>
            </c:dLbl>
            <c:dLbl>
              <c:idx val="5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B-64B1-4AAA-8E34-B72B8644E73B}"/>
                </c:ext>
              </c:extLst>
            </c:dLbl>
            <c:dLbl>
              <c:idx val="6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C-64B1-4AAA-8E34-B72B8644E73B}"/>
                </c:ext>
              </c:extLst>
            </c:dLbl>
            <c:dLbl>
              <c:idx val="6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D-64B1-4AAA-8E34-B72B8644E73B}"/>
                </c:ext>
              </c:extLst>
            </c:dLbl>
            <c:dLbl>
              <c:idx val="6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E-64B1-4AAA-8E34-B72B8644E73B}"/>
                </c:ext>
              </c:extLst>
            </c:dLbl>
            <c:dLbl>
              <c:idx val="6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3F-64B1-4AAA-8E34-B72B8644E73B}"/>
                </c:ext>
              </c:extLst>
            </c:dLbl>
            <c:dLbl>
              <c:idx val="6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0-64B1-4AAA-8E34-B72B8644E73B}"/>
                </c:ext>
              </c:extLst>
            </c:dLbl>
            <c:dLbl>
              <c:idx val="6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1-64B1-4AAA-8E34-B72B8644E73B}"/>
                </c:ext>
              </c:extLst>
            </c:dLbl>
            <c:dLbl>
              <c:idx val="6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2-64B1-4AAA-8E34-B72B8644E73B}"/>
                </c:ext>
              </c:extLst>
            </c:dLbl>
            <c:dLbl>
              <c:idx val="6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3-64B1-4AAA-8E34-B72B8644E73B}"/>
                </c:ext>
              </c:extLst>
            </c:dLbl>
            <c:dLbl>
              <c:idx val="6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4-64B1-4AAA-8E34-B72B8644E73B}"/>
                </c:ext>
              </c:extLst>
            </c:dLbl>
            <c:dLbl>
              <c:idx val="6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5-64B1-4AAA-8E34-B72B8644E73B}"/>
                </c:ext>
              </c:extLst>
            </c:dLbl>
            <c:dLbl>
              <c:idx val="7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6-64B1-4AAA-8E34-B72B8644E73B}"/>
                </c:ext>
              </c:extLst>
            </c:dLbl>
            <c:dLbl>
              <c:idx val="7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7-64B1-4AAA-8E34-B72B8644E73B}"/>
                </c:ext>
              </c:extLst>
            </c:dLbl>
            <c:dLbl>
              <c:idx val="7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8-64B1-4AAA-8E34-B72B8644E73B}"/>
                </c:ext>
              </c:extLst>
            </c:dLbl>
            <c:dLbl>
              <c:idx val="7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9-64B1-4AAA-8E34-B72B8644E73B}"/>
                </c:ext>
              </c:extLst>
            </c:dLbl>
            <c:dLbl>
              <c:idx val="7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A-64B1-4AAA-8E34-B72B8644E73B}"/>
                </c:ext>
              </c:extLst>
            </c:dLbl>
            <c:dLbl>
              <c:idx val="7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B-64B1-4AAA-8E34-B72B8644E73B}"/>
                </c:ext>
              </c:extLst>
            </c:dLbl>
            <c:dLbl>
              <c:idx val="7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C-64B1-4AAA-8E34-B72B8644E73B}"/>
                </c:ext>
              </c:extLst>
            </c:dLbl>
            <c:dLbl>
              <c:idx val="7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D-64B1-4AAA-8E34-B72B8644E73B}"/>
                </c:ext>
              </c:extLst>
            </c:dLbl>
            <c:dLbl>
              <c:idx val="7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E-64B1-4AAA-8E34-B72B8644E73B}"/>
                </c:ext>
              </c:extLst>
            </c:dLbl>
            <c:dLbl>
              <c:idx val="7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4F-64B1-4AAA-8E34-B72B8644E73B}"/>
                </c:ext>
              </c:extLst>
            </c:dLbl>
            <c:dLbl>
              <c:idx val="80"/>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0-64B1-4AAA-8E34-B72B8644E73B}"/>
                </c:ext>
              </c:extLst>
            </c:dLbl>
            <c:dLbl>
              <c:idx val="81"/>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1-64B1-4AAA-8E34-B72B8644E73B}"/>
                </c:ext>
              </c:extLst>
            </c:dLbl>
            <c:dLbl>
              <c:idx val="82"/>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2-64B1-4AAA-8E34-B72B8644E73B}"/>
                </c:ext>
              </c:extLst>
            </c:dLbl>
            <c:dLbl>
              <c:idx val="83"/>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3-64B1-4AAA-8E34-B72B8644E73B}"/>
                </c:ext>
              </c:extLst>
            </c:dLbl>
            <c:dLbl>
              <c:idx val="84"/>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4-64B1-4AAA-8E34-B72B8644E73B}"/>
                </c:ext>
              </c:extLst>
            </c:dLbl>
            <c:dLbl>
              <c:idx val="85"/>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55-64B1-4AAA-8E34-B72B8644E73B}"/>
                </c:ext>
              </c:extLst>
            </c:dLbl>
            <c:dLbl>
              <c:idx val="86"/>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0D8F-47B7-8866-5D5274AEF16D}"/>
                </c:ext>
              </c:extLst>
            </c:dLbl>
            <c:dLbl>
              <c:idx val="87"/>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F3A3-4E29-BA39-8696796C374D}"/>
                </c:ext>
              </c:extLst>
            </c:dLbl>
            <c:dLbl>
              <c:idx val="88"/>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B765-455E-812B-789412F6639D}"/>
                </c:ext>
              </c:extLst>
            </c:dLbl>
            <c:dLbl>
              <c:idx val="89"/>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B765-455E-812B-789412F6639D}"/>
                </c:ext>
              </c:extLst>
            </c:dLbl>
            <c:spPr>
              <a:noFill/>
              <a:ln>
                <a:noFill/>
              </a:ln>
              <a:effectLst/>
            </c:spPr>
            <c:txPr>
              <a:bodyPr rot="5400000" spcFirstLastPara="1" vertOverflow="ellipsis" wrap="square" lIns="38100" tIns="19050" rIns="38100" bIns="19050" anchor="ctr" anchorCtr="1">
                <a:spAutoFit/>
              </a:bodyPr>
              <a:lstStyle/>
              <a:p>
                <a:pPr>
                  <a:defRPr sz="800" b="0"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Sheet1!$D$2:$D$91</c:f>
              <c:numCache>
                <c:formatCode>0.00%</c:formatCode>
                <c:ptCount val="90"/>
                <c:pt idx="0">
                  <c:v>0.14055606450242</c:v>
                </c:pt>
                <c:pt idx="1">
                  <c:v>0.148604243672913</c:v>
                </c:pt>
                <c:pt idx="2">
                  <c:v>4.6391599792381999E-2</c:v>
                </c:pt>
                <c:pt idx="3">
                  <c:v>0.110873435448497</c:v>
                </c:pt>
                <c:pt idx="4">
                  <c:v>-5.2503751320599597E-2</c:v>
                </c:pt>
                <c:pt idx="5">
                  <c:v>4.22117479612669E-2</c:v>
                </c:pt>
                <c:pt idx="6">
                  <c:v>6.8433733286098294E-2</c:v>
                </c:pt>
                <c:pt idx="7">
                  <c:v>0.116034924886058</c:v>
                </c:pt>
                <c:pt idx="8">
                  <c:v>0.102826441044564</c:v>
                </c:pt>
                <c:pt idx="9">
                  <c:v>-1.21253778003794E-2</c:v>
                </c:pt>
                <c:pt idx="10">
                  <c:v>5.9037781689600201E-2</c:v>
                </c:pt>
                <c:pt idx="11">
                  <c:v>3.9568332270920402E-2</c:v>
                </c:pt>
                <c:pt idx="12">
                  <c:v>0.16457797581296599</c:v>
                </c:pt>
                <c:pt idx="13">
                  <c:v>1.4441550021423701E-2</c:v>
                </c:pt>
                <c:pt idx="14">
                  <c:v>1.9506090507314101E-2</c:v>
                </c:pt>
                <c:pt idx="15">
                  <c:v>0.206519300252934</c:v>
                </c:pt>
                <c:pt idx="16">
                  <c:v>9.96134202005894E-2</c:v>
                </c:pt>
                <c:pt idx="17">
                  <c:v>1.59856840413388E-2</c:v>
                </c:pt>
                <c:pt idx="18">
                  <c:v>-0.18270214984902799</c:v>
                </c:pt>
                <c:pt idx="19">
                  <c:v>-2.05474864730836E-2</c:v>
                </c:pt>
                <c:pt idx="20">
                  <c:v>9.1561412306066001E-2</c:v>
                </c:pt>
                <c:pt idx="21">
                  <c:v>-1.9486349997254002E-2</c:v>
                </c:pt>
                <c:pt idx="22">
                  <c:v>-5.0722565410129899E-2</c:v>
                </c:pt>
                <c:pt idx="23">
                  <c:v>0.14056320972299099</c:v>
                </c:pt>
                <c:pt idx="24">
                  <c:v>5.8663053418801098E-2</c:v>
                </c:pt>
                <c:pt idx="25">
                  <c:v>0.143586471275918</c:v>
                </c:pt>
                <c:pt idx="26">
                  <c:v>-6.9442004675888194E-2</c:v>
                </c:pt>
                <c:pt idx="27">
                  <c:v>7.3777109595908996E-2</c:v>
                </c:pt>
                <c:pt idx="28">
                  <c:v>-0.13855669262407699</c:v>
                </c:pt>
                <c:pt idx="29">
                  <c:v>-0.11912579289403299</c:v>
                </c:pt>
                <c:pt idx="30">
                  <c:v>8.8707199181318905E-2</c:v>
                </c:pt>
                <c:pt idx="31">
                  <c:v>5.0980811117270701E-2</c:v>
                </c:pt>
                <c:pt idx="32">
                  <c:v>0.14806781675598199</c:v>
                </c:pt>
                <c:pt idx="33">
                  <c:v>8.7344557686953206E-2</c:v>
                </c:pt>
                <c:pt idx="34">
                  <c:v>4.0402053725622701E-2</c:v>
                </c:pt>
                <c:pt idx="35">
                  <c:v>8.0965314460176102E-2</c:v>
                </c:pt>
                <c:pt idx="36">
                  <c:v>8.2661542522104198E-2</c:v>
                </c:pt>
                <c:pt idx="37">
                  <c:v>0.13282457062530401</c:v>
                </c:pt>
                <c:pt idx="38">
                  <c:v>0.11313484217469499</c:v>
                </c:pt>
                <c:pt idx="39">
                  <c:v>5.7674727723270501E-2</c:v>
                </c:pt>
                <c:pt idx="40">
                  <c:v>0.216475709393296</c:v>
                </c:pt>
                <c:pt idx="41">
                  <c:v>0.10474123151574199</c:v>
                </c:pt>
                <c:pt idx="42">
                  <c:v>-4.6537535315997802E-2</c:v>
                </c:pt>
                <c:pt idx="43">
                  <c:v>0.22288635622089101</c:v>
                </c:pt>
                <c:pt idx="44">
                  <c:v>9.7615149667068093E-2</c:v>
                </c:pt>
                <c:pt idx="45">
                  <c:v>0.160397987550186</c:v>
                </c:pt>
                <c:pt idx="46">
                  <c:v>3.8696388242398697E-2</c:v>
                </c:pt>
                <c:pt idx="47">
                  <c:v>5.9885785454160997E-2</c:v>
                </c:pt>
                <c:pt idx="48">
                  <c:v>0.134161123498207</c:v>
                </c:pt>
                <c:pt idx="49">
                  <c:v>4.8369680655879099E-2</c:v>
                </c:pt>
                <c:pt idx="50">
                  <c:v>0.24254398723319801</c:v>
                </c:pt>
                <c:pt idx="51">
                  <c:v>0.108258180667516</c:v>
                </c:pt>
                <c:pt idx="52">
                  <c:v>5.5152327702627797E-2</c:v>
                </c:pt>
                <c:pt idx="53">
                  <c:v>0.13936720353294099</c:v>
                </c:pt>
                <c:pt idx="54">
                  <c:v>0.20392252391898499</c:v>
                </c:pt>
                <c:pt idx="55">
                  <c:v>-1.0161442239942999E-2</c:v>
                </c:pt>
                <c:pt idx="56">
                  <c:v>3.3729292036352103E-2</c:v>
                </c:pt>
                <c:pt idx="57">
                  <c:v>0.197607468794959</c:v>
                </c:pt>
                <c:pt idx="58">
                  <c:v>0.21939798830548801</c:v>
                </c:pt>
                <c:pt idx="59">
                  <c:v>9.9493642562918705E-2</c:v>
                </c:pt>
                <c:pt idx="60">
                  <c:v>0.28952419201921398</c:v>
                </c:pt>
                <c:pt idx="61">
                  <c:v>6.04782463112317E-2</c:v>
                </c:pt>
                <c:pt idx="62">
                  <c:v>0.157203675386902</c:v>
                </c:pt>
                <c:pt idx="63">
                  <c:v>-5.52916070174383E-2</c:v>
                </c:pt>
                <c:pt idx="65">
                  <c:v>0.13607971218016099</c:v>
                </c:pt>
                <c:pt idx="67">
                  <c:v>0.181681324519472</c:v>
                </c:pt>
                <c:pt idx="68">
                  <c:v>6.0717810210029401E-2</c:v>
                </c:pt>
                <c:pt idx="69">
                  <c:v>-4.81630159140072E-2</c:v>
                </c:pt>
                <c:pt idx="71">
                  <c:v>0.25218734884882299</c:v>
                </c:pt>
                <c:pt idx="72">
                  <c:v>9.6599845784039406E-2</c:v>
                </c:pt>
                <c:pt idx="73" formatCode="0%">
                  <c:v>-5.3632829269325097E-2</c:v>
                </c:pt>
                <c:pt idx="74">
                  <c:v>-0.185405173764561</c:v>
                </c:pt>
                <c:pt idx="75">
                  <c:v>6.5314134827462206E-2</c:v>
                </c:pt>
                <c:pt idx="76">
                  <c:v>2.54023216717871E-2</c:v>
                </c:pt>
                <c:pt idx="77">
                  <c:v>0.25224698363935899</c:v>
                </c:pt>
                <c:pt idx="78">
                  <c:v>0.158713173464857</c:v>
                </c:pt>
                <c:pt idx="79">
                  <c:v>8.6616964176833497E-2</c:v>
                </c:pt>
                <c:pt idx="80">
                  <c:v>5.8159824714835197E-2</c:v>
                </c:pt>
                <c:pt idx="81">
                  <c:v>9.8364271879282303E-2</c:v>
                </c:pt>
                <c:pt idx="82">
                  <c:v>4.9142505504773198E-2</c:v>
                </c:pt>
                <c:pt idx="83">
                  <c:v>4.5161401386118301E-2</c:v>
                </c:pt>
                <c:pt idx="84">
                  <c:v>0.111709321585264</c:v>
                </c:pt>
                <c:pt idx="85">
                  <c:v>0.22390492875718199</c:v>
                </c:pt>
                <c:pt idx="86">
                  <c:v>0.18320361265922799</c:v>
                </c:pt>
                <c:pt idx="87">
                  <c:v>4.3570284269059303E-2</c:v>
                </c:pt>
                <c:pt idx="88">
                  <c:v>2.38541734240201E-2</c:v>
                </c:pt>
                <c:pt idx="89">
                  <c:v>0.105640639112155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588C-470F-AF18-1A830C4C90E6}"/>
            </c:ext>
          </c:extLst>
        </c:ser>
        <c:ser>
          <c:idx val="3"/>
          <c:order val="1"/>
          <c:tx>
            <c:strRef>
              <c:f>Sheet1!$E$1</c:f>
              <c:strCache>
                <c:ptCount val="1"/>
                <c:pt idx="0">
                  <c:v>1930s</c:v>
                </c:pt>
              </c:strCache>
            </c:strRef>
          </c:tx>
          <c:spPr>
            <a:solidFill>
              <a:srgbClr val="9FB6BC"/>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Sheet1!$E$2:$E$91</c:f>
              <c:numCache>
                <c:formatCode>0%</c:formatCode>
                <c:ptCount val="90"/>
                <c:pt idx="0">
                  <c:v>0</c:v>
                </c:pt>
                <c:pt idx="1">
                  <c:v>0</c:v>
                </c:pt>
                <c:pt idx="3">
                  <c:v>0</c:v>
                </c:pt>
                <c:pt idx="4">
                  <c:v>-5.2503751320599597E-2</c:v>
                </c:pt>
                <c:pt idx="5">
                  <c:v>0</c:v>
                </c:pt>
                <c:pt idx="6">
                  <c:v>6.8433733286098294E-2</c:v>
                </c:pt>
                <c:pt idx="7">
                  <c:v>0</c:v>
                </c:pt>
                <c:pt idx="8">
                  <c:v>0</c:v>
                </c:pt>
                <c:pt idx="9">
                  <c:v>-1.21253778003794E-2</c:v>
                </c:pt>
                <c:pt idx="10">
                  <c:v>0</c:v>
                </c:pt>
                <c:pt idx="11">
                  <c:v>0</c:v>
                </c:pt>
                <c:pt idx="12">
                  <c:v>0</c:v>
                </c:pt>
                <c:pt idx="13">
                  <c:v>0</c:v>
                </c:pt>
                <c:pt idx="14">
                  <c:v>0</c:v>
                </c:pt>
                <c:pt idx="15">
                  <c:v>0</c:v>
                </c:pt>
                <c:pt idx="17">
                  <c:v>0</c:v>
                </c:pt>
                <c:pt idx="18">
                  <c:v>0</c:v>
                </c:pt>
                <c:pt idx="19">
                  <c:v>0</c:v>
                </c:pt>
                <c:pt idx="20">
                  <c:v>0</c:v>
                </c:pt>
                <c:pt idx="21">
                  <c:v>0</c:v>
                </c:pt>
                <c:pt idx="22">
                  <c:v>-5.0722565410129899E-2</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588C-470F-AF18-1A830C4C90E6}"/>
            </c:ext>
          </c:extLst>
        </c:ser>
        <c:ser>
          <c:idx val="4"/>
          <c:order val="2"/>
          <c:tx>
            <c:strRef>
              <c:f>Sheet1!$F$1</c:f>
              <c:strCache>
                <c:ptCount val="1"/>
                <c:pt idx="0">
                  <c:v>1940s</c:v>
                </c:pt>
              </c:strCache>
            </c:strRef>
          </c:tx>
          <c:spPr>
            <a:solidFill>
              <a:srgbClr val="50AB70"/>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Sheet1!$F$2:$F$91</c:f>
              <c:numCache>
                <c:formatCode>0%</c:formatCode>
                <c:ptCount val="90"/>
                <c:pt idx="0">
                  <c:v>0</c:v>
                </c:pt>
                <c:pt idx="1">
                  <c:v>0</c:v>
                </c:pt>
                <c:pt idx="3">
                  <c:v>0</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0</c:v>
                </c:pt>
                <c:pt idx="20">
                  <c:v>0</c:v>
                </c:pt>
                <c:pt idx="21">
                  <c:v>0</c:v>
                </c:pt>
                <c:pt idx="22">
                  <c:v>0</c:v>
                </c:pt>
                <c:pt idx="23">
                  <c:v>0</c:v>
                </c:pt>
                <c:pt idx="24">
                  <c:v>0</c:v>
                </c:pt>
                <c:pt idx="25">
                  <c:v>0</c:v>
                </c:pt>
                <c:pt idx="26">
                  <c:v>0</c:v>
                </c:pt>
                <c:pt idx="27">
                  <c:v>7.3777109595908996E-2</c:v>
                </c:pt>
                <c:pt idx="28">
                  <c:v>0</c:v>
                </c:pt>
                <c:pt idx="29">
                  <c:v>0</c:v>
                </c:pt>
                <c:pt idx="30">
                  <c:v>0</c:v>
                </c:pt>
                <c:pt idx="31">
                  <c:v>0</c:v>
                </c:pt>
                <c:pt idx="32">
                  <c:v>0</c:v>
                </c:pt>
                <c:pt idx="33">
                  <c:v>0</c:v>
                </c:pt>
                <c:pt idx="34">
                  <c:v>0</c:v>
                </c:pt>
                <c:pt idx="35">
                  <c:v>0</c:v>
                </c:pt>
                <c:pt idx="36">
                  <c:v>0</c:v>
                </c:pt>
                <c:pt idx="37">
                  <c:v>0</c:v>
                </c:pt>
                <c:pt idx="38">
                  <c:v>0</c:v>
                </c:pt>
                <c:pt idx="39">
                  <c:v>0</c:v>
                </c:pt>
                <c:pt idx="40">
                  <c:v>0.216475709393296</c:v>
                </c:pt>
                <c:pt idx="41">
                  <c:v>0</c:v>
                </c:pt>
                <c:pt idx="42">
                  <c:v>0</c:v>
                </c:pt>
                <c:pt idx="43">
                  <c:v>0.22288635622089101</c:v>
                </c:pt>
                <c:pt idx="44">
                  <c:v>0</c:v>
                </c:pt>
                <c:pt idx="45">
                  <c:v>0.160397987550186</c:v>
                </c:pt>
                <c:pt idx="46">
                  <c:v>0</c:v>
                </c:pt>
                <c:pt idx="47">
                  <c:v>0</c:v>
                </c:pt>
                <c:pt idx="48">
                  <c:v>0</c:v>
                </c:pt>
                <c:pt idx="49">
                  <c:v>0</c:v>
                </c:pt>
                <c:pt idx="50">
                  <c:v>0</c:v>
                </c:pt>
                <c:pt idx="51">
                  <c:v>0</c:v>
                </c:pt>
                <c:pt idx="52">
                  <c:v>0</c:v>
                </c:pt>
                <c:pt idx="53">
                  <c:v>0</c:v>
                </c:pt>
                <c:pt idx="54">
                  <c:v>0</c:v>
                </c:pt>
                <c:pt idx="55">
                  <c:v>-1.0161442239942999E-2</c:v>
                </c:pt>
                <c:pt idx="56">
                  <c:v>0</c:v>
                </c:pt>
                <c:pt idx="57">
                  <c:v>0.197607468794959</c:v>
                </c:pt>
                <c:pt idx="58">
                  <c:v>0</c:v>
                </c:pt>
                <c:pt idx="59">
                  <c:v>9.9493642562918705E-2</c:v>
                </c:pt>
                <c:pt idx="60">
                  <c:v>0.28952419201921398</c:v>
                </c:pt>
                <c:pt idx="61">
                  <c:v>0</c:v>
                </c:pt>
                <c:pt idx="62">
                  <c:v>0.157203675386902</c:v>
                </c:pt>
                <c:pt idx="63">
                  <c:v>0</c:v>
                </c:pt>
                <c:pt idx="64">
                  <c:v>0</c:v>
                </c:pt>
                <c:pt idx="65">
                  <c:v>0</c:v>
                </c:pt>
                <c:pt idx="66">
                  <c:v>0</c:v>
                </c:pt>
                <c:pt idx="67">
                  <c:v>0</c:v>
                </c:pt>
                <c:pt idx="68">
                  <c:v>0</c:v>
                </c:pt>
                <c:pt idx="69">
                  <c:v>0</c:v>
                </c:pt>
                <c:pt idx="70">
                  <c:v>0</c:v>
                </c:pt>
                <c:pt idx="71">
                  <c:v>0</c:v>
                </c:pt>
                <c:pt idx="72">
                  <c:v>0</c:v>
                </c:pt>
                <c:pt idx="73">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588C-470F-AF18-1A830C4C90E6}"/>
            </c:ext>
          </c:extLst>
        </c:ser>
        <c:ser>
          <c:idx val="5"/>
          <c:order val="3"/>
          <c:tx>
            <c:strRef>
              <c:f>Sheet1!$G$1</c:f>
              <c:strCache>
                <c:ptCount val="1"/>
                <c:pt idx="0">
                  <c:v>1950s</c:v>
                </c:pt>
              </c:strCache>
            </c:strRef>
          </c:tx>
          <c:spPr>
            <a:solidFill>
              <a:srgbClr val="87C8DC"/>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Sheet1!$G$2:$G$91</c:f>
              <c:numCache>
                <c:formatCode>0%</c:formatCode>
                <c:ptCount val="90"/>
                <c:pt idx="0">
                  <c:v>0</c:v>
                </c:pt>
                <c:pt idx="1">
                  <c:v>0</c:v>
                </c:pt>
                <c:pt idx="3">
                  <c:v>0</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0.25218734884882299</c:v>
                </c:pt>
                <c:pt idx="72">
                  <c:v>9.6599845784039406E-2</c:v>
                </c:pt>
                <c:pt idx="73">
                  <c:v>0</c:v>
                </c:pt>
                <c:pt idx="75">
                  <c:v>0</c:v>
                </c:pt>
                <c:pt idx="76">
                  <c:v>0</c:v>
                </c:pt>
                <c:pt idx="77">
                  <c:v>0</c:v>
                </c:pt>
                <c:pt idx="78">
                  <c:v>0.158713173464857</c:v>
                </c:pt>
                <c:pt idx="79">
                  <c:v>0</c:v>
                </c:pt>
                <c:pt idx="80">
                  <c:v>0</c:v>
                </c:pt>
                <c:pt idx="81">
                  <c:v>9.8364271879282303E-2</c:v>
                </c:pt>
                <c:pt idx="82">
                  <c:v>0</c:v>
                </c:pt>
                <c:pt idx="83">
                  <c:v>4.5161401386118301E-2</c:v>
                </c:pt>
                <c:pt idx="84">
                  <c:v>0.111709321585264</c:v>
                </c:pt>
                <c:pt idx="85">
                  <c:v>0.22390492875718199</c:v>
                </c:pt>
                <c:pt idx="86">
                  <c:v>0.18320361265922799</c:v>
                </c:pt>
                <c:pt idx="87">
                  <c:v>0</c:v>
                </c:pt>
                <c:pt idx="88">
                  <c:v>2.38541734240201E-2</c:v>
                </c:pt>
                <c:pt idx="89">
                  <c:v>0.105640639112155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588C-470F-AF18-1A830C4C90E6}"/>
            </c:ext>
          </c:extLst>
        </c:ser>
        <c:ser>
          <c:idx val="6"/>
          <c:order val="4"/>
          <c:tx>
            <c:strRef>
              <c:f>Sheet1!$H$1</c:f>
              <c:strCache>
                <c:ptCount val="1"/>
                <c:pt idx="0">
                  <c:v>1960s</c:v>
                </c:pt>
              </c:strCache>
            </c:strRef>
          </c:tx>
          <c:spPr>
            <a:solidFill>
              <a:srgbClr val="91C84C"/>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Sheet1!$H$2:$H$91</c:f>
              <c:numCache>
                <c:formatCode>0%</c:formatCode>
                <c:ptCount val="90"/>
                <c:pt idx="0">
                  <c:v>0</c:v>
                </c:pt>
                <c:pt idx="1">
                  <c:v>0</c:v>
                </c:pt>
                <c:pt idx="3">
                  <c:v>0</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0</c:v>
                </c:pt>
                <c:pt idx="20">
                  <c:v>0</c:v>
                </c:pt>
                <c:pt idx="21">
                  <c:v>0</c:v>
                </c:pt>
                <c:pt idx="22">
                  <c:v>0</c:v>
                </c:pt>
                <c:pt idx="23">
                  <c:v>0</c:v>
                </c:pt>
                <c:pt idx="24">
                  <c:v>5.8663053418801098E-2</c:v>
                </c:pt>
                <c:pt idx="25">
                  <c:v>0</c:v>
                </c:pt>
                <c:pt idx="26">
                  <c:v>0</c:v>
                </c:pt>
                <c:pt idx="27">
                  <c:v>0</c:v>
                </c:pt>
                <c:pt idx="28">
                  <c:v>0</c:v>
                </c:pt>
                <c:pt idx="29">
                  <c:v>0</c:v>
                </c:pt>
                <c:pt idx="30">
                  <c:v>0</c:v>
                </c:pt>
                <c:pt idx="31">
                  <c:v>0</c:v>
                </c:pt>
                <c:pt idx="32">
                  <c:v>0</c:v>
                </c:pt>
                <c:pt idx="33">
                  <c:v>0</c:v>
                </c:pt>
                <c:pt idx="34">
                  <c:v>4.0402053725622701E-2</c:v>
                </c:pt>
                <c:pt idx="35">
                  <c:v>0</c:v>
                </c:pt>
                <c:pt idx="36">
                  <c:v>0</c:v>
                </c:pt>
                <c:pt idx="37">
                  <c:v>0</c:v>
                </c:pt>
                <c:pt idx="38">
                  <c:v>0</c:v>
                </c:pt>
                <c:pt idx="39">
                  <c:v>0</c:v>
                </c:pt>
                <c:pt idx="40">
                  <c:v>0</c:v>
                </c:pt>
                <c:pt idx="41">
                  <c:v>0</c:v>
                </c:pt>
                <c:pt idx="42">
                  <c:v>-4.6537535315997802E-2</c:v>
                </c:pt>
                <c:pt idx="43">
                  <c:v>0</c:v>
                </c:pt>
                <c:pt idx="44">
                  <c:v>0</c:v>
                </c:pt>
                <c:pt idx="45">
                  <c:v>0</c:v>
                </c:pt>
                <c:pt idx="46">
                  <c:v>0</c:v>
                </c:pt>
                <c:pt idx="47">
                  <c:v>0</c:v>
                </c:pt>
                <c:pt idx="48">
                  <c:v>0</c:v>
                </c:pt>
                <c:pt idx="49">
                  <c:v>0</c:v>
                </c:pt>
                <c:pt idx="50">
                  <c:v>0</c:v>
                </c:pt>
                <c:pt idx="51">
                  <c:v>0</c:v>
                </c:pt>
                <c:pt idx="52">
                  <c:v>5.5152327702627797E-2</c:v>
                </c:pt>
                <c:pt idx="53">
                  <c:v>0</c:v>
                </c:pt>
                <c:pt idx="54">
                  <c:v>0</c:v>
                </c:pt>
                <c:pt idx="55">
                  <c:v>0</c:v>
                </c:pt>
                <c:pt idx="56">
                  <c:v>0</c:v>
                </c:pt>
                <c:pt idx="57">
                  <c:v>0</c:v>
                </c:pt>
                <c:pt idx="58">
                  <c:v>0</c:v>
                </c:pt>
                <c:pt idx="59">
                  <c:v>0</c:v>
                </c:pt>
                <c:pt idx="60">
                  <c:v>0</c:v>
                </c:pt>
                <c:pt idx="61">
                  <c:v>6.04782463112317E-2</c:v>
                </c:pt>
                <c:pt idx="62">
                  <c:v>0</c:v>
                </c:pt>
                <c:pt idx="63">
                  <c:v>-5.52916070174383E-2</c:v>
                </c:pt>
                <c:pt idx="64">
                  <c:v>0</c:v>
                </c:pt>
                <c:pt idx="65">
                  <c:v>0.13607971218016099</c:v>
                </c:pt>
                <c:pt idx="66">
                  <c:v>0</c:v>
                </c:pt>
                <c:pt idx="67">
                  <c:v>0</c:v>
                </c:pt>
                <c:pt idx="68">
                  <c:v>0</c:v>
                </c:pt>
                <c:pt idx="69">
                  <c:v>0</c:v>
                </c:pt>
                <c:pt idx="70">
                  <c:v>0</c:v>
                </c:pt>
                <c:pt idx="71">
                  <c:v>0</c:v>
                </c:pt>
                <c:pt idx="72">
                  <c:v>0</c:v>
                </c:pt>
                <c:pt idx="73">
                  <c:v>0</c:v>
                </c:pt>
                <c:pt idx="75">
                  <c:v>0</c:v>
                </c:pt>
                <c:pt idx="76">
                  <c:v>2.54023216717871E-2</c:v>
                </c:pt>
                <c:pt idx="77">
                  <c:v>0</c:v>
                </c:pt>
                <c:pt idx="78">
                  <c:v>0</c:v>
                </c:pt>
                <c:pt idx="79">
                  <c:v>8.6616964176833497E-2</c:v>
                </c:pt>
                <c:pt idx="80">
                  <c:v>0</c:v>
                </c:pt>
                <c:pt idx="81">
                  <c:v>0</c:v>
                </c:pt>
                <c:pt idx="82">
                  <c:v>4.9142505504773198E-2</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588C-470F-AF18-1A830C4C90E6}"/>
            </c:ext>
          </c:extLst>
        </c:ser>
        <c:ser>
          <c:idx val="7"/>
          <c:order val="5"/>
          <c:tx>
            <c:strRef>
              <c:f>Sheet1!$I$1</c:f>
              <c:strCache>
                <c:ptCount val="1"/>
                <c:pt idx="0">
                  <c:v>1970s</c:v>
                </c:pt>
              </c:strCache>
            </c:strRef>
          </c:tx>
          <c:spPr>
            <a:solidFill>
              <a:srgbClr val="6BC7B9"/>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Sheet1!$I$2:$I$91</c:f>
              <c:numCache>
                <c:formatCode>0%</c:formatCode>
                <c:ptCount val="90"/>
                <c:pt idx="0">
                  <c:v>0.14055606450242</c:v>
                </c:pt>
                <c:pt idx="1">
                  <c:v>0</c:v>
                </c:pt>
                <c:pt idx="3">
                  <c:v>0</c:v>
                </c:pt>
                <c:pt idx="4">
                  <c:v>0</c:v>
                </c:pt>
                <c:pt idx="5">
                  <c:v>4.22117479612669E-2</c:v>
                </c:pt>
                <c:pt idx="6">
                  <c:v>0</c:v>
                </c:pt>
                <c:pt idx="7">
                  <c:v>0.116034924886058</c:v>
                </c:pt>
                <c:pt idx="8">
                  <c:v>0</c:v>
                </c:pt>
                <c:pt idx="9">
                  <c:v>0</c:v>
                </c:pt>
                <c:pt idx="10">
                  <c:v>0</c:v>
                </c:pt>
                <c:pt idx="11">
                  <c:v>3.9568332270920402E-2</c:v>
                </c:pt>
                <c:pt idx="12">
                  <c:v>0</c:v>
                </c:pt>
                <c:pt idx="13">
                  <c:v>1.4441550021423701E-2</c:v>
                </c:pt>
                <c:pt idx="14">
                  <c:v>1.9506090507314101E-2</c:v>
                </c:pt>
                <c:pt idx="15">
                  <c:v>0</c:v>
                </c:pt>
                <c:pt idx="17">
                  <c:v>0</c:v>
                </c:pt>
                <c:pt idx="18">
                  <c:v>-0.18270214984902799</c:v>
                </c:pt>
                <c:pt idx="19">
                  <c:v>0</c:v>
                </c:pt>
                <c:pt idx="20">
                  <c:v>0</c:v>
                </c:pt>
                <c:pt idx="21">
                  <c:v>-1.9486349997254002E-2</c:v>
                </c:pt>
                <c:pt idx="22">
                  <c:v>0</c:v>
                </c:pt>
                <c:pt idx="23">
                  <c:v>0</c:v>
                </c:pt>
                <c:pt idx="24">
                  <c:v>0</c:v>
                </c:pt>
                <c:pt idx="25">
                  <c:v>0</c:v>
                </c:pt>
                <c:pt idx="26">
                  <c:v>0</c:v>
                </c:pt>
                <c:pt idx="27">
                  <c:v>0</c:v>
                </c:pt>
                <c:pt idx="28">
                  <c:v>-0.13855669262407699</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588C-470F-AF18-1A830C4C90E6}"/>
            </c:ext>
          </c:extLst>
        </c:ser>
        <c:ser>
          <c:idx val="8"/>
          <c:order val="6"/>
          <c:tx>
            <c:strRef>
              <c:f>Sheet1!$J$1</c:f>
              <c:strCache>
                <c:ptCount val="1"/>
                <c:pt idx="0">
                  <c:v>1980s</c:v>
                </c:pt>
              </c:strCache>
            </c:strRef>
          </c:tx>
          <c:spPr>
            <a:solidFill>
              <a:srgbClr val="46812B"/>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Sheet1!$J$2:$J$91</c:f>
              <c:numCache>
                <c:formatCode>0%</c:formatCode>
                <c:ptCount val="90"/>
                <c:pt idx="0">
                  <c:v>0</c:v>
                </c:pt>
                <c:pt idx="1">
                  <c:v>0</c:v>
                </c:pt>
                <c:pt idx="3">
                  <c:v>0</c:v>
                </c:pt>
                <c:pt idx="4">
                  <c:v>0</c:v>
                </c:pt>
                <c:pt idx="5">
                  <c:v>0</c:v>
                </c:pt>
                <c:pt idx="6">
                  <c:v>0</c:v>
                </c:pt>
                <c:pt idx="7">
                  <c:v>0</c:v>
                </c:pt>
                <c:pt idx="8">
                  <c:v>0.102826441044564</c:v>
                </c:pt>
                <c:pt idx="9">
                  <c:v>0</c:v>
                </c:pt>
                <c:pt idx="10">
                  <c:v>5.9037781689600201E-2</c:v>
                </c:pt>
                <c:pt idx="11">
                  <c:v>0</c:v>
                </c:pt>
                <c:pt idx="12">
                  <c:v>0</c:v>
                </c:pt>
                <c:pt idx="13">
                  <c:v>0</c:v>
                </c:pt>
                <c:pt idx="14">
                  <c:v>0</c:v>
                </c:pt>
                <c:pt idx="15">
                  <c:v>0</c:v>
                </c:pt>
                <c:pt idx="17">
                  <c:v>1.59856840413388E-2</c:v>
                </c:pt>
                <c:pt idx="18">
                  <c:v>0</c:v>
                </c:pt>
                <c:pt idx="19">
                  <c:v>0</c:v>
                </c:pt>
                <c:pt idx="20">
                  <c:v>9.1561412306066001E-2</c:v>
                </c:pt>
                <c:pt idx="21">
                  <c:v>0</c:v>
                </c:pt>
                <c:pt idx="22">
                  <c:v>0</c:v>
                </c:pt>
                <c:pt idx="23">
                  <c:v>0</c:v>
                </c:pt>
                <c:pt idx="24">
                  <c:v>0</c:v>
                </c:pt>
                <c:pt idx="25">
                  <c:v>0</c:v>
                </c:pt>
                <c:pt idx="26">
                  <c:v>0</c:v>
                </c:pt>
                <c:pt idx="27">
                  <c:v>0</c:v>
                </c:pt>
                <c:pt idx="28">
                  <c:v>0</c:v>
                </c:pt>
                <c:pt idx="29">
                  <c:v>0</c:v>
                </c:pt>
                <c:pt idx="30">
                  <c:v>8.8707199181318905E-2</c:v>
                </c:pt>
                <c:pt idx="31">
                  <c:v>5.0980811117270701E-2</c:v>
                </c:pt>
                <c:pt idx="32">
                  <c:v>0</c:v>
                </c:pt>
                <c:pt idx="33">
                  <c:v>0</c:v>
                </c:pt>
                <c:pt idx="34">
                  <c:v>0</c:v>
                </c:pt>
                <c:pt idx="35">
                  <c:v>0</c:v>
                </c:pt>
                <c:pt idx="36">
                  <c:v>0</c:v>
                </c:pt>
                <c:pt idx="37">
                  <c:v>0</c:v>
                </c:pt>
                <c:pt idx="38">
                  <c:v>0</c:v>
                </c:pt>
                <c:pt idx="39">
                  <c:v>5.7674727723270501E-2</c:v>
                </c:pt>
                <c:pt idx="40">
                  <c:v>0</c:v>
                </c:pt>
                <c:pt idx="41">
                  <c:v>0.10474123151574199</c:v>
                </c:pt>
                <c:pt idx="42">
                  <c:v>0</c:v>
                </c:pt>
                <c:pt idx="43">
                  <c:v>0</c:v>
                </c:pt>
                <c:pt idx="44">
                  <c:v>9.7615149667068093E-2</c:v>
                </c:pt>
                <c:pt idx="45">
                  <c:v>0</c:v>
                </c:pt>
                <c:pt idx="46">
                  <c:v>0</c:v>
                </c:pt>
                <c:pt idx="47">
                  <c:v>5.9885785454160997E-2</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588C-470F-AF18-1A830C4C90E6}"/>
            </c:ext>
          </c:extLst>
        </c:ser>
        <c:ser>
          <c:idx val="9"/>
          <c:order val="7"/>
          <c:tx>
            <c:strRef>
              <c:f>Sheet1!$K$1</c:f>
              <c:strCache>
                <c:ptCount val="1"/>
                <c:pt idx="0">
                  <c:v>1990s</c:v>
                </c:pt>
              </c:strCache>
            </c:strRef>
          </c:tx>
          <c:spPr>
            <a:solidFill>
              <a:srgbClr val="00A0A5"/>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Sheet1!$K$2:$K$91</c:f>
              <c:numCache>
                <c:formatCode>0%</c:formatCode>
                <c:ptCount val="90"/>
                <c:pt idx="0">
                  <c:v>0</c:v>
                </c:pt>
                <c:pt idx="1">
                  <c:v>0</c:v>
                </c:pt>
                <c:pt idx="3">
                  <c:v>0</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0</c:v>
                </c:pt>
                <c:pt idx="20">
                  <c:v>0</c:v>
                </c:pt>
                <c:pt idx="21">
                  <c:v>0</c:v>
                </c:pt>
                <c:pt idx="22">
                  <c:v>0</c:v>
                </c:pt>
                <c:pt idx="23">
                  <c:v>0.14056320972299099</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0.134161123498207</c:v>
                </c:pt>
                <c:pt idx="49">
                  <c:v>0</c:v>
                </c:pt>
                <c:pt idx="50">
                  <c:v>0.24254398723319801</c:v>
                </c:pt>
                <c:pt idx="51">
                  <c:v>0.108258180667516</c:v>
                </c:pt>
                <c:pt idx="52">
                  <c:v>0</c:v>
                </c:pt>
                <c:pt idx="53">
                  <c:v>0</c:v>
                </c:pt>
                <c:pt idx="54">
                  <c:v>0.20392252391898499</c:v>
                </c:pt>
                <c:pt idx="55">
                  <c:v>0</c:v>
                </c:pt>
                <c:pt idx="56">
                  <c:v>3.3729292036352103E-2</c:v>
                </c:pt>
                <c:pt idx="57">
                  <c:v>0</c:v>
                </c:pt>
                <c:pt idx="58">
                  <c:v>0.21939798830548801</c:v>
                </c:pt>
                <c:pt idx="59">
                  <c:v>0</c:v>
                </c:pt>
                <c:pt idx="60">
                  <c:v>0</c:v>
                </c:pt>
                <c:pt idx="61">
                  <c:v>0</c:v>
                </c:pt>
                <c:pt idx="62">
                  <c:v>0</c:v>
                </c:pt>
                <c:pt idx="63">
                  <c:v>0</c:v>
                </c:pt>
                <c:pt idx="64">
                  <c:v>0</c:v>
                </c:pt>
                <c:pt idx="65">
                  <c:v>0</c:v>
                </c:pt>
                <c:pt idx="66">
                  <c:v>0</c:v>
                </c:pt>
                <c:pt idx="67">
                  <c:v>0</c:v>
                </c:pt>
                <c:pt idx="68">
                  <c:v>6.0717810210029401E-2</c:v>
                </c:pt>
                <c:pt idx="69">
                  <c:v>0</c:v>
                </c:pt>
                <c:pt idx="70">
                  <c:v>0</c:v>
                </c:pt>
                <c:pt idx="71">
                  <c:v>0</c:v>
                </c:pt>
                <c:pt idx="72">
                  <c:v>0</c:v>
                </c:pt>
                <c:pt idx="73">
                  <c:v>-5.3632829269325097E-2</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588C-470F-AF18-1A830C4C90E6}"/>
            </c:ext>
          </c:extLst>
        </c:ser>
        <c:ser>
          <c:idx val="10"/>
          <c:order val="8"/>
          <c:tx>
            <c:strRef>
              <c:f>Sheet1!$L$1</c:f>
              <c:strCache>
                <c:ptCount val="1"/>
                <c:pt idx="0">
                  <c:v>2000s</c:v>
                </c:pt>
              </c:strCache>
            </c:strRef>
          </c:tx>
          <c:spPr>
            <a:solidFill>
              <a:srgbClr val="75A5B1"/>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Sheet1!$L$2:$L$91</c:f>
              <c:numCache>
                <c:formatCode>0%</c:formatCode>
                <c:ptCount val="90"/>
                <c:pt idx="0">
                  <c:v>0</c:v>
                </c:pt>
                <c:pt idx="1">
                  <c:v>0.148604243672913</c:v>
                </c:pt>
                <c:pt idx="3">
                  <c:v>0.110873435448497</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-2.05474864730836E-2</c:v>
                </c:pt>
                <c:pt idx="20">
                  <c:v>0</c:v>
                </c:pt>
                <c:pt idx="21">
                  <c:v>0</c:v>
                </c:pt>
                <c:pt idx="22">
                  <c:v>0</c:v>
                </c:pt>
                <c:pt idx="23">
                  <c:v>0</c:v>
                </c:pt>
                <c:pt idx="24">
                  <c:v>0</c:v>
                </c:pt>
                <c:pt idx="25">
                  <c:v>0.143586471275918</c:v>
                </c:pt>
                <c:pt idx="26">
                  <c:v>-6.9442004675888194E-2</c:v>
                </c:pt>
                <c:pt idx="27">
                  <c:v>0</c:v>
                </c:pt>
                <c:pt idx="28">
                  <c:v>0</c:v>
                </c:pt>
                <c:pt idx="29">
                  <c:v>-0.11912579289403299</c:v>
                </c:pt>
                <c:pt idx="30">
                  <c:v>0</c:v>
                </c:pt>
                <c:pt idx="31">
                  <c:v>0</c:v>
                </c:pt>
                <c:pt idx="32">
                  <c:v>0</c:v>
                </c:pt>
                <c:pt idx="33">
                  <c:v>0</c:v>
                </c:pt>
                <c:pt idx="34">
                  <c:v>0</c:v>
                </c:pt>
                <c:pt idx="35">
                  <c:v>8.0965314460176102E-2</c:v>
                </c:pt>
                <c:pt idx="36">
                  <c:v>0</c:v>
                </c:pt>
                <c:pt idx="37">
                  <c:v>0</c:v>
                </c:pt>
                <c:pt idx="38">
                  <c:v>0</c:v>
                </c:pt>
                <c:pt idx="39">
                  <c:v>0</c:v>
                </c:pt>
                <c:pt idx="40">
                  <c:v>0</c:v>
                </c:pt>
                <c:pt idx="41">
                  <c:v>0</c:v>
                </c:pt>
                <c:pt idx="42">
                  <c:v>0</c:v>
                </c:pt>
                <c:pt idx="43">
                  <c:v>0</c:v>
                </c:pt>
                <c:pt idx="44">
                  <c:v>0</c:v>
                </c:pt>
                <c:pt idx="45">
                  <c:v>0</c:v>
                </c:pt>
                <c:pt idx="46">
                  <c:v>3.8696388242398697E-2</c:v>
                </c:pt>
                <c:pt idx="47">
                  <c:v>0</c:v>
                </c:pt>
                <c:pt idx="48">
                  <c:v>0</c:v>
                </c:pt>
                <c:pt idx="49">
                  <c:v>4.8369680655879099E-2</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-4.81630159140072E-2</c:v>
                </c:pt>
                <c:pt idx="70">
                  <c:v>0</c:v>
                </c:pt>
                <c:pt idx="71">
                  <c:v>0</c:v>
                </c:pt>
                <c:pt idx="72">
                  <c:v>0</c:v>
                </c:pt>
                <c:pt idx="73">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588C-470F-AF18-1A830C4C90E6}"/>
            </c:ext>
          </c:extLst>
        </c:ser>
        <c:ser>
          <c:idx val="11"/>
          <c:order val="9"/>
          <c:tx>
            <c:strRef>
              <c:f>Sheet1!$M$1</c:f>
              <c:strCache>
                <c:ptCount val="1"/>
                <c:pt idx="0">
                  <c:v>2010s</c:v>
                </c:pt>
              </c:strCache>
            </c:strRef>
          </c:tx>
          <c:spPr>
            <a:solidFill>
              <a:srgbClr val="0078B6"/>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Sheet1!$M$2:$M$91</c:f>
              <c:numCache>
                <c:formatCode>0%</c:formatCode>
                <c:ptCount val="90"/>
                <c:pt idx="0">
                  <c:v>0</c:v>
                </c:pt>
                <c:pt idx="1">
                  <c:v>0</c:v>
                </c:pt>
                <c:pt idx="3">
                  <c:v>0</c:v>
                </c:pt>
                <c:pt idx="4">
                  <c:v>0</c:v>
                </c:pt>
                <c:pt idx="5">
                  <c:v>0</c:v>
                </c:pt>
                <c:pt idx="6">
                  <c:v>0</c:v>
                </c:pt>
                <c:pt idx="7">
                  <c:v>0</c:v>
                </c:pt>
                <c:pt idx="8">
                  <c:v>0</c:v>
                </c:pt>
                <c:pt idx="9">
                  <c:v>0</c:v>
                </c:pt>
                <c:pt idx="10">
                  <c:v>0</c:v>
                </c:pt>
                <c:pt idx="11">
                  <c:v>0</c:v>
                </c:pt>
                <c:pt idx="12">
                  <c:v>0.16457797581296599</c:v>
                </c:pt>
                <c:pt idx="13">
                  <c:v>0</c:v>
                </c:pt>
                <c:pt idx="14">
                  <c:v>0</c:v>
                </c:pt>
                <c:pt idx="15">
                  <c:v>0.206519300252934</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0.14806781675598199</c:v>
                </c:pt>
                <c:pt idx="33">
                  <c:v>8.7344557686953206E-2</c:v>
                </c:pt>
                <c:pt idx="34">
                  <c:v>0</c:v>
                </c:pt>
                <c:pt idx="35">
                  <c:v>0</c:v>
                </c:pt>
                <c:pt idx="36">
                  <c:v>8.2661542522104198E-2</c:v>
                </c:pt>
                <c:pt idx="37">
                  <c:v>0.13282457062530401</c:v>
                </c:pt>
                <c:pt idx="38">
                  <c:v>0.11313484217469499</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0.13936720353294099</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5">
                  <c:v>6.5314134827462206E-2</c:v>
                </c:pt>
                <c:pt idx="76">
                  <c:v>0</c:v>
                </c:pt>
                <c:pt idx="77">
                  <c:v>0.25224698363935899</c:v>
                </c:pt>
                <c:pt idx="78">
                  <c:v>0</c:v>
                </c:pt>
                <c:pt idx="79">
                  <c:v>0</c:v>
                </c:pt>
                <c:pt idx="80">
                  <c:v>0</c:v>
                </c:pt>
                <c:pt idx="81">
                  <c:v>0</c:v>
                </c:pt>
                <c:pt idx="82">
                  <c:v>0</c:v>
                </c:pt>
                <c:pt idx="83">
                  <c:v>0</c:v>
                </c:pt>
                <c:pt idx="84">
                  <c:v>0</c:v>
                </c:pt>
                <c:pt idx="85">
                  <c:v>0</c:v>
                </c:pt>
                <c:pt idx="86">
                  <c:v>0</c:v>
                </c:pt>
                <c:pt idx="87">
                  <c:v>0</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588C-470F-AF18-1A830C4C90E6}"/>
            </c:ext>
          </c:extLst>
        </c:ser>
        <c:ser>
          <c:idx val="12"/>
          <c:order val="10"/>
          <c:tx>
            <c:strRef>
              <c:f>Sheet1!$N$1</c:f>
              <c:strCache>
                <c:ptCount val="1"/>
                <c:pt idx="0">
                  <c:v>2020s</c:v>
                </c:pt>
              </c:strCache>
            </c:strRef>
          </c:tx>
          <c:spPr>
            <a:solidFill>
              <a:srgbClr val="31611F"/>
            </a:solidFill>
            <a:ln>
              <a:noFill/>
            </a:ln>
            <a:effectLst/>
          </c:spPr>
          <c:invertIfNegative val="0"/>
          <c:cat>
            <c:numRef>
              <c:f>Table1[Year]</c:f>
              <c:numCache>
                <c:formatCode>General</c:formatCode>
                <c:ptCount val="90"/>
                <c:pt idx="0">
                  <c:v>1977</c:v>
                </c:pt>
                <c:pt idx="1">
                  <c:v>2011</c:v>
                </c:pt>
                <c:pt idx="2">
                  <c:v>1981</c:v>
                </c:pt>
                <c:pt idx="3">
                  <c:v>2012</c:v>
                </c:pt>
                <c:pt idx="4">
                  <c:v>1941</c:v>
                </c:pt>
                <c:pt idx="5">
                  <c:v>1978</c:v>
                </c:pt>
                <c:pt idx="6">
                  <c:v>1940</c:v>
                </c:pt>
                <c:pt idx="7">
                  <c:v>1980</c:v>
                </c:pt>
                <c:pt idx="8">
                  <c:v>1985</c:v>
                </c:pt>
                <c:pt idx="9">
                  <c:v>1942</c:v>
                </c:pt>
                <c:pt idx="10">
                  <c:v>1984</c:v>
                </c:pt>
                <c:pt idx="11">
                  <c:v>1982</c:v>
                </c:pt>
                <c:pt idx="12">
                  <c:v>2013</c:v>
                </c:pt>
                <c:pt idx="13">
                  <c:v>1979</c:v>
                </c:pt>
                <c:pt idx="14">
                  <c:v>1976</c:v>
                </c:pt>
                <c:pt idx="15">
                  <c:v>2014</c:v>
                </c:pt>
                <c:pt idx="16">
                  <c:v>1943</c:v>
                </c:pt>
                <c:pt idx="17">
                  <c:v>1983</c:v>
                </c:pt>
                <c:pt idx="18">
                  <c:v>1974</c:v>
                </c:pt>
                <c:pt idx="19">
                  <c:v>2010</c:v>
                </c:pt>
                <c:pt idx="20">
                  <c:v>1986</c:v>
                </c:pt>
                <c:pt idx="21">
                  <c:v>1973</c:v>
                </c:pt>
                <c:pt idx="22">
                  <c:v>1939</c:v>
                </c:pt>
                <c:pt idx="23">
                  <c:v>1993</c:v>
                </c:pt>
                <c:pt idx="24">
                  <c:v>1972</c:v>
                </c:pt>
                <c:pt idx="25">
                  <c:v>2005</c:v>
                </c:pt>
                <c:pt idx="26">
                  <c:v>2009</c:v>
                </c:pt>
                <c:pt idx="27">
                  <c:v>1949</c:v>
                </c:pt>
                <c:pt idx="28">
                  <c:v>1975</c:v>
                </c:pt>
                <c:pt idx="29">
                  <c:v>2008</c:v>
                </c:pt>
                <c:pt idx="30">
                  <c:v>1989</c:v>
                </c:pt>
                <c:pt idx="31">
                  <c:v>1990</c:v>
                </c:pt>
                <c:pt idx="32">
                  <c:v>2015</c:v>
                </c:pt>
                <c:pt idx="33">
                  <c:v>2018</c:v>
                </c:pt>
                <c:pt idx="34">
                  <c:v>1969</c:v>
                </c:pt>
                <c:pt idx="35">
                  <c:v>2006</c:v>
                </c:pt>
                <c:pt idx="36">
                  <c:v>2016</c:v>
                </c:pt>
                <c:pt idx="37">
                  <c:v>2019</c:v>
                </c:pt>
                <c:pt idx="38">
                  <c:v>2017</c:v>
                </c:pt>
                <c:pt idx="39">
                  <c:v>1988</c:v>
                </c:pt>
                <c:pt idx="40">
                  <c:v>1944</c:v>
                </c:pt>
                <c:pt idx="41">
                  <c:v>1991</c:v>
                </c:pt>
                <c:pt idx="42">
                  <c:v>1971</c:v>
                </c:pt>
                <c:pt idx="43">
                  <c:v>1951</c:v>
                </c:pt>
                <c:pt idx="44">
                  <c:v>1987</c:v>
                </c:pt>
                <c:pt idx="45">
                  <c:v>1946</c:v>
                </c:pt>
                <c:pt idx="46">
                  <c:v>2004</c:v>
                </c:pt>
                <c:pt idx="47">
                  <c:v>1992</c:v>
                </c:pt>
                <c:pt idx="48">
                  <c:v>1996</c:v>
                </c:pt>
                <c:pt idx="49">
                  <c:v>2007</c:v>
                </c:pt>
                <c:pt idx="50">
                  <c:v>1997</c:v>
                </c:pt>
                <c:pt idx="51">
                  <c:v>1995</c:v>
                </c:pt>
                <c:pt idx="52">
                  <c:v>1968</c:v>
                </c:pt>
                <c:pt idx="53">
                  <c:v>2020</c:v>
                </c:pt>
                <c:pt idx="54">
                  <c:v>1998</c:v>
                </c:pt>
                <c:pt idx="55">
                  <c:v>1948</c:v>
                </c:pt>
                <c:pt idx="56">
                  <c:v>1994</c:v>
                </c:pt>
                <c:pt idx="57">
                  <c:v>1952</c:v>
                </c:pt>
                <c:pt idx="58">
                  <c:v>1999</c:v>
                </c:pt>
                <c:pt idx="59">
                  <c:v>1947</c:v>
                </c:pt>
                <c:pt idx="60">
                  <c:v>1945</c:v>
                </c:pt>
                <c:pt idx="61">
                  <c:v>1967</c:v>
                </c:pt>
                <c:pt idx="62">
                  <c:v>1950</c:v>
                </c:pt>
                <c:pt idx="63">
                  <c:v>1970</c:v>
                </c:pt>
                <c:pt idx="65">
                  <c:v>1965</c:v>
                </c:pt>
                <c:pt idx="67">
                  <c:v>2025</c:v>
                </c:pt>
                <c:pt idx="68">
                  <c:v>2000</c:v>
                </c:pt>
                <c:pt idx="69">
                  <c:v>2003</c:v>
                </c:pt>
                <c:pt idx="71">
                  <c:v>1956</c:v>
                </c:pt>
                <c:pt idx="72">
                  <c:v>1953</c:v>
                </c:pt>
                <c:pt idx="73">
                  <c:v>2001</c:v>
                </c:pt>
                <c:pt idx="74">
                  <c:v>2002</c:v>
                </c:pt>
                <c:pt idx="75">
                  <c:v>2022</c:v>
                </c:pt>
                <c:pt idx="76">
                  <c:v>1966</c:v>
                </c:pt>
                <c:pt idx="77">
                  <c:v>2021</c:v>
                </c:pt>
                <c:pt idx="78">
                  <c:v>1960</c:v>
                </c:pt>
                <c:pt idx="79">
                  <c:v>1963</c:v>
                </c:pt>
                <c:pt idx="80">
                  <c:v>2023</c:v>
                </c:pt>
                <c:pt idx="81">
                  <c:v>1958</c:v>
                </c:pt>
                <c:pt idx="82">
                  <c:v>1964</c:v>
                </c:pt>
                <c:pt idx="83">
                  <c:v>1957</c:v>
                </c:pt>
                <c:pt idx="84">
                  <c:v>1959</c:v>
                </c:pt>
                <c:pt idx="85">
                  <c:v>1955</c:v>
                </c:pt>
                <c:pt idx="86">
                  <c:v>1954</c:v>
                </c:pt>
                <c:pt idx="87">
                  <c:v>2024</c:v>
                </c:pt>
                <c:pt idx="88">
                  <c:v>1962</c:v>
                </c:pt>
                <c:pt idx="89">
                  <c:v>1961</c:v>
                </c:pt>
              </c:numCache>
            </c:numRef>
          </c:cat>
          <c:val>
            <c:numRef>
              <c:f>Sheet1!$N$2:$N$91</c:f>
              <c:numCache>
                <c:formatCode>0%</c:formatCode>
                <c:ptCount val="90"/>
                <c:pt idx="0">
                  <c:v>0</c:v>
                </c:pt>
                <c:pt idx="1">
                  <c:v>0</c:v>
                </c:pt>
                <c:pt idx="3">
                  <c:v>0</c:v>
                </c:pt>
                <c:pt idx="4">
                  <c:v>0</c:v>
                </c:pt>
                <c:pt idx="5">
                  <c:v>0</c:v>
                </c:pt>
                <c:pt idx="6">
                  <c:v>0</c:v>
                </c:pt>
                <c:pt idx="7">
                  <c:v>0</c:v>
                </c:pt>
                <c:pt idx="8">
                  <c:v>0</c:v>
                </c:pt>
                <c:pt idx="9">
                  <c:v>0</c:v>
                </c:pt>
                <c:pt idx="10">
                  <c:v>0</c:v>
                </c:pt>
                <c:pt idx="11">
                  <c:v>0</c:v>
                </c:pt>
                <c:pt idx="12">
                  <c:v>0</c:v>
                </c:pt>
                <c:pt idx="13">
                  <c:v>0</c:v>
                </c:pt>
                <c:pt idx="14">
                  <c:v>0</c:v>
                </c:pt>
                <c:pt idx="15">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0.181681324519472</c:v>
                </c:pt>
                <c:pt idx="68">
                  <c:v>0</c:v>
                </c:pt>
                <c:pt idx="69">
                  <c:v>0</c:v>
                </c:pt>
                <c:pt idx="70">
                  <c:v>0</c:v>
                </c:pt>
                <c:pt idx="71">
                  <c:v>0</c:v>
                </c:pt>
                <c:pt idx="72">
                  <c:v>0</c:v>
                </c:pt>
                <c:pt idx="73">
                  <c:v>0</c:v>
                </c:pt>
                <c:pt idx="75">
                  <c:v>0</c:v>
                </c:pt>
                <c:pt idx="76">
                  <c:v>0</c:v>
                </c:pt>
                <c:pt idx="77">
                  <c:v>0</c:v>
                </c:pt>
                <c:pt idx="78">
                  <c:v>0</c:v>
                </c:pt>
                <c:pt idx="79">
                  <c:v>0</c:v>
                </c:pt>
                <c:pt idx="80">
                  <c:v>5.8159824714835197E-2</c:v>
                </c:pt>
                <c:pt idx="81">
                  <c:v>0</c:v>
                </c:pt>
                <c:pt idx="82">
                  <c:v>0</c:v>
                </c:pt>
                <c:pt idx="83">
                  <c:v>0</c:v>
                </c:pt>
                <c:pt idx="84">
                  <c:v>0</c:v>
                </c:pt>
                <c:pt idx="85">
                  <c:v>0</c:v>
                </c:pt>
                <c:pt idx="86">
                  <c:v>0</c:v>
                </c:pt>
                <c:pt idx="87">
                  <c:v>4.3570284269059303E-2</c:v>
                </c:pt>
                <c:pt idx="88">
                  <c:v>0</c:v>
                </c:pt>
                <c:pt idx="89">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588C-470F-AF18-1A830C4C90E6}"/>
            </c:ext>
          </c:extLst>
        </c:ser>
        <c:dLbls>
          <c:showLegendKey val="0"/>
          <c:showVal val="0"/>
          <c:showCatName val="0"/>
          <c:showSerName val="0"/>
          <c:showPercent val="0"/>
          <c:showBubbleSize val="0"/>
        </c:dLbls>
        <c:gapWidth val="50"/>
        <c:overlap val="100"/>
        <c:axId val="338703312"/>
        <c:axId val="332368176"/>
      </c:barChart>
      <c:catAx>
        <c:axId val="338703312"/>
        <c:scaling>
          <c:orientation val="minMax"/>
        </c:scaling>
        <c:delete val="0"/>
        <c:axPos val="b"/>
        <c:numFmt formatCode="General" sourceLinked="1"/>
        <c:majorTickMark val="none"/>
        <c:minorTickMark val="none"/>
        <c:tickLblPos val="none"/>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332368176"/>
        <c:crosses val="autoZero"/>
        <c:auto val="0"/>
        <c:lblAlgn val="ctr"/>
        <c:lblOffset val="100"/>
        <c:noMultiLvlLbl val="0"/>
      </c:catAx>
      <c:valAx>
        <c:axId val="332368176"/>
        <c:scaling>
          <c:orientation val="minMax"/>
          <c:max val="0.4"/>
          <c:min val="-0.30000000000000004"/>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b="1"/>
                  <a:t>Returns</a:t>
                </a:r>
              </a:p>
            </c:rich>
          </c:tx>
          <c:overlay val="0"/>
          <c:spPr>
            <a:noFill/>
            <a:ln>
              <a:noFill/>
            </a:ln>
            <a:effectLst/>
          </c:spPr>
        </c:title>
        <c:numFmt formatCode="0%" sourceLinked="0"/>
        <c:majorTickMark val="none"/>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338703312"/>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826089583337307E-2"/>
          <c:y val="3.5859618335962296E-2"/>
          <c:w val="0.97634780406951904"/>
          <c:h val="0.92828077077865601"/>
        </c:manualLayout>
      </c:layout>
      <c:barChart>
        <c:barDir val="col"/>
        <c:grouping val="clustered"/>
        <c:varyColors val="0"/>
        <c:ser>
          <c:idx val="0"/>
          <c:order val="0"/>
          <c:tx>
            <c:strRef>
              <c:f>Sheet1!$B$1</c:f>
              <c:strCache>
                <c:ptCount val="1"/>
                <c:pt idx="0">
                  <c:v>Percentage</c:v>
                </c:pt>
              </c:strCache>
            </c:strRef>
          </c:tx>
          <c:spPr>
            <a:solidFill>
              <a:srgbClr val="1398A4">
                <a:alpha val="80000"/>
              </a:srgbClr>
            </a:solidFill>
            <a:ln>
              <a:noFill/>
            </a:ln>
            <a:effectLst/>
          </c:spPr>
          <c:invertIfNegative val="0"/>
          <c:dPt>
            <c:idx val="0"/>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929B-4C63-B449-D4CD2439B66A}"/>
              </c:ext>
            </c:extLst>
          </c:dPt>
          <c:dPt>
            <c:idx val="1"/>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929B-4C63-B449-D4CD2439B66A}"/>
              </c:ext>
            </c:extLst>
          </c:dPt>
          <c:dPt>
            <c:idx val="2"/>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929B-4C63-B449-D4CD2439B66A}"/>
              </c:ext>
            </c:extLst>
          </c:dPt>
          <c:dPt>
            <c:idx val="4"/>
            <c:invertIfNegative val="0"/>
            <c:bubble3D val="0"/>
            <c:spPr>
              <a:solidFill>
                <a:srgbClr val="1398A4">
                  <a:alpha val="80000"/>
                </a:srgb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929B-4C63-B449-D4CD2439B66A}"/>
              </c:ext>
            </c:extLst>
          </c:dPt>
          <c:dPt>
            <c:idx val="6"/>
            <c:invertIfNegative val="0"/>
            <c:bubble3D val="0"/>
            <c:spPr>
              <a:solidFill>
                <a:srgbClr val="1398A4">
                  <a:alpha val="80000"/>
                </a:srgb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929B-4C63-B449-D4CD2439B66A}"/>
              </c:ext>
            </c:extLst>
          </c:dPt>
          <c:dPt>
            <c:idx val="9"/>
            <c:invertIfNegative val="0"/>
            <c:bubble3D val="0"/>
            <c:spPr>
              <a:solidFill>
                <a:srgbClr val="1398A4">
                  <a:alpha val="80000"/>
                </a:srgb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929B-4C63-B449-D4CD2439B66A}"/>
              </c:ext>
            </c:extLst>
          </c:dPt>
          <c:dPt>
            <c:idx val="15"/>
            <c:invertIfNegative val="0"/>
            <c:bubble3D val="0"/>
            <c:spPr>
              <a:solidFill>
                <a:srgbClr val="1398A4">
                  <a:alpha val="80000"/>
                </a:srgb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929B-4C63-B449-D4CD2439B66A}"/>
              </c:ext>
            </c:extLst>
          </c:dPt>
          <c:dLbls>
            <c:dLbl>
              <c:idx val="0"/>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929B-4C63-B449-D4CD2439B66A}"/>
                </c:ext>
              </c:extLst>
            </c:dLbl>
            <c:dLbl>
              <c:idx val="1"/>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929B-4C63-B449-D4CD2439B66A}"/>
                </c:ext>
              </c:extLst>
            </c:dLbl>
            <c:dLbl>
              <c:idx val="2"/>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929B-4C63-B449-D4CD2439B66A}"/>
                </c:ext>
              </c:extLst>
            </c:dLbl>
            <c:dLbl>
              <c:idx val="3"/>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25EF-43A3-A349-7E01921756A4}"/>
                </c:ext>
              </c:extLst>
            </c:dLbl>
            <c:dLbl>
              <c:idx val="4"/>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929B-4C63-B449-D4CD2439B66A}"/>
                </c:ext>
              </c:extLst>
            </c:dLbl>
            <c:dLbl>
              <c:idx val="5"/>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25EF-43A3-A349-7E01921756A4}"/>
                </c:ext>
              </c:extLst>
            </c:dLbl>
            <c:dLbl>
              <c:idx val="6"/>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929B-4C63-B449-D4CD2439B66A}"/>
                </c:ext>
              </c:extLst>
            </c:dLbl>
            <c:dLbl>
              <c:idx val="7"/>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25EF-43A3-A349-7E01921756A4}"/>
                </c:ext>
              </c:extLst>
            </c:dLbl>
            <c:dLbl>
              <c:idx val="8"/>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25EF-43A3-A349-7E01921756A4}"/>
                </c:ext>
              </c:extLst>
            </c:dLbl>
            <c:dLbl>
              <c:idx val="9"/>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929B-4C63-B449-D4CD2439B66A}"/>
                </c:ext>
              </c:extLst>
            </c:dLbl>
            <c:dLbl>
              <c:idx val="10"/>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25EF-43A3-A349-7E01921756A4}"/>
                </c:ext>
              </c:extLst>
            </c:dLbl>
            <c:dLbl>
              <c:idx val="11"/>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3-25EF-43A3-A349-7E01921756A4}"/>
                </c:ext>
              </c:extLst>
            </c:dLbl>
            <c:dLbl>
              <c:idx val="12"/>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4-25EF-43A3-A349-7E01921756A4}"/>
                </c:ext>
              </c:extLst>
            </c:dLbl>
            <c:dLbl>
              <c:idx val="13"/>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5-25EF-43A3-A349-7E01921756A4}"/>
                </c:ext>
              </c:extLst>
            </c:dLbl>
            <c:dLbl>
              <c:idx val="14"/>
              <c:delete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6-25EF-43A3-A349-7E01921756A4}"/>
                </c:ext>
              </c:extLst>
            </c:dLbl>
            <c:dLbl>
              <c:idx val="15"/>
              <c:numFmt formatCode="0.00%" sourceLinked="0"/>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929B-4C63-B449-D4CD2439B66A}"/>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smtId="4294967295">
                    <a:solidFill>
                      <a:schemeClr val="accent3"/>
                    </a:solidFill>
                    <a:latin typeface="+mj-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numRef>
              <c:f>Sheet1!$A$2:$A$17</c:f>
              <c:numCache>
                <c:formatCode>General</c:formatCode>
                <c:ptCount val="16"/>
                <c:pt idx="3">
                  <c:v>0</c:v>
                </c:pt>
                <c:pt idx="4">
                  <c:v>1</c:v>
                </c:pt>
                <c:pt idx="5">
                  <c:v>2</c:v>
                </c:pt>
                <c:pt idx="6">
                  <c:v>3</c:v>
                </c:pt>
                <c:pt idx="7">
                  <c:v>4</c:v>
                </c:pt>
                <c:pt idx="8">
                  <c:v>5</c:v>
                </c:pt>
                <c:pt idx="9">
                  <c:v>6</c:v>
                </c:pt>
                <c:pt idx="10">
                  <c:v>7</c:v>
                </c:pt>
                <c:pt idx="11">
                  <c:v>8</c:v>
                </c:pt>
                <c:pt idx="12">
                  <c:v>9</c:v>
                </c:pt>
                <c:pt idx="13">
                  <c:v>10</c:v>
                </c:pt>
                <c:pt idx="14">
                  <c:v>11</c:v>
                </c:pt>
                <c:pt idx="15">
                  <c:v>12</c:v>
                </c:pt>
              </c:numCache>
            </c:numRef>
          </c:cat>
          <c:val>
            <c:numRef>
              <c:f>Sheet1!$B$2:$B$17</c:f>
              <c:numCache>
                <c:formatCode>General</c:formatCode>
                <c:ptCount val="16"/>
                <c:pt idx="3">
                  <c:v>0</c:v>
                </c:pt>
                <c:pt idx="4">
                  <c:v>1.78E-2</c:v>
                </c:pt>
                <c:pt idx="5">
                  <c:v>0</c:v>
                </c:pt>
                <c:pt idx="6">
                  <c:v>4.19E-2</c:v>
                </c:pt>
                <c:pt idx="7">
                  <c:v>0</c:v>
                </c:pt>
                <c:pt idx="8">
                  <c:v>0</c:v>
                </c:pt>
                <c:pt idx="9">
                  <c:v>7.8E-2</c:v>
                </c:pt>
                <c:pt idx="10">
                  <c:v>0</c:v>
                </c:pt>
                <c:pt idx="11">
                  <c:v>0</c:v>
                </c:pt>
                <c:pt idx="12">
                  <c:v>0</c:v>
                </c:pt>
                <c:pt idx="13">
                  <c:v>0</c:v>
                </c:pt>
                <c:pt idx="14">
                  <c:v>0</c:v>
                </c:pt>
                <c:pt idx="15">
                  <c:v>0.13009999999999999</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929B-4C63-B449-D4CD2439B66A}"/>
            </c:ext>
          </c:extLst>
        </c:ser>
        <c:dLbls>
          <c:showLegendKey val="0"/>
          <c:showVal val="0"/>
          <c:showCatName val="0"/>
          <c:showSerName val="0"/>
          <c:showPercent val="0"/>
          <c:showBubbleSize val="0"/>
        </c:dLbls>
        <c:gapWidth val="181"/>
        <c:overlap val="100"/>
        <c:axId val="1360797119"/>
        <c:axId val="1360798079"/>
      </c:barChart>
      <c:catAx>
        <c:axId val="1360797119"/>
        <c:scaling>
          <c:orientation val="minMax"/>
        </c:scaling>
        <c:delete val="0"/>
        <c:axPos val="b"/>
        <c:numFmt formatCode="General" sourceLinked="1"/>
        <c:majorTickMark val="none"/>
        <c:minorTickMark val="none"/>
        <c:tickLblPos val="none"/>
        <c:spPr>
          <a:noFill/>
          <a:ln w="9525" cap="flat" cmpd="sng" algn="ctr">
            <a:noFill/>
            <a:round/>
          </a:ln>
          <a:effectLst/>
        </c:spPr>
        <c:txPr>
          <a:bodyPr rot="-60000000" spcFirstLastPara="1" vertOverflow="ellipsis" vert="horz" wrap="square" anchor="ctr" anchorCtr="1"/>
          <a:lstStyle/>
          <a:p>
            <a:pPr>
              <a:defRPr sz="1000" b="0" i="0" u="none" strike="noStrike" kern="1200" baseline="0" smtId="4294967295">
                <a:solidFill>
                  <a:schemeClr val="tx1">
                    <a:lumMod val="65000"/>
                    <a:lumOff val="35000"/>
                  </a:schemeClr>
                </a:solidFill>
                <a:latin typeface="+mn-lt"/>
                <a:ea typeface="+mn-ea"/>
                <a:cs typeface="+mn-cs"/>
              </a:defRPr>
            </a:pPr>
            <a:endParaRPr lang="en-US"/>
          </a:p>
        </c:txPr>
        <c:crossAx val="1360798079"/>
        <c:crosses val="autoZero"/>
        <c:auto val="0"/>
        <c:lblAlgn val="ctr"/>
        <c:lblOffset val="100"/>
        <c:noMultiLvlLbl val="0"/>
      </c:catAx>
      <c:valAx>
        <c:axId val="1360798079"/>
        <c:scaling>
          <c:orientation val="minMax"/>
          <c:max val="0.2"/>
        </c:scaling>
        <c:delete val="0"/>
        <c:axPos val="l"/>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1360797119"/>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908749885857105E-2"/>
          <c:y val="2.7397260069847107E-2"/>
          <c:w val="0.97205543518066406"/>
          <c:h val="0.9452054500579834"/>
        </c:manualLayout>
      </c:layout>
      <c:barChart>
        <c:barDir val="col"/>
        <c:grouping val="clustered"/>
        <c:varyColors val="0"/>
        <c:ser>
          <c:idx val="0"/>
          <c:order val="0"/>
          <c:spPr>
            <a:solidFill>
              <a:schemeClr val="accent3"/>
            </a:solidFill>
            <a:ln w="24763">
              <a:noFill/>
            </a:ln>
          </c:spPr>
          <c:invertIfNegative val="0"/>
          <c:dPt>
            <c:idx val="0"/>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C96B-4A8D-BB1E-DAEEFA10E256}"/>
              </c:ext>
            </c:extLst>
          </c:dPt>
          <c:dPt>
            <c:idx val="1"/>
            <c:invertIfNegative val="0"/>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C96B-4A8D-BB1E-DAEEFA10E256}"/>
              </c:ext>
            </c:extLst>
          </c:dPt>
          <c:dPt>
            <c:idx val="2"/>
            <c:invertIfNegative val="0"/>
            <c:bubble3D val="0"/>
            <c:spPr>
              <a:solidFill>
                <a:srgbClr val="C00000"/>
              </a:solidFill>
              <a:ln w="24763">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C96B-4A8D-BB1E-DAEEFA10E256}"/>
              </c:ext>
            </c:extLst>
          </c:dPt>
          <c:dLbls>
            <c:dLbl>
              <c:idx val="0"/>
              <c:spPr/>
              <c:txPr>
                <a:bodyPr/>
                <a:lstStyle/>
                <a:p>
                  <a:pPr>
                    <a:defRPr sz="1050" smtId="4294967295">
                      <a:solidFill>
                        <a:schemeClr val="tx1"/>
                      </a:solidFill>
                      <a:latin typeface="+mn-lt"/>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C96B-4A8D-BB1E-DAEEFA10E256}"/>
                </c:ext>
              </c:extLst>
            </c:dLbl>
            <c:dLbl>
              <c:idx val="1"/>
              <c:spPr/>
              <c:txPr>
                <a:bodyPr/>
                <a:lstStyle/>
                <a:p>
                  <a:pPr>
                    <a:defRPr sz="1050" smtId="4294967295">
                      <a:solidFill>
                        <a:schemeClr val="tx1"/>
                      </a:solidFill>
                      <a:latin typeface="+mn-lt"/>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C96B-4A8D-BB1E-DAEEFA10E256}"/>
                </c:ext>
              </c:extLst>
            </c:dLbl>
            <c:dLbl>
              <c:idx val="2"/>
              <c:spPr/>
              <c:txPr>
                <a:bodyPr/>
                <a:lstStyle/>
                <a:p>
                  <a:pPr>
                    <a:defRPr sz="1050" smtId="4294967295">
                      <a:solidFill>
                        <a:schemeClr val="tx1"/>
                      </a:solidFill>
                      <a:latin typeface="+mn-lt"/>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C96B-4A8D-BB1E-DAEEFA10E256}"/>
                </c:ext>
              </c:extLst>
            </c:dLbl>
            <c:spPr>
              <a:noFill/>
              <a:ln>
                <a:noFill/>
              </a:ln>
              <a:effectLst/>
            </c:spPr>
            <c:txPr>
              <a:bodyPr wrap="square" lIns="38100" tIns="19050" rIns="38100" bIns="19050" anchor="ctr">
                <a:spAutoFit/>
              </a:bodyPr>
              <a:lstStyle/>
              <a:p>
                <a:pPr>
                  <a:defRPr sz="1050" smtId="4294967295">
                    <a:solidFill>
                      <a:schemeClr val="tx1"/>
                    </a:solidFill>
                    <a:latin typeface="+mn-lt"/>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Sheet1!$B$3:$B$5</c:f>
              <c:numCache>
                <c:formatCode>0.0%</c:formatCode>
                <c:ptCount val="3"/>
                <c:pt idx="0">
                  <c:v>0.10372930515239701</c:v>
                </c:pt>
                <c:pt idx="1">
                  <c:v>7.2314391736767694E-2</c:v>
                </c:pt>
                <c:pt idx="2">
                  <c:v>5.8124913025151499E-2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C96B-4A8D-BB1E-DAEEFA10E256}"/>
            </c:ext>
          </c:extLst>
        </c:ser>
        <c:dLbls>
          <c:showLegendKey val="0"/>
          <c:showVal val="0"/>
          <c:showCatName val="0"/>
          <c:showSerName val="0"/>
          <c:showPercent val="0"/>
          <c:showBubbleSize val="0"/>
        </c:dLbls>
        <c:gapWidth val="250"/>
        <c:axId val="215022976"/>
        <c:axId val="215037056"/>
      </c:barChart>
      <c:catAx>
        <c:axId val="215022976"/>
        <c:scaling>
          <c:orientation val="minMax"/>
        </c:scaling>
        <c:delete val="0"/>
        <c:axPos val="b"/>
        <c:numFmt formatCode="General" sourceLinked="1"/>
        <c:majorTickMark val="none"/>
        <c:minorTickMark val="none"/>
        <c:tickLblPos val="none"/>
        <c:spPr>
          <a:ln w="6350">
            <a:solidFill>
              <a:schemeClr val="bg1">
                <a:lumMod val="65000"/>
              </a:schemeClr>
            </a:solidFill>
          </a:ln>
        </c:spPr>
        <c:crossAx val="215037056"/>
        <c:crosses val="autoZero"/>
        <c:auto val="0"/>
        <c:lblAlgn val="ctr"/>
        <c:lblOffset val="100"/>
        <c:noMultiLvlLbl val="0"/>
      </c:catAx>
      <c:valAx>
        <c:axId val="215037056"/>
        <c:scaling>
          <c:orientation val="minMax"/>
          <c:max val="0.11000000000000001"/>
          <c:min val="0"/>
        </c:scaling>
        <c:delete val="0"/>
        <c:axPos val="l"/>
        <c:numFmt formatCode="0.0%" sourceLinked="1"/>
        <c:majorTickMark val="out"/>
        <c:minorTickMark val="none"/>
        <c:tickLblPos val="none"/>
        <c:spPr>
          <a:ln>
            <a:noFill/>
          </a:ln>
        </c:spPr>
        <c:crossAx val="215022976"/>
        <c:crosses val="autoZero"/>
        <c:crossBetween val="between"/>
      </c:valAx>
      <c:spPr>
        <a:noFill/>
        <a:ln w="24763">
          <a:noFill/>
        </a:ln>
      </c:spPr>
    </c:plotArea>
    <c:plotVisOnly val="1"/>
    <c:dispBlanksAs val="gap"/>
    <c:showDLblsOverMax val="0"/>
  </c:chart>
  <c:spPr>
    <a:noFill/>
    <a:ln>
      <a:noFill/>
    </a:ln>
  </c:spPr>
  <c:txPr>
    <a:bodyPr/>
    <a:lstStyle/>
    <a:p>
      <a:pPr>
        <a:defRPr sz="853" b="0" i="0" u="none" strike="noStrike" baseline="0" smtId="4294967295">
          <a:solidFill>
            <a:srgbClr val="000000"/>
          </a:solidFill>
          <a:latin typeface="Arial"/>
          <a:ea typeface="Arial"/>
          <a:cs typeface="Aria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0.10744623094797134"/>
          <c:y val="4.4615615159273148E-2"/>
          <c:w val="0.7845306396484375"/>
          <c:h val="0.85817992687225342"/>
        </c:manualLayout>
      </c:layout>
      <c:barChart>
        <c:barDir val="bar"/>
        <c:grouping val="clustered"/>
        <c:varyColors val="0"/>
        <c:ser>
          <c:idx val="0"/>
          <c:order val="0"/>
          <c:tx>
            <c:strRef>
              <c:f>Sheet1!$B$1</c:f>
              <c:strCache>
                <c:ptCount val="1"/>
                <c:pt idx="0">
                  <c:v>1 Year</c:v>
                </c:pt>
              </c:strCache>
            </c:strRef>
          </c:tx>
          <c:spPr>
            <a:solidFill>
              <a:schemeClr val="accent3"/>
            </a:solidFill>
            <a:ln>
              <a:noFill/>
            </a:ln>
            <a:effectLst/>
          </c:spPr>
          <c:invertIfNegative val="0"/>
          <c:dLbls>
            <c:dLbl>
              <c:idx val="0"/>
              <c:numFmt formatCode="0%" sourceLinked="0"/>
              <c:spPr/>
              <c:txPr>
                <a:bodyPr rot="0" spcFirstLastPara="1" vertOverflow="ellipsis" vert="horz" wrap="square" lIns="38100" tIns="19050" rIns="38100" bIns="19050" anchor="ctr" anchorCtr="1">
                  <a:spAutoFit/>
                </a:bodyPr>
                <a:lstStyle/>
                <a:p>
                  <a:pPr>
                    <a:defRPr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9381-4931-890E-C1023713B31E}"/>
                </c:ext>
              </c:extLst>
            </c:dLbl>
            <c:dLbl>
              <c:idx val="1"/>
              <c:numFmt formatCode="0%" sourceLinked="0"/>
              <c:spPr/>
              <c:txPr>
                <a:bodyPr rot="0" spcFirstLastPara="1" vertOverflow="ellipsis" vert="horz" wrap="square" lIns="38100" tIns="19050" rIns="38100" bIns="19050" anchor="ctr" anchorCtr="1">
                  <a:spAutoFit/>
                </a:bodyPr>
                <a:lstStyle/>
                <a:p>
                  <a:pPr>
                    <a:defRPr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9381-4931-890E-C1023713B31E}"/>
                </c:ext>
              </c:extLst>
            </c:dLbl>
            <c:dLbl>
              <c:idx val="2"/>
              <c:numFmt formatCode="0%" sourceLinked="0"/>
              <c:spPr/>
              <c:txPr>
                <a:bodyPr rot="0" spcFirstLastPara="1" vertOverflow="ellipsis" vert="horz" wrap="square" lIns="38100" tIns="19050" rIns="38100" bIns="19050" anchor="ctr" anchorCtr="1">
                  <a:spAutoFit/>
                </a:bodyPr>
                <a:lstStyle/>
                <a:p>
                  <a:pPr>
                    <a:defRPr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9381-4931-890E-C1023713B31E}"/>
                </c:ext>
              </c:extLst>
            </c:dLbl>
            <c:dLbl>
              <c:idx val="3"/>
              <c:numFmt formatCode="0%" sourceLinked="0"/>
              <c:spPr/>
              <c:txPr>
                <a:bodyPr rot="0" spcFirstLastPara="1" vertOverflow="ellipsis" vert="horz" wrap="square" lIns="38100" tIns="19050" rIns="38100" bIns="19050" anchor="ctr" anchorCtr="1">
                  <a:spAutoFit/>
                </a:bodyPr>
                <a:lstStyle/>
                <a:p>
                  <a:pPr>
                    <a:defRPr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9381-4931-890E-C1023713B31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Sheet1!$A$2:$A$5</c:f>
              <c:strCache>
                <c:ptCount val="4"/>
                <c:pt idx="0">
                  <c:v>Prof</c:v>
                </c:pt>
                <c:pt idx="1">
                  <c:v>Price</c:v>
                </c:pt>
                <c:pt idx="2">
                  <c:v>Size</c:v>
                </c:pt>
                <c:pt idx="3">
                  <c:v>Market</c:v>
                </c:pt>
              </c:strCache>
            </c:strRef>
          </c:cat>
          <c:val>
            <c:numRef>
              <c:f>Sheet1!$B$2:$B$5</c:f>
              <c:numCache>
                <c:formatCode>0%</c:formatCode>
                <c:ptCount val="4"/>
                <c:pt idx="0">
                  <c:v>0.660351826792</c:v>
                </c:pt>
                <c:pt idx="1">
                  <c:v>0.59087066779300002</c:v>
                </c:pt>
                <c:pt idx="2">
                  <c:v>0.54522184300300003</c:v>
                </c:pt>
                <c:pt idx="3">
                  <c:v>0.70498732037099998</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37B0-4CF9-B4D6-F444AABAA8CA}"/>
            </c:ext>
          </c:extLst>
        </c:ser>
        <c:ser>
          <c:idx val="1"/>
          <c:order val="1"/>
          <c:tx>
            <c:strRef>
              <c:f>Sheet1!$C$1</c:f>
              <c:strCache>
                <c:ptCount val="1"/>
                <c:pt idx="0">
                  <c:v>5 Years</c:v>
                </c:pt>
              </c:strCache>
            </c:strRef>
          </c:tx>
          <c:spPr>
            <a:solidFill>
              <a:schemeClr val="accent3"/>
            </a:solidFill>
            <a:ln>
              <a:noFill/>
            </a:ln>
            <a:effectLst/>
          </c:spPr>
          <c:invertIfNegative val="0"/>
          <c:dLbls>
            <c:dLbl>
              <c:idx val="0"/>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9381-4931-890E-C1023713B31E}"/>
                </c:ext>
              </c:extLst>
            </c:dLbl>
            <c:dLbl>
              <c:idx val="1"/>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9381-4931-890E-C1023713B31E}"/>
                </c:ext>
              </c:extLst>
            </c:dLbl>
            <c:dLbl>
              <c:idx val="2"/>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9381-4931-890E-C1023713B31E}"/>
                </c:ext>
              </c:extLst>
            </c:dLbl>
            <c:dLbl>
              <c:idx val="3"/>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9381-4931-890E-C1023713B31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Sheet1!$A$2:$A$5</c:f>
              <c:strCache>
                <c:ptCount val="4"/>
                <c:pt idx="0">
                  <c:v>Prof</c:v>
                </c:pt>
                <c:pt idx="1">
                  <c:v>Price</c:v>
                </c:pt>
                <c:pt idx="2">
                  <c:v>Size</c:v>
                </c:pt>
                <c:pt idx="3">
                  <c:v>Market</c:v>
                </c:pt>
              </c:strCache>
            </c:strRef>
          </c:cat>
          <c:val>
            <c:numRef>
              <c:f>Sheet1!$C$2:$C$5</c:f>
              <c:numCache>
                <c:formatCode>0%</c:formatCode>
                <c:ptCount val="4"/>
                <c:pt idx="0">
                  <c:v>0.81620839363200004</c:v>
                </c:pt>
                <c:pt idx="1">
                  <c:v>0.69339207048399998</c:v>
                </c:pt>
                <c:pt idx="2">
                  <c:v>0.579181494661</c:v>
                </c:pt>
                <c:pt idx="3">
                  <c:v>0.79735682819300002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37B0-4CF9-B4D6-F444AABAA8CA}"/>
            </c:ext>
          </c:extLst>
        </c:ser>
        <c:ser>
          <c:idx val="2"/>
          <c:order val="2"/>
          <c:tx>
            <c:strRef>
              <c:f>Sheet1!$D$1</c:f>
              <c:strCache>
                <c:ptCount val="1"/>
                <c:pt idx="0">
                  <c:v>10 Years</c:v>
                </c:pt>
              </c:strCache>
            </c:strRef>
          </c:tx>
          <c:spPr>
            <a:solidFill>
              <a:schemeClr val="accent3"/>
            </a:solidFill>
            <a:ln>
              <a:noFill/>
            </a:ln>
            <a:effectLst/>
          </c:spPr>
          <c:invertIfNegative val="0"/>
          <c:dLbls>
            <c:dLbl>
              <c:idx val="0"/>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9381-4931-890E-C1023713B31E}"/>
                </c:ext>
              </c:extLst>
            </c:dLbl>
            <c:dLbl>
              <c:idx val="1"/>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9381-4931-890E-C1023713B31E}"/>
                </c:ext>
              </c:extLst>
            </c:dLbl>
            <c:dLbl>
              <c:idx val="2"/>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9381-4931-890E-C1023713B31E}"/>
                </c:ext>
              </c:extLst>
            </c:dLbl>
            <c:dLbl>
              <c:idx val="3"/>
              <c:numFmt formatCode="0%" sourceLinked="0"/>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9381-4931-890E-C1023713B31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900" b="1" i="0" u="none" strike="noStrike" kern="1200" baseline="0" smtId="4294967295">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Sheet1!$A$2:$A$5</c:f>
              <c:strCache>
                <c:ptCount val="4"/>
                <c:pt idx="0">
                  <c:v>Prof</c:v>
                </c:pt>
                <c:pt idx="1">
                  <c:v>Price</c:v>
                </c:pt>
                <c:pt idx="2">
                  <c:v>Size</c:v>
                </c:pt>
                <c:pt idx="3">
                  <c:v>Market</c:v>
                </c:pt>
              </c:strCache>
            </c:strRef>
          </c:cat>
          <c:val>
            <c:numRef>
              <c:f>Sheet1!$D$2:$D$5</c:f>
              <c:numCache>
                <c:formatCode>0%</c:formatCode>
                <c:ptCount val="4"/>
                <c:pt idx="0">
                  <c:v>0.89857369255099995</c:v>
                </c:pt>
                <c:pt idx="1">
                  <c:v>0.76651162790600003</c:v>
                </c:pt>
                <c:pt idx="2">
                  <c:v>0.67669172932300004</c:v>
                </c:pt>
                <c:pt idx="3">
                  <c:v>0.86418604651099995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37B0-4CF9-B4D6-F444AABAA8CA}"/>
            </c:ext>
          </c:extLst>
        </c:ser>
        <c:ser>
          <c:idx val="3"/>
          <c:order val="3"/>
          <c:tx>
            <c:strRef>
              <c:f>Sheet1!$E$1</c:f>
              <c:strCache>
                <c:ptCount val="1"/>
                <c:pt idx="0">
                  <c:v>15</c:v>
                </c:pt>
              </c:strCache>
            </c:strRef>
          </c:tx>
          <c:invertIfNegative val="0"/>
          <c:dPt>
            <c:idx val="0"/>
            <c:invertIfNegative val="0"/>
            <c:bubble3D val="0"/>
            <c:spPr>
              <a:solidFill>
                <a:srgbClr val="1398A4"/>
              </a:solidFill>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2DE6-40A5-9528-421DAE45CA65}"/>
              </c:ext>
            </c:extLst>
          </c:dPt>
          <c:dPt>
            <c:idx val="1"/>
            <c:invertIfNegative val="0"/>
            <c:bubble3D val="0"/>
            <c:spPr>
              <a:solidFill>
                <a:srgbClr val="1398A4"/>
              </a:solidFill>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2DE6-40A5-9528-421DAE45CA65}"/>
              </c:ext>
            </c:extLst>
          </c:dPt>
          <c:dPt>
            <c:idx val="2"/>
            <c:invertIfNegative val="0"/>
            <c:bubble3D val="0"/>
            <c:spPr>
              <a:solidFill>
                <a:srgbClr val="1398A4"/>
              </a:solidFill>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2DE6-40A5-9528-421DAE45CA65}"/>
              </c:ext>
            </c:extLst>
          </c:dPt>
          <c:dPt>
            <c:idx val="3"/>
            <c:invertIfNegative val="0"/>
            <c:bubble3D val="0"/>
            <c:spPr>
              <a:solidFill>
                <a:srgbClr val="1398A4"/>
              </a:solidFill>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2DE6-40A5-9528-421DAE45CA65}"/>
              </c:ext>
            </c:extLst>
          </c:dPt>
          <c:dLbls>
            <c:dLbl>
              <c:idx val="0"/>
              <c:spPr/>
              <c:txPr>
                <a:bodyPr wrap="square" lIns="38100" tIns="19050" rIns="38100" bIns="19050" anchor="ctr">
                  <a:spAutoFit/>
                </a:bodyPr>
                <a:lstStyle/>
                <a:p>
                  <a:pPr>
                    <a:defRPr sz="900" b="1" smtId="4294967295">
                      <a:solidFill>
                        <a:srgbClr val="404040"/>
                      </a:solidFill>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2DE6-40A5-9528-421DAE45CA65}"/>
                </c:ext>
              </c:extLst>
            </c:dLbl>
            <c:dLbl>
              <c:idx val="1"/>
              <c:spPr/>
              <c:txPr>
                <a:bodyPr wrap="square" lIns="38100" tIns="19050" rIns="38100" bIns="19050" anchor="ctr">
                  <a:spAutoFit/>
                </a:bodyPr>
                <a:lstStyle/>
                <a:p>
                  <a:pPr>
                    <a:defRPr sz="900" b="1" smtId="4294967295">
                      <a:solidFill>
                        <a:srgbClr val="404040"/>
                      </a:solidFill>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2DE6-40A5-9528-421DAE45CA65}"/>
                </c:ext>
              </c:extLst>
            </c:dLbl>
            <c:dLbl>
              <c:idx val="2"/>
              <c:spPr/>
              <c:txPr>
                <a:bodyPr wrap="square" lIns="38100" tIns="19050" rIns="38100" bIns="19050" anchor="ctr">
                  <a:spAutoFit/>
                </a:bodyPr>
                <a:lstStyle/>
                <a:p>
                  <a:pPr>
                    <a:defRPr sz="900" b="1" smtId="4294967295">
                      <a:solidFill>
                        <a:srgbClr val="404040"/>
                      </a:solidFill>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2DE6-40A5-9528-421DAE45CA65}"/>
                </c:ext>
              </c:extLst>
            </c:dLbl>
            <c:dLbl>
              <c:idx val="3"/>
              <c:tx>
                <c:rich>
                  <a:bodyPr wrap="square" lIns="38100" tIns="19050" rIns="38100" bIns="19050" anchor="ctr">
                    <a:spAutoFit/>
                  </a:bodyPr>
                  <a:lstStyle/>
                  <a:p>
                    <a:pPr>
                      <a:defRPr sz="900" b="1"/>
                    </a:pPr>
                    <a:fld id="{614ADC43-D672-41D5-A5A6-CBD3CC844D6C}" type="VALUE">
                      <a:rPr lang="en-US">
                        <a:solidFill>
                          <a:srgbClr val="404040"/>
                        </a:solidFill>
                      </a:rPr>
                      <a:pPr>
                        <a:defRPr sz="900" b="1"/>
                      </a:pPr>
                      <a:t>[VALUE]</a:t>
                    </a:fld>
                    <a:endParaRPr lang="en-US"/>
                  </a:p>
                </c:rich>
              </c:tx>
              <c:sp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dlblFieldTable/>
                  <c15:showDataLabelsRange val="0"/>
                </c:ext>
                <c:ext xmlns:c16="http://schemas.microsoft.com/office/drawing/2014/chart" uri="{C3380CC4-5D6E-409C-BE32-E72D297353CC}">
                  <c16:uniqueId val="{00000000-2DE6-40A5-9528-421DAE45CA65}"/>
                </c:ext>
              </c:extLst>
            </c:dLbl>
            <c:spPr>
              <a:noFill/>
              <a:ln>
                <a:noFill/>
              </a:ln>
              <a:effectLst/>
            </c:spPr>
            <c:txPr>
              <a:bodyPr wrap="square" lIns="38100" tIns="19050" rIns="38100" bIns="19050" anchor="ctr">
                <a:spAutoFit/>
              </a:bodyPr>
              <a:lstStyle/>
              <a:p>
                <a:pPr>
                  <a:defRPr sz="900" b="1" smtId="4294967295"/>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ext>
            </c:extLst>
          </c:dLbls>
          <c:cat>
            <c:strRef>
              <c:f>Sheet1!$A$2:$A$5</c:f>
              <c:strCache>
                <c:ptCount val="4"/>
                <c:pt idx="0">
                  <c:v>Prof</c:v>
                </c:pt>
                <c:pt idx="1">
                  <c:v>Price</c:v>
                </c:pt>
                <c:pt idx="2">
                  <c:v>Size</c:v>
                </c:pt>
                <c:pt idx="3">
                  <c:v>Market</c:v>
                </c:pt>
              </c:strCache>
            </c:strRef>
          </c:cat>
          <c:val>
            <c:numRef>
              <c:f>Sheet1!$E$2:$E$5</c:f>
              <c:numCache>
                <c:formatCode>0%</c:formatCode>
                <c:ptCount val="4"/>
                <c:pt idx="0">
                  <c:v>0.95621716287199998</c:v>
                </c:pt>
                <c:pt idx="1">
                  <c:v>0.85221674876800002</c:v>
                </c:pt>
                <c:pt idx="2">
                  <c:v>0.77689243027800003</c:v>
                </c:pt>
                <c:pt idx="3">
                  <c:v>0.95960591132999995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9381-4931-890E-C1023713B31E}"/>
            </c:ext>
          </c:extLst>
        </c:ser>
        <c:dLbls>
          <c:showLegendKey val="0"/>
          <c:showVal val="0"/>
          <c:showCatName val="0"/>
          <c:showSerName val="0"/>
          <c:showPercent val="0"/>
          <c:showBubbleSize val="0"/>
        </c:dLbls>
        <c:gapWidth val="350"/>
        <c:overlap val="-100"/>
        <c:axId val="686183280"/>
        <c:axId val="686164976"/>
      </c:barChart>
      <c:catAx>
        <c:axId val="686183280"/>
        <c:scaling>
          <c:orientation val="minMax"/>
        </c:scaling>
        <c:delete val="0"/>
        <c:axPos val="l"/>
        <c:numFmt formatCode="General" sourceLinked="1"/>
        <c:majorTickMark val="none"/>
        <c:minorTickMark val="none"/>
        <c:tickLblPos val="none"/>
        <c:spPr>
          <a:noFill/>
          <a:ln w="9525" cap="flat" cmpd="sng" algn="ctr">
            <a:noFill/>
            <a:round/>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686164976"/>
        <c:crosses val="autoZero"/>
        <c:auto val="0"/>
        <c:lblAlgn val="ctr"/>
        <c:lblOffset val="100"/>
        <c:noMultiLvlLbl val="0"/>
      </c:catAx>
      <c:valAx>
        <c:axId val="686164976"/>
        <c:scaling>
          <c:orientation val="minMax"/>
          <c:max val="1.05"/>
          <c:min val="0"/>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686183280"/>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dead</c:v>
                </c:pt>
              </c:strCache>
            </c:strRef>
          </c:tx>
          <c:spPr>
            <a:solidFill>
              <a:schemeClr val="bg1">
                <a:lumMod val="65000"/>
              </a:schemeClr>
            </a:solidFill>
            <a:ln>
              <a:noFill/>
            </a:ln>
            <a:effectLst/>
          </c:spPr>
          <c:invertIfNegative val="0"/>
          <c:val>
            <c:numRef>
              <c:f>Sheet1!$B$2:$B$4612</c:f>
              <c:numCache>
                <c:formatCode>0.00%</c:formatCode>
                <c:ptCount val="4611"/>
                <c:pt idx="0">
                  <c:v>-7.5016125788781002E-2</c:v>
                </c:pt>
                <c:pt idx="1">
                  <c:v>-7.5016125788781002E-2</c:v>
                </c:pt>
                <c:pt idx="2">
                  <c:v>-7.5016125788781002E-2</c:v>
                </c:pt>
                <c:pt idx="3">
                  <c:v>-7.5016125788781002E-2</c:v>
                </c:pt>
                <c:pt idx="4">
                  <c:v>-7.5016125788781002E-2</c:v>
                </c:pt>
                <c:pt idx="5">
                  <c:v>-7.5016125788781002E-2</c:v>
                </c:pt>
                <c:pt idx="6">
                  <c:v>-7.5016125788781002E-2</c:v>
                </c:pt>
                <c:pt idx="7">
                  <c:v>-7.5016125788781002E-2</c:v>
                </c:pt>
                <c:pt idx="8">
                  <c:v>-7.5016125788781002E-2</c:v>
                </c:pt>
                <c:pt idx="9">
                  <c:v>-7.5016125788781002E-2</c:v>
                </c:pt>
                <c:pt idx="10">
                  <c:v>-7.5016125788781002E-2</c:v>
                </c:pt>
                <c:pt idx="11">
                  <c:v>-7.5016125788781002E-2</c:v>
                </c:pt>
                <c:pt idx="12">
                  <c:v>-7.5016125788781002E-2</c:v>
                </c:pt>
                <c:pt idx="13">
                  <c:v>-7.5016125788781002E-2</c:v>
                </c:pt>
                <c:pt idx="14">
                  <c:v>-7.5016125788781002E-2</c:v>
                </c:pt>
                <c:pt idx="15">
                  <c:v>-7.5016125788781002E-2</c:v>
                </c:pt>
                <c:pt idx="16">
                  <c:v>-7.5016125788781002E-2</c:v>
                </c:pt>
                <c:pt idx="17">
                  <c:v>-7.5016125788781002E-2</c:v>
                </c:pt>
                <c:pt idx="18">
                  <c:v>-7.5016125788781002E-2</c:v>
                </c:pt>
                <c:pt idx="19">
                  <c:v>-7.5016125788781002E-2</c:v>
                </c:pt>
                <c:pt idx="20">
                  <c:v>-7.5016125788781002E-2</c:v>
                </c:pt>
                <c:pt idx="21">
                  <c:v>-7.5016125788781002E-2</c:v>
                </c:pt>
                <c:pt idx="22">
                  <c:v>-7.5016125788781002E-2</c:v>
                </c:pt>
                <c:pt idx="23">
                  <c:v>-7.5016125788781002E-2</c:v>
                </c:pt>
                <c:pt idx="24">
                  <c:v>-7.5016125788781002E-2</c:v>
                </c:pt>
                <c:pt idx="25">
                  <c:v>-7.5016125788781002E-2</c:v>
                </c:pt>
                <c:pt idx="26">
                  <c:v>-7.5016125788781002E-2</c:v>
                </c:pt>
                <c:pt idx="27">
                  <c:v>-7.5016125788781002E-2</c:v>
                </c:pt>
                <c:pt idx="28">
                  <c:v>-7.5016125788781002E-2</c:v>
                </c:pt>
                <c:pt idx="29">
                  <c:v>-7.5016125788781002E-2</c:v>
                </c:pt>
                <c:pt idx="30">
                  <c:v>-7.5016125788781002E-2</c:v>
                </c:pt>
                <c:pt idx="31">
                  <c:v>-7.5016125788781002E-2</c:v>
                </c:pt>
                <c:pt idx="32">
                  <c:v>-7.5016125788781002E-2</c:v>
                </c:pt>
                <c:pt idx="33">
                  <c:v>-7.5016125788781002E-2</c:v>
                </c:pt>
                <c:pt idx="34">
                  <c:v>-7.5016125788781002E-2</c:v>
                </c:pt>
                <c:pt idx="35">
                  <c:v>-7.5016125788781002E-2</c:v>
                </c:pt>
                <c:pt idx="36">
                  <c:v>-7.5016125788781002E-2</c:v>
                </c:pt>
                <c:pt idx="37">
                  <c:v>-7.5016125788781002E-2</c:v>
                </c:pt>
                <c:pt idx="38">
                  <c:v>-7.5016125788781002E-2</c:v>
                </c:pt>
                <c:pt idx="39">
                  <c:v>-7.5016125788781002E-2</c:v>
                </c:pt>
                <c:pt idx="40">
                  <c:v>-7.5016125788781002E-2</c:v>
                </c:pt>
                <c:pt idx="41">
                  <c:v>-7.5016125788781002E-2</c:v>
                </c:pt>
                <c:pt idx="42">
                  <c:v>-7.5016125788781002E-2</c:v>
                </c:pt>
                <c:pt idx="43">
                  <c:v>-7.5016125788781002E-2</c:v>
                </c:pt>
                <c:pt idx="44">
                  <c:v>-7.5016125788781002E-2</c:v>
                </c:pt>
                <c:pt idx="45">
                  <c:v>-7.5016125788781002E-2</c:v>
                </c:pt>
                <c:pt idx="46">
                  <c:v>-7.5016125788781002E-2</c:v>
                </c:pt>
                <c:pt idx="47">
                  <c:v>-7.5016125788781002E-2</c:v>
                </c:pt>
                <c:pt idx="48">
                  <c:v>-7.5016125788781002E-2</c:v>
                </c:pt>
                <c:pt idx="49">
                  <c:v>-7.5016125788781002E-2</c:v>
                </c:pt>
                <c:pt idx="50">
                  <c:v>-7.5016125788781002E-2</c:v>
                </c:pt>
                <c:pt idx="51">
                  <c:v>-7.5016125788781002E-2</c:v>
                </c:pt>
                <c:pt idx="52">
                  <c:v>-7.5016125788781002E-2</c:v>
                </c:pt>
                <c:pt idx="53">
                  <c:v>-7.5016125788781002E-2</c:v>
                </c:pt>
                <c:pt idx="54">
                  <c:v>-7.5016125788781002E-2</c:v>
                </c:pt>
                <c:pt idx="55">
                  <c:v>-7.5016125788781002E-2</c:v>
                </c:pt>
                <c:pt idx="56">
                  <c:v>-7.5016125788781002E-2</c:v>
                </c:pt>
                <c:pt idx="57">
                  <c:v>-7.5016125788781002E-2</c:v>
                </c:pt>
                <c:pt idx="58">
                  <c:v>-7.5016125788781002E-2</c:v>
                </c:pt>
                <c:pt idx="59">
                  <c:v>-7.5016125788781002E-2</c:v>
                </c:pt>
                <c:pt idx="60">
                  <c:v>-7.5016125788781002E-2</c:v>
                </c:pt>
                <c:pt idx="61">
                  <c:v>-7.5016125788781002E-2</c:v>
                </c:pt>
                <c:pt idx="62">
                  <c:v>-7.5016125788781002E-2</c:v>
                </c:pt>
                <c:pt idx="63">
                  <c:v>-7.5016125788781002E-2</c:v>
                </c:pt>
                <c:pt idx="64">
                  <c:v>-7.5016125788781002E-2</c:v>
                </c:pt>
                <c:pt idx="65">
                  <c:v>-7.5016125788781002E-2</c:v>
                </c:pt>
                <c:pt idx="66">
                  <c:v>-7.5016125788781002E-2</c:v>
                </c:pt>
                <c:pt idx="67">
                  <c:v>-7.5016125788781002E-2</c:v>
                </c:pt>
                <c:pt idx="68">
                  <c:v>-7.5016125788781002E-2</c:v>
                </c:pt>
                <c:pt idx="69">
                  <c:v>-7.5016125788781002E-2</c:v>
                </c:pt>
                <c:pt idx="70">
                  <c:v>-7.5016125788781002E-2</c:v>
                </c:pt>
                <c:pt idx="71">
                  <c:v>-7.5016125788781002E-2</c:v>
                </c:pt>
                <c:pt idx="72">
                  <c:v>-7.5016125788781002E-2</c:v>
                </c:pt>
                <c:pt idx="73">
                  <c:v>-7.5016125788781002E-2</c:v>
                </c:pt>
                <c:pt idx="74">
                  <c:v>-7.5016125788781002E-2</c:v>
                </c:pt>
                <c:pt idx="75">
                  <c:v>-7.5016125788781002E-2</c:v>
                </c:pt>
                <c:pt idx="76">
                  <c:v>-7.5016125788781002E-2</c:v>
                </c:pt>
                <c:pt idx="77">
                  <c:v>-7.5016125788781002E-2</c:v>
                </c:pt>
                <c:pt idx="78">
                  <c:v>-7.5016125788781002E-2</c:v>
                </c:pt>
                <c:pt idx="79">
                  <c:v>-7.5016125788781002E-2</c:v>
                </c:pt>
                <c:pt idx="80">
                  <c:v>-7.5016125788781002E-2</c:v>
                </c:pt>
                <c:pt idx="81">
                  <c:v>-7.5016125788781002E-2</c:v>
                </c:pt>
                <c:pt idx="82">
                  <c:v>-7.5016125788781002E-2</c:v>
                </c:pt>
                <c:pt idx="83">
                  <c:v>-7.5016125788781002E-2</c:v>
                </c:pt>
                <c:pt idx="84">
                  <c:v>-7.5016125788781002E-2</c:v>
                </c:pt>
                <c:pt idx="85">
                  <c:v>-7.5016125788781002E-2</c:v>
                </c:pt>
                <c:pt idx="86">
                  <c:v>-7.5016125788781002E-2</c:v>
                </c:pt>
                <c:pt idx="87">
                  <c:v>-7.5016125788781002E-2</c:v>
                </c:pt>
                <c:pt idx="88">
                  <c:v>-7.5016125788781002E-2</c:v>
                </c:pt>
                <c:pt idx="89">
                  <c:v>-7.5016125788781002E-2</c:v>
                </c:pt>
                <c:pt idx="90">
                  <c:v>-7.5016125788781002E-2</c:v>
                </c:pt>
                <c:pt idx="91">
                  <c:v>-7.5016125788781002E-2</c:v>
                </c:pt>
                <c:pt idx="92">
                  <c:v>-7.5016125788781002E-2</c:v>
                </c:pt>
                <c:pt idx="93">
                  <c:v>-7.5016125788781002E-2</c:v>
                </c:pt>
                <c:pt idx="94">
                  <c:v>-7.5016125788781002E-2</c:v>
                </c:pt>
                <c:pt idx="95">
                  <c:v>-7.5016125788781002E-2</c:v>
                </c:pt>
                <c:pt idx="96">
                  <c:v>-7.5016125788781002E-2</c:v>
                </c:pt>
                <c:pt idx="97">
                  <c:v>-7.5016125788781002E-2</c:v>
                </c:pt>
                <c:pt idx="98">
                  <c:v>-7.5016125788781002E-2</c:v>
                </c:pt>
                <c:pt idx="99">
                  <c:v>-7.5016125788781002E-2</c:v>
                </c:pt>
                <c:pt idx="100">
                  <c:v>-7.5016125788781002E-2</c:v>
                </c:pt>
                <c:pt idx="101">
                  <c:v>-7.5016125788781002E-2</c:v>
                </c:pt>
                <c:pt idx="102">
                  <c:v>-7.5016125788781002E-2</c:v>
                </c:pt>
                <c:pt idx="103">
                  <c:v>-7.5016125788781002E-2</c:v>
                </c:pt>
                <c:pt idx="104">
                  <c:v>-7.5016125788781002E-2</c:v>
                </c:pt>
                <c:pt idx="105">
                  <c:v>-7.5016125788781002E-2</c:v>
                </c:pt>
                <c:pt idx="106">
                  <c:v>-7.5016125788781002E-2</c:v>
                </c:pt>
                <c:pt idx="107">
                  <c:v>-7.5016125788781002E-2</c:v>
                </c:pt>
                <c:pt idx="108">
                  <c:v>-7.5016125788781002E-2</c:v>
                </c:pt>
                <c:pt idx="109">
                  <c:v>-7.5016125788781002E-2</c:v>
                </c:pt>
                <c:pt idx="110">
                  <c:v>-7.5016125788781002E-2</c:v>
                </c:pt>
                <c:pt idx="111">
                  <c:v>-7.5016125788781002E-2</c:v>
                </c:pt>
                <c:pt idx="112">
                  <c:v>-7.5016125788781002E-2</c:v>
                </c:pt>
                <c:pt idx="113">
                  <c:v>-7.5016125788781002E-2</c:v>
                </c:pt>
                <c:pt idx="114">
                  <c:v>-7.5016125788781002E-2</c:v>
                </c:pt>
                <c:pt idx="115">
                  <c:v>-7.5016125788781002E-2</c:v>
                </c:pt>
                <c:pt idx="116">
                  <c:v>-7.5016125788781002E-2</c:v>
                </c:pt>
                <c:pt idx="117">
                  <c:v>-7.5016125788781002E-2</c:v>
                </c:pt>
                <c:pt idx="118">
                  <c:v>-7.5016125788781002E-2</c:v>
                </c:pt>
                <c:pt idx="119">
                  <c:v>-7.5016125788781002E-2</c:v>
                </c:pt>
                <c:pt idx="120">
                  <c:v>-7.5016125788781002E-2</c:v>
                </c:pt>
                <c:pt idx="121">
                  <c:v>-7.5016125788781002E-2</c:v>
                </c:pt>
                <c:pt idx="122">
                  <c:v>-7.5016125788781002E-2</c:v>
                </c:pt>
                <c:pt idx="123">
                  <c:v>-7.5016125788781002E-2</c:v>
                </c:pt>
                <c:pt idx="124">
                  <c:v>-7.5016125788781002E-2</c:v>
                </c:pt>
                <c:pt idx="125">
                  <c:v>-7.5016125788781002E-2</c:v>
                </c:pt>
                <c:pt idx="126">
                  <c:v>-7.5016125788781002E-2</c:v>
                </c:pt>
                <c:pt idx="127">
                  <c:v>-7.5016125788781002E-2</c:v>
                </c:pt>
                <c:pt idx="128">
                  <c:v>-7.5016125788781002E-2</c:v>
                </c:pt>
                <c:pt idx="129">
                  <c:v>-7.5016125788781002E-2</c:v>
                </c:pt>
                <c:pt idx="130">
                  <c:v>-7.5016125788781002E-2</c:v>
                </c:pt>
                <c:pt idx="131">
                  <c:v>-7.5016125788781002E-2</c:v>
                </c:pt>
                <c:pt idx="132">
                  <c:v>-7.5016125788781002E-2</c:v>
                </c:pt>
                <c:pt idx="133">
                  <c:v>-7.5016125788781002E-2</c:v>
                </c:pt>
                <c:pt idx="134">
                  <c:v>-7.5016125788781002E-2</c:v>
                </c:pt>
                <c:pt idx="135">
                  <c:v>-7.5016125788781002E-2</c:v>
                </c:pt>
                <c:pt idx="136">
                  <c:v>-7.5016125788781002E-2</c:v>
                </c:pt>
                <c:pt idx="137">
                  <c:v>-7.5016125788781002E-2</c:v>
                </c:pt>
                <c:pt idx="138">
                  <c:v>-7.5016125788781002E-2</c:v>
                </c:pt>
                <c:pt idx="139">
                  <c:v>-7.5016125788781002E-2</c:v>
                </c:pt>
                <c:pt idx="140">
                  <c:v>-7.5016125788781002E-2</c:v>
                </c:pt>
                <c:pt idx="141">
                  <c:v>-7.5016125788781002E-2</c:v>
                </c:pt>
                <c:pt idx="142">
                  <c:v>-7.5016125788781002E-2</c:v>
                </c:pt>
                <c:pt idx="143">
                  <c:v>-7.5016125788781002E-2</c:v>
                </c:pt>
                <c:pt idx="144">
                  <c:v>-7.5016125788781002E-2</c:v>
                </c:pt>
                <c:pt idx="145">
                  <c:v>-7.5016125788781002E-2</c:v>
                </c:pt>
                <c:pt idx="146">
                  <c:v>-7.5016125788781002E-2</c:v>
                </c:pt>
                <c:pt idx="147">
                  <c:v>-7.5016125788781002E-2</c:v>
                </c:pt>
                <c:pt idx="148">
                  <c:v>-7.5016125788781002E-2</c:v>
                </c:pt>
                <c:pt idx="149">
                  <c:v>-7.5016125788781002E-2</c:v>
                </c:pt>
                <c:pt idx="150">
                  <c:v>-7.5016125788781002E-2</c:v>
                </c:pt>
                <c:pt idx="151">
                  <c:v>-7.5016125788781002E-2</c:v>
                </c:pt>
                <c:pt idx="152">
                  <c:v>-7.5016125788781002E-2</c:v>
                </c:pt>
                <c:pt idx="153">
                  <c:v>-7.5016125788781002E-2</c:v>
                </c:pt>
                <c:pt idx="154">
                  <c:v>-7.5016125788781002E-2</c:v>
                </c:pt>
                <c:pt idx="155">
                  <c:v>-7.5016125788781002E-2</c:v>
                </c:pt>
                <c:pt idx="156">
                  <c:v>-7.5016125788781002E-2</c:v>
                </c:pt>
                <c:pt idx="157">
                  <c:v>-7.5016125788781002E-2</c:v>
                </c:pt>
                <c:pt idx="158">
                  <c:v>-7.5016125788781002E-2</c:v>
                </c:pt>
                <c:pt idx="159">
                  <c:v>-7.5016125788781002E-2</c:v>
                </c:pt>
                <c:pt idx="160">
                  <c:v>-7.5016125788781002E-2</c:v>
                </c:pt>
                <c:pt idx="161">
                  <c:v>-7.5016125788781002E-2</c:v>
                </c:pt>
                <c:pt idx="162">
                  <c:v>-7.5016125788781002E-2</c:v>
                </c:pt>
                <c:pt idx="163">
                  <c:v>-7.5016125788781002E-2</c:v>
                </c:pt>
                <c:pt idx="164">
                  <c:v>-7.5016125788781002E-2</c:v>
                </c:pt>
                <c:pt idx="165">
                  <c:v>-7.5016125788781002E-2</c:v>
                </c:pt>
                <c:pt idx="166">
                  <c:v>-7.5016125788781002E-2</c:v>
                </c:pt>
                <c:pt idx="167">
                  <c:v>-7.5016125788781002E-2</c:v>
                </c:pt>
                <c:pt idx="168">
                  <c:v>-7.5016125788781002E-2</c:v>
                </c:pt>
                <c:pt idx="169">
                  <c:v>-7.5016125788781002E-2</c:v>
                </c:pt>
                <c:pt idx="170">
                  <c:v>-7.5016125788781002E-2</c:v>
                </c:pt>
                <c:pt idx="171">
                  <c:v>-7.5016125788781002E-2</c:v>
                </c:pt>
                <c:pt idx="172">
                  <c:v>-7.5016125788781002E-2</c:v>
                </c:pt>
                <c:pt idx="173">
                  <c:v>-7.5016125788781002E-2</c:v>
                </c:pt>
                <c:pt idx="174">
                  <c:v>-7.5016125788781002E-2</c:v>
                </c:pt>
                <c:pt idx="175">
                  <c:v>-7.5016125788781002E-2</c:v>
                </c:pt>
                <c:pt idx="176">
                  <c:v>-7.5016125788781002E-2</c:v>
                </c:pt>
                <c:pt idx="177">
                  <c:v>-7.5016125788781002E-2</c:v>
                </c:pt>
                <c:pt idx="178">
                  <c:v>-7.5016125788781002E-2</c:v>
                </c:pt>
                <c:pt idx="179">
                  <c:v>-7.5016125788781002E-2</c:v>
                </c:pt>
                <c:pt idx="180">
                  <c:v>-7.5016125788781002E-2</c:v>
                </c:pt>
                <c:pt idx="181">
                  <c:v>-7.5016125788781002E-2</c:v>
                </c:pt>
                <c:pt idx="182">
                  <c:v>-7.5016125788781002E-2</c:v>
                </c:pt>
                <c:pt idx="183">
                  <c:v>-7.5016125788781002E-2</c:v>
                </c:pt>
                <c:pt idx="184">
                  <c:v>-7.5016125788781002E-2</c:v>
                </c:pt>
                <c:pt idx="185">
                  <c:v>-7.5016125788781002E-2</c:v>
                </c:pt>
                <c:pt idx="186">
                  <c:v>-7.5016125788781002E-2</c:v>
                </c:pt>
                <c:pt idx="187">
                  <c:v>-7.5016125788781002E-2</c:v>
                </c:pt>
                <c:pt idx="188">
                  <c:v>-7.5016125788781002E-2</c:v>
                </c:pt>
                <c:pt idx="189">
                  <c:v>-7.5016125788781002E-2</c:v>
                </c:pt>
                <c:pt idx="190">
                  <c:v>-7.5016125788781002E-2</c:v>
                </c:pt>
                <c:pt idx="191">
                  <c:v>-7.5016125788781002E-2</c:v>
                </c:pt>
                <c:pt idx="192">
                  <c:v>-7.5016125788781002E-2</c:v>
                </c:pt>
                <c:pt idx="193">
                  <c:v>-7.5016125788781002E-2</c:v>
                </c:pt>
                <c:pt idx="194">
                  <c:v>-7.5016125788781002E-2</c:v>
                </c:pt>
                <c:pt idx="195">
                  <c:v>-7.5016125788781002E-2</c:v>
                </c:pt>
                <c:pt idx="196">
                  <c:v>-7.5016125788781002E-2</c:v>
                </c:pt>
                <c:pt idx="197">
                  <c:v>-7.5016125788781002E-2</c:v>
                </c:pt>
                <c:pt idx="198">
                  <c:v>-7.5016125788781002E-2</c:v>
                </c:pt>
                <c:pt idx="199">
                  <c:v>-7.5016125788781002E-2</c:v>
                </c:pt>
                <c:pt idx="200">
                  <c:v>-7.5016125788781002E-2</c:v>
                </c:pt>
                <c:pt idx="201">
                  <c:v>-7.5016125788781002E-2</c:v>
                </c:pt>
                <c:pt idx="202">
                  <c:v>-7.5016125788781002E-2</c:v>
                </c:pt>
                <c:pt idx="203">
                  <c:v>-7.5016125788781002E-2</c:v>
                </c:pt>
                <c:pt idx="204">
                  <c:v>-7.5016125788781002E-2</c:v>
                </c:pt>
                <c:pt idx="205">
                  <c:v>-7.5016125788781002E-2</c:v>
                </c:pt>
                <c:pt idx="206">
                  <c:v>-7.5016125788781002E-2</c:v>
                </c:pt>
                <c:pt idx="207">
                  <c:v>-7.5016125788781002E-2</c:v>
                </c:pt>
                <c:pt idx="208">
                  <c:v>-7.5016125788781002E-2</c:v>
                </c:pt>
                <c:pt idx="209">
                  <c:v>-7.5016125788781002E-2</c:v>
                </c:pt>
                <c:pt idx="210">
                  <c:v>-7.5016125788781002E-2</c:v>
                </c:pt>
                <c:pt idx="211">
                  <c:v>-7.5016125788781002E-2</c:v>
                </c:pt>
                <c:pt idx="212">
                  <c:v>-7.5016125788781002E-2</c:v>
                </c:pt>
                <c:pt idx="213">
                  <c:v>-7.5016125788781002E-2</c:v>
                </c:pt>
                <c:pt idx="214">
                  <c:v>-7.5016125788781002E-2</c:v>
                </c:pt>
                <c:pt idx="215">
                  <c:v>-7.5016125788781002E-2</c:v>
                </c:pt>
                <c:pt idx="216">
                  <c:v>-7.5016125788781002E-2</c:v>
                </c:pt>
                <c:pt idx="217">
                  <c:v>-7.5016125788781002E-2</c:v>
                </c:pt>
                <c:pt idx="218">
                  <c:v>-7.5016125788781002E-2</c:v>
                </c:pt>
                <c:pt idx="219">
                  <c:v>-7.5016125788781002E-2</c:v>
                </c:pt>
                <c:pt idx="220">
                  <c:v>-7.5016125788781002E-2</c:v>
                </c:pt>
                <c:pt idx="221">
                  <c:v>-7.5016125788781002E-2</c:v>
                </c:pt>
                <c:pt idx="222">
                  <c:v>-7.5016125788781002E-2</c:v>
                </c:pt>
                <c:pt idx="223">
                  <c:v>-7.5016125788781002E-2</c:v>
                </c:pt>
                <c:pt idx="224">
                  <c:v>-7.5016125788781002E-2</c:v>
                </c:pt>
                <c:pt idx="225">
                  <c:v>-7.5016125788781002E-2</c:v>
                </c:pt>
                <c:pt idx="226">
                  <c:v>-7.5016125788781002E-2</c:v>
                </c:pt>
                <c:pt idx="227">
                  <c:v>-7.5016125788781002E-2</c:v>
                </c:pt>
                <c:pt idx="228">
                  <c:v>-7.5016125788781002E-2</c:v>
                </c:pt>
                <c:pt idx="229">
                  <c:v>-7.5016125788781002E-2</c:v>
                </c:pt>
                <c:pt idx="230">
                  <c:v>-7.5016125788781002E-2</c:v>
                </c:pt>
                <c:pt idx="231">
                  <c:v>-7.5016125788781002E-2</c:v>
                </c:pt>
                <c:pt idx="232">
                  <c:v>-7.5016125788781002E-2</c:v>
                </c:pt>
                <c:pt idx="233">
                  <c:v>-7.5016125788781002E-2</c:v>
                </c:pt>
                <c:pt idx="234">
                  <c:v>-7.5016125788781002E-2</c:v>
                </c:pt>
                <c:pt idx="235">
                  <c:v>-7.5016125788781002E-2</c:v>
                </c:pt>
                <c:pt idx="236">
                  <c:v>-7.5016125788781002E-2</c:v>
                </c:pt>
                <c:pt idx="237">
                  <c:v>-7.5016125788781002E-2</c:v>
                </c:pt>
                <c:pt idx="238">
                  <c:v>-7.5016125788781002E-2</c:v>
                </c:pt>
                <c:pt idx="239">
                  <c:v>-7.5016125788781002E-2</c:v>
                </c:pt>
                <c:pt idx="240">
                  <c:v>-7.5016125788781002E-2</c:v>
                </c:pt>
                <c:pt idx="241">
                  <c:v>-7.5016125788781002E-2</c:v>
                </c:pt>
                <c:pt idx="242">
                  <c:v>-7.5016125788781002E-2</c:v>
                </c:pt>
                <c:pt idx="243">
                  <c:v>-7.5016125788781002E-2</c:v>
                </c:pt>
                <c:pt idx="244">
                  <c:v>-7.5016125788781002E-2</c:v>
                </c:pt>
                <c:pt idx="245">
                  <c:v>-7.5016125788781002E-2</c:v>
                </c:pt>
                <c:pt idx="246">
                  <c:v>-7.5016125788781002E-2</c:v>
                </c:pt>
                <c:pt idx="247">
                  <c:v>-7.5016125788781002E-2</c:v>
                </c:pt>
                <c:pt idx="248">
                  <c:v>-7.5016125788781002E-2</c:v>
                </c:pt>
                <c:pt idx="249">
                  <c:v>-7.5016125788781002E-2</c:v>
                </c:pt>
                <c:pt idx="250">
                  <c:v>-7.5016125788781002E-2</c:v>
                </c:pt>
                <c:pt idx="251">
                  <c:v>-7.5016125788781002E-2</c:v>
                </c:pt>
                <c:pt idx="252">
                  <c:v>-7.5016125788781002E-2</c:v>
                </c:pt>
                <c:pt idx="253">
                  <c:v>-7.5016125788781002E-2</c:v>
                </c:pt>
                <c:pt idx="254">
                  <c:v>-7.5016125788781002E-2</c:v>
                </c:pt>
                <c:pt idx="255">
                  <c:v>-7.5016125788781002E-2</c:v>
                </c:pt>
                <c:pt idx="256">
                  <c:v>-7.5016125788781002E-2</c:v>
                </c:pt>
                <c:pt idx="257">
                  <c:v>-7.5016125788781002E-2</c:v>
                </c:pt>
                <c:pt idx="258">
                  <c:v>-7.5016125788781002E-2</c:v>
                </c:pt>
                <c:pt idx="259">
                  <c:v>-7.5016125788781002E-2</c:v>
                </c:pt>
                <c:pt idx="260">
                  <c:v>-7.5016125788781002E-2</c:v>
                </c:pt>
                <c:pt idx="261">
                  <c:v>-7.5016125788781002E-2</c:v>
                </c:pt>
                <c:pt idx="262">
                  <c:v>-7.5016125788781002E-2</c:v>
                </c:pt>
                <c:pt idx="263">
                  <c:v>-7.5016125788781002E-2</c:v>
                </c:pt>
                <c:pt idx="264">
                  <c:v>-7.5016125788781002E-2</c:v>
                </c:pt>
                <c:pt idx="265">
                  <c:v>-7.5016125788781002E-2</c:v>
                </c:pt>
                <c:pt idx="266">
                  <c:v>-7.5016125788781002E-2</c:v>
                </c:pt>
                <c:pt idx="267">
                  <c:v>-7.5016125788781002E-2</c:v>
                </c:pt>
                <c:pt idx="268">
                  <c:v>-7.5016125788781002E-2</c:v>
                </c:pt>
                <c:pt idx="269">
                  <c:v>-7.5016125788781002E-2</c:v>
                </c:pt>
                <c:pt idx="270">
                  <c:v>-7.5016125788781002E-2</c:v>
                </c:pt>
                <c:pt idx="271">
                  <c:v>-7.5016125788781002E-2</c:v>
                </c:pt>
                <c:pt idx="272">
                  <c:v>-7.5016125788781002E-2</c:v>
                </c:pt>
                <c:pt idx="273">
                  <c:v>-7.5016125788781002E-2</c:v>
                </c:pt>
                <c:pt idx="274">
                  <c:v>-7.5016125788781002E-2</c:v>
                </c:pt>
                <c:pt idx="275">
                  <c:v>-7.5016125788781002E-2</c:v>
                </c:pt>
                <c:pt idx="276">
                  <c:v>-7.5016125788781002E-2</c:v>
                </c:pt>
                <c:pt idx="277">
                  <c:v>-7.5016125788781002E-2</c:v>
                </c:pt>
                <c:pt idx="278">
                  <c:v>-7.5016125788781002E-2</c:v>
                </c:pt>
                <c:pt idx="279">
                  <c:v>-7.5016125788781002E-2</c:v>
                </c:pt>
                <c:pt idx="280">
                  <c:v>-7.5016125788781002E-2</c:v>
                </c:pt>
                <c:pt idx="281">
                  <c:v>-7.5016125788781002E-2</c:v>
                </c:pt>
                <c:pt idx="282">
                  <c:v>-7.5016125788781002E-2</c:v>
                </c:pt>
                <c:pt idx="283">
                  <c:v>-7.5016125788781002E-2</c:v>
                </c:pt>
                <c:pt idx="284">
                  <c:v>-7.5016125788781002E-2</c:v>
                </c:pt>
                <c:pt idx="285">
                  <c:v>-7.5016125788781002E-2</c:v>
                </c:pt>
                <c:pt idx="286">
                  <c:v>-7.5016125788781002E-2</c:v>
                </c:pt>
                <c:pt idx="287">
                  <c:v>-7.5016125788781002E-2</c:v>
                </c:pt>
                <c:pt idx="288">
                  <c:v>-7.5016125788781002E-2</c:v>
                </c:pt>
                <c:pt idx="289">
                  <c:v>-7.5016125788781002E-2</c:v>
                </c:pt>
                <c:pt idx="290">
                  <c:v>-7.5016125788781002E-2</c:v>
                </c:pt>
                <c:pt idx="291">
                  <c:v>-7.5016125788781002E-2</c:v>
                </c:pt>
                <c:pt idx="292">
                  <c:v>-7.5016125788781002E-2</c:v>
                </c:pt>
                <c:pt idx="293">
                  <c:v>-7.5016125788781002E-2</c:v>
                </c:pt>
                <c:pt idx="294">
                  <c:v>-7.5016125788781002E-2</c:v>
                </c:pt>
                <c:pt idx="295">
                  <c:v>-7.5016125788781002E-2</c:v>
                </c:pt>
                <c:pt idx="296">
                  <c:v>-7.5016125788781002E-2</c:v>
                </c:pt>
                <c:pt idx="297">
                  <c:v>-7.5016125788781002E-2</c:v>
                </c:pt>
                <c:pt idx="298">
                  <c:v>-7.5016125788781002E-2</c:v>
                </c:pt>
                <c:pt idx="299">
                  <c:v>-7.5016125788781002E-2</c:v>
                </c:pt>
                <c:pt idx="300">
                  <c:v>-7.5016125788781002E-2</c:v>
                </c:pt>
                <c:pt idx="301">
                  <c:v>-7.5016125788781002E-2</c:v>
                </c:pt>
                <c:pt idx="302">
                  <c:v>-7.5016125788781002E-2</c:v>
                </c:pt>
                <c:pt idx="303">
                  <c:v>-7.5016125788781002E-2</c:v>
                </c:pt>
                <c:pt idx="304">
                  <c:v>-7.5016125788781002E-2</c:v>
                </c:pt>
                <c:pt idx="305">
                  <c:v>-7.5016125788781002E-2</c:v>
                </c:pt>
                <c:pt idx="306">
                  <c:v>-7.5016125788781002E-2</c:v>
                </c:pt>
                <c:pt idx="307">
                  <c:v>-7.5016125788781002E-2</c:v>
                </c:pt>
                <c:pt idx="308">
                  <c:v>-7.5016125788781002E-2</c:v>
                </c:pt>
                <c:pt idx="309">
                  <c:v>-7.5016125788781002E-2</c:v>
                </c:pt>
                <c:pt idx="310">
                  <c:v>-7.5016125788781002E-2</c:v>
                </c:pt>
                <c:pt idx="311">
                  <c:v>-7.5016125788781002E-2</c:v>
                </c:pt>
                <c:pt idx="312">
                  <c:v>-7.5016125788781002E-2</c:v>
                </c:pt>
                <c:pt idx="313">
                  <c:v>-7.5016125788781002E-2</c:v>
                </c:pt>
                <c:pt idx="314">
                  <c:v>-7.5016125788781002E-2</c:v>
                </c:pt>
                <c:pt idx="315">
                  <c:v>-7.5016125788781002E-2</c:v>
                </c:pt>
                <c:pt idx="316">
                  <c:v>-7.5016125788781002E-2</c:v>
                </c:pt>
                <c:pt idx="317">
                  <c:v>-7.5016125788781002E-2</c:v>
                </c:pt>
                <c:pt idx="318">
                  <c:v>-7.5016125788781002E-2</c:v>
                </c:pt>
                <c:pt idx="319">
                  <c:v>-7.5016125788781002E-2</c:v>
                </c:pt>
                <c:pt idx="320">
                  <c:v>-7.5016125788781002E-2</c:v>
                </c:pt>
                <c:pt idx="321">
                  <c:v>-7.5016125788781002E-2</c:v>
                </c:pt>
                <c:pt idx="322">
                  <c:v>-7.5016125788781002E-2</c:v>
                </c:pt>
                <c:pt idx="323">
                  <c:v>-7.5016125788781002E-2</c:v>
                </c:pt>
                <c:pt idx="324">
                  <c:v>-7.5016125788781002E-2</c:v>
                </c:pt>
                <c:pt idx="325">
                  <c:v>-7.5016125788781002E-2</c:v>
                </c:pt>
                <c:pt idx="326">
                  <c:v>-7.5016125788781002E-2</c:v>
                </c:pt>
                <c:pt idx="327">
                  <c:v>-7.5016125788781002E-2</c:v>
                </c:pt>
                <c:pt idx="328">
                  <c:v>-7.5016125788781002E-2</c:v>
                </c:pt>
                <c:pt idx="329">
                  <c:v>-7.5016125788781002E-2</c:v>
                </c:pt>
                <c:pt idx="330">
                  <c:v>-7.5016125788781002E-2</c:v>
                </c:pt>
                <c:pt idx="331">
                  <c:v>-7.5016125788781002E-2</c:v>
                </c:pt>
                <c:pt idx="332">
                  <c:v>-7.5016125788781002E-2</c:v>
                </c:pt>
                <c:pt idx="333">
                  <c:v>-7.5016125788781002E-2</c:v>
                </c:pt>
                <c:pt idx="334">
                  <c:v>-7.5016125788781002E-2</c:v>
                </c:pt>
                <c:pt idx="335">
                  <c:v>-7.5016125788781002E-2</c:v>
                </c:pt>
                <c:pt idx="336">
                  <c:v>-7.5016125788781002E-2</c:v>
                </c:pt>
                <c:pt idx="337">
                  <c:v>-7.5016125788781002E-2</c:v>
                </c:pt>
                <c:pt idx="338">
                  <c:v>-7.5016125788781002E-2</c:v>
                </c:pt>
                <c:pt idx="339">
                  <c:v>-7.5016125788781002E-2</c:v>
                </c:pt>
                <c:pt idx="340">
                  <c:v>-7.5016125788781002E-2</c:v>
                </c:pt>
                <c:pt idx="341">
                  <c:v>-7.5016125788781002E-2</c:v>
                </c:pt>
                <c:pt idx="342">
                  <c:v>-7.5016125788781002E-2</c:v>
                </c:pt>
                <c:pt idx="343">
                  <c:v>-7.5016125788781002E-2</c:v>
                </c:pt>
                <c:pt idx="344">
                  <c:v>-7.5016125788781002E-2</c:v>
                </c:pt>
                <c:pt idx="345">
                  <c:v>-7.5016125788781002E-2</c:v>
                </c:pt>
                <c:pt idx="346">
                  <c:v>-7.5016125788781002E-2</c:v>
                </c:pt>
                <c:pt idx="347">
                  <c:v>-7.5016125788781002E-2</c:v>
                </c:pt>
                <c:pt idx="348">
                  <c:v>-7.5016125788781002E-2</c:v>
                </c:pt>
                <c:pt idx="349">
                  <c:v>-7.5016125788781002E-2</c:v>
                </c:pt>
                <c:pt idx="350">
                  <c:v>-7.5016125788781002E-2</c:v>
                </c:pt>
                <c:pt idx="351">
                  <c:v>-7.5016125788781002E-2</c:v>
                </c:pt>
                <c:pt idx="352">
                  <c:v>-7.5016125788781002E-2</c:v>
                </c:pt>
                <c:pt idx="353">
                  <c:v>-7.5016125788781002E-2</c:v>
                </c:pt>
                <c:pt idx="354">
                  <c:v>-7.5016125788781002E-2</c:v>
                </c:pt>
                <c:pt idx="355">
                  <c:v>-7.5016125788781002E-2</c:v>
                </c:pt>
                <c:pt idx="356">
                  <c:v>-7.5016125788781002E-2</c:v>
                </c:pt>
                <c:pt idx="357">
                  <c:v>-7.5016125788781002E-2</c:v>
                </c:pt>
                <c:pt idx="358">
                  <c:v>-7.5016125788781002E-2</c:v>
                </c:pt>
                <c:pt idx="359">
                  <c:v>-7.5016125788781002E-2</c:v>
                </c:pt>
                <c:pt idx="360">
                  <c:v>-7.5016125788781002E-2</c:v>
                </c:pt>
                <c:pt idx="361">
                  <c:v>-7.5016125788781002E-2</c:v>
                </c:pt>
                <c:pt idx="362">
                  <c:v>-7.5016125788781002E-2</c:v>
                </c:pt>
                <c:pt idx="363">
                  <c:v>-7.5016125788781002E-2</c:v>
                </c:pt>
                <c:pt idx="364">
                  <c:v>-7.5016125788781002E-2</c:v>
                </c:pt>
                <c:pt idx="365">
                  <c:v>-7.5016125788781002E-2</c:v>
                </c:pt>
                <c:pt idx="366">
                  <c:v>-7.5016125788781002E-2</c:v>
                </c:pt>
                <c:pt idx="367">
                  <c:v>-7.5016125788781002E-2</c:v>
                </c:pt>
                <c:pt idx="368">
                  <c:v>-7.5016125788781002E-2</c:v>
                </c:pt>
                <c:pt idx="369">
                  <c:v>-7.5016125788781002E-2</c:v>
                </c:pt>
                <c:pt idx="370">
                  <c:v>-7.5016125788781002E-2</c:v>
                </c:pt>
                <c:pt idx="371">
                  <c:v>-7.5016125788781002E-2</c:v>
                </c:pt>
                <c:pt idx="372">
                  <c:v>-7.5016125788781002E-2</c:v>
                </c:pt>
                <c:pt idx="373">
                  <c:v>-7.5016125788781002E-2</c:v>
                </c:pt>
                <c:pt idx="374">
                  <c:v>-7.5016125788781002E-2</c:v>
                </c:pt>
                <c:pt idx="375">
                  <c:v>-7.5016125788781002E-2</c:v>
                </c:pt>
                <c:pt idx="376">
                  <c:v>-7.5016125788781002E-2</c:v>
                </c:pt>
                <c:pt idx="377">
                  <c:v>-7.5016125788781002E-2</c:v>
                </c:pt>
                <c:pt idx="378">
                  <c:v>-7.5016125788781002E-2</c:v>
                </c:pt>
                <c:pt idx="379">
                  <c:v>-7.5016125788781002E-2</c:v>
                </c:pt>
                <c:pt idx="380">
                  <c:v>-7.5016125788781002E-2</c:v>
                </c:pt>
                <c:pt idx="381">
                  <c:v>-7.5016125788781002E-2</c:v>
                </c:pt>
                <c:pt idx="382">
                  <c:v>-7.5016125788781002E-2</c:v>
                </c:pt>
                <c:pt idx="383">
                  <c:v>-7.5016125788781002E-2</c:v>
                </c:pt>
                <c:pt idx="384">
                  <c:v>-7.5016125788781002E-2</c:v>
                </c:pt>
                <c:pt idx="385">
                  <c:v>-7.5016125788781002E-2</c:v>
                </c:pt>
                <c:pt idx="386">
                  <c:v>-7.5016125788781002E-2</c:v>
                </c:pt>
                <c:pt idx="387">
                  <c:v>-7.5016125788781002E-2</c:v>
                </c:pt>
                <c:pt idx="388">
                  <c:v>-7.5016125788781002E-2</c:v>
                </c:pt>
                <c:pt idx="389">
                  <c:v>-7.5016125788781002E-2</c:v>
                </c:pt>
                <c:pt idx="390">
                  <c:v>-7.5016125788781002E-2</c:v>
                </c:pt>
                <c:pt idx="391">
                  <c:v>-7.5016125788781002E-2</c:v>
                </c:pt>
                <c:pt idx="392">
                  <c:v>-7.5016125788781002E-2</c:v>
                </c:pt>
                <c:pt idx="393">
                  <c:v>-7.5016125788781002E-2</c:v>
                </c:pt>
                <c:pt idx="394">
                  <c:v>-7.5016125788781002E-2</c:v>
                </c:pt>
                <c:pt idx="395">
                  <c:v>-7.5016125788781002E-2</c:v>
                </c:pt>
                <c:pt idx="396">
                  <c:v>-7.5016125788781002E-2</c:v>
                </c:pt>
                <c:pt idx="397">
                  <c:v>-7.5016125788781002E-2</c:v>
                </c:pt>
                <c:pt idx="398">
                  <c:v>-7.5016125788781002E-2</c:v>
                </c:pt>
                <c:pt idx="399">
                  <c:v>-7.5016125788781002E-2</c:v>
                </c:pt>
                <c:pt idx="400">
                  <c:v>-7.5016125788781002E-2</c:v>
                </c:pt>
                <c:pt idx="401">
                  <c:v>-7.5016125788781002E-2</c:v>
                </c:pt>
                <c:pt idx="402">
                  <c:v>-7.5016125788781002E-2</c:v>
                </c:pt>
                <c:pt idx="403">
                  <c:v>-7.5016125788781002E-2</c:v>
                </c:pt>
                <c:pt idx="404">
                  <c:v>-7.5016125788781002E-2</c:v>
                </c:pt>
                <c:pt idx="405">
                  <c:v>-7.5016125788781002E-2</c:v>
                </c:pt>
                <c:pt idx="406">
                  <c:v>-7.5016125788781002E-2</c:v>
                </c:pt>
                <c:pt idx="407">
                  <c:v>-7.5016125788781002E-2</c:v>
                </c:pt>
                <c:pt idx="408">
                  <c:v>-7.5016125788781002E-2</c:v>
                </c:pt>
                <c:pt idx="409">
                  <c:v>-7.5016125788781002E-2</c:v>
                </c:pt>
                <c:pt idx="410">
                  <c:v>-7.5016125788781002E-2</c:v>
                </c:pt>
                <c:pt idx="411">
                  <c:v>-7.5016125788781002E-2</c:v>
                </c:pt>
                <c:pt idx="412">
                  <c:v>-7.5016125788781002E-2</c:v>
                </c:pt>
                <c:pt idx="413">
                  <c:v>-7.5016125788781002E-2</c:v>
                </c:pt>
                <c:pt idx="414">
                  <c:v>-7.5016125788781002E-2</c:v>
                </c:pt>
                <c:pt idx="415">
                  <c:v>-7.5016125788781002E-2</c:v>
                </c:pt>
                <c:pt idx="416">
                  <c:v>-7.5016125788781002E-2</c:v>
                </c:pt>
                <c:pt idx="417">
                  <c:v>-7.5016125788781002E-2</c:v>
                </c:pt>
                <c:pt idx="418">
                  <c:v>-7.5016125788781002E-2</c:v>
                </c:pt>
                <c:pt idx="419">
                  <c:v>-7.5016125788781002E-2</c:v>
                </c:pt>
                <c:pt idx="420">
                  <c:v>-7.5016125788781002E-2</c:v>
                </c:pt>
                <c:pt idx="421">
                  <c:v>-7.5016125788781002E-2</c:v>
                </c:pt>
                <c:pt idx="422">
                  <c:v>-7.5016125788781002E-2</c:v>
                </c:pt>
                <c:pt idx="423">
                  <c:v>-7.5016125788781002E-2</c:v>
                </c:pt>
                <c:pt idx="424">
                  <c:v>-7.5016125788781002E-2</c:v>
                </c:pt>
                <c:pt idx="425">
                  <c:v>-7.5016125788781002E-2</c:v>
                </c:pt>
                <c:pt idx="426">
                  <c:v>-7.5016125788781002E-2</c:v>
                </c:pt>
                <c:pt idx="427">
                  <c:v>-7.5016125788781002E-2</c:v>
                </c:pt>
                <c:pt idx="428">
                  <c:v>-7.5016125788781002E-2</c:v>
                </c:pt>
                <c:pt idx="429">
                  <c:v>-7.5016125788781002E-2</c:v>
                </c:pt>
                <c:pt idx="430">
                  <c:v>-7.5016125788781002E-2</c:v>
                </c:pt>
                <c:pt idx="431">
                  <c:v>-7.5016125788781002E-2</c:v>
                </c:pt>
                <c:pt idx="432">
                  <c:v>-7.5016125788781002E-2</c:v>
                </c:pt>
                <c:pt idx="433">
                  <c:v>-7.5016125788781002E-2</c:v>
                </c:pt>
                <c:pt idx="434">
                  <c:v>-7.5016125788781002E-2</c:v>
                </c:pt>
                <c:pt idx="435">
                  <c:v>-7.5016125788781002E-2</c:v>
                </c:pt>
                <c:pt idx="436">
                  <c:v>-7.5016125788781002E-2</c:v>
                </c:pt>
                <c:pt idx="437">
                  <c:v>-7.5016125788781002E-2</c:v>
                </c:pt>
                <c:pt idx="438">
                  <c:v>-7.5016125788781002E-2</c:v>
                </c:pt>
                <c:pt idx="439">
                  <c:v>-7.5016125788781002E-2</c:v>
                </c:pt>
                <c:pt idx="440">
                  <c:v>-7.5016125788781002E-2</c:v>
                </c:pt>
                <c:pt idx="441">
                  <c:v>-7.5016125788781002E-2</c:v>
                </c:pt>
                <c:pt idx="442">
                  <c:v>-7.5016125788781002E-2</c:v>
                </c:pt>
                <c:pt idx="443">
                  <c:v>-7.5016125788781002E-2</c:v>
                </c:pt>
                <c:pt idx="444">
                  <c:v>-7.5016125788781002E-2</c:v>
                </c:pt>
                <c:pt idx="445">
                  <c:v>-7.5016125788781002E-2</c:v>
                </c:pt>
                <c:pt idx="446">
                  <c:v>-7.5016125788781002E-2</c:v>
                </c:pt>
                <c:pt idx="447">
                  <c:v>-7.5016125788781002E-2</c:v>
                </c:pt>
                <c:pt idx="448">
                  <c:v>-7.5016125788781002E-2</c:v>
                </c:pt>
                <c:pt idx="449">
                  <c:v>-7.5016125788781002E-2</c:v>
                </c:pt>
                <c:pt idx="450">
                  <c:v>-7.5016125788781002E-2</c:v>
                </c:pt>
                <c:pt idx="451">
                  <c:v>-7.5016125788781002E-2</c:v>
                </c:pt>
                <c:pt idx="452">
                  <c:v>-7.5016125788781002E-2</c:v>
                </c:pt>
                <c:pt idx="453">
                  <c:v>-7.5016125788781002E-2</c:v>
                </c:pt>
                <c:pt idx="454">
                  <c:v>-7.5016125788781002E-2</c:v>
                </c:pt>
                <c:pt idx="455">
                  <c:v>-7.5016125788781002E-2</c:v>
                </c:pt>
                <c:pt idx="456">
                  <c:v>-7.5016125788781002E-2</c:v>
                </c:pt>
                <c:pt idx="457">
                  <c:v>-7.5016125788781002E-2</c:v>
                </c:pt>
                <c:pt idx="458">
                  <c:v>-7.5016125788781002E-2</c:v>
                </c:pt>
                <c:pt idx="459">
                  <c:v>-7.5016125788781002E-2</c:v>
                </c:pt>
                <c:pt idx="460">
                  <c:v>-7.5016125788781002E-2</c:v>
                </c:pt>
                <c:pt idx="461">
                  <c:v>-7.5016125788781002E-2</c:v>
                </c:pt>
                <c:pt idx="462">
                  <c:v>-7.5016125788781002E-2</c:v>
                </c:pt>
                <c:pt idx="463">
                  <c:v>-7.5016125788781002E-2</c:v>
                </c:pt>
                <c:pt idx="464">
                  <c:v>-7.5016125788781002E-2</c:v>
                </c:pt>
                <c:pt idx="465">
                  <c:v>-7.5016125788781002E-2</c:v>
                </c:pt>
                <c:pt idx="466">
                  <c:v>-7.5016125788781002E-2</c:v>
                </c:pt>
                <c:pt idx="467">
                  <c:v>-7.5016125788781002E-2</c:v>
                </c:pt>
                <c:pt idx="468">
                  <c:v>-7.5016125788781002E-2</c:v>
                </c:pt>
                <c:pt idx="469">
                  <c:v>-7.5016125788781002E-2</c:v>
                </c:pt>
                <c:pt idx="470">
                  <c:v>-7.5016125788781002E-2</c:v>
                </c:pt>
                <c:pt idx="471">
                  <c:v>-7.5016125788781002E-2</c:v>
                </c:pt>
                <c:pt idx="472">
                  <c:v>-7.5016125788781002E-2</c:v>
                </c:pt>
                <c:pt idx="473">
                  <c:v>-7.5016125788781002E-2</c:v>
                </c:pt>
                <c:pt idx="474">
                  <c:v>-7.5016125788781002E-2</c:v>
                </c:pt>
                <c:pt idx="475">
                  <c:v>-7.5016125788781002E-2</c:v>
                </c:pt>
                <c:pt idx="476">
                  <c:v>-7.5016125788781002E-2</c:v>
                </c:pt>
                <c:pt idx="477">
                  <c:v>-7.5016125788781002E-2</c:v>
                </c:pt>
                <c:pt idx="478">
                  <c:v>-7.5016125788781002E-2</c:v>
                </c:pt>
                <c:pt idx="479">
                  <c:v>-7.5016125788781002E-2</c:v>
                </c:pt>
                <c:pt idx="480">
                  <c:v>-7.5016125788781002E-2</c:v>
                </c:pt>
                <c:pt idx="481">
                  <c:v>-7.5016125788781002E-2</c:v>
                </c:pt>
                <c:pt idx="482">
                  <c:v>-7.5016125788781002E-2</c:v>
                </c:pt>
                <c:pt idx="483">
                  <c:v>-7.5016125788781002E-2</c:v>
                </c:pt>
                <c:pt idx="484">
                  <c:v>-7.5016125788781002E-2</c:v>
                </c:pt>
                <c:pt idx="485">
                  <c:v>-7.5016125788781002E-2</c:v>
                </c:pt>
                <c:pt idx="486">
                  <c:v>-7.5016125788781002E-2</c:v>
                </c:pt>
                <c:pt idx="487">
                  <c:v>-7.5016125788781002E-2</c:v>
                </c:pt>
                <c:pt idx="488">
                  <c:v>-7.5016125788781002E-2</c:v>
                </c:pt>
                <c:pt idx="489">
                  <c:v>-7.5016125788781002E-2</c:v>
                </c:pt>
                <c:pt idx="490">
                  <c:v>-7.5016125788781002E-2</c:v>
                </c:pt>
                <c:pt idx="491">
                  <c:v>-7.5016125788781002E-2</c:v>
                </c:pt>
                <c:pt idx="492">
                  <c:v>-7.5016125788781002E-2</c:v>
                </c:pt>
                <c:pt idx="493">
                  <c:v>-7.5016125788781002E-2</c:v>
                </c:pt>
                <c:pt idx="494">
                  <c:v>-7.5016125788781002E-2</c:v>
                </c:pt>
                <c:pt idx="495">
                  <c:v>-7.5016125788781002E-2</c:v>
                </c:pt>
                <c:pt idx="496">
                  <c:v>-7.5016125788781002E-2</c:v>
                </c:pt>
                <c:pt idx="497">
                  <c:v>-7.5016125788781002E-2</c:v>
                </c:pt>
                <c:pt idx="498">
                  <c:v>-7.5016125788781002E-2</c:v>
                </c:pt>
                <c:pt idx="499">
                  <c:v>-7.5016125788781002E-2</c:v>
                </c:pt>
                <c:pt idx="500">
                  <c:v>-7.5016125788781002E-2</c:v>
                </c:pt>
                <c:pt idx="501">
                  <c:v>-7.5016125788781002E-2</c:v>
                </c:pt>
                <c:pt idx="502">
                  <c:v>-7.5016125788781002E-2</c:v>
                </c:pt>
                <c:pt idx="503">
                  <c:v>-7.5016125788781002E-2</c:v>
                </c:pt>
                <c:pt idx="504">
                  <c:v>-7.5016125788781002E-2</c:v>
                </c:pt>
                <c:pt idx="505">
                  <c:v>-7.5016125788781002E-2</c:v>
                </c:pt>
                <c:pt idx="506">
                  <c:v>-7.5016125788781002E-2</c:v>
                </c:pt>
                <c:pt idx="507">
                  <c:v>-7.5016125788781002E-2</c:v>
                </c:pt>
                <c:pt idx="508">
                  <c:v>-7.5016125788781002E-2</c:v>
                </c:pt>
                <c:pt idx="509">
                  <c:v>-7.5016125788781002E-2</c:v>
                </c:pt>
                <c:pt idx="510">
                  <c:v>-7.5016125788781002E-2</c:v>
                </c:pt>
                <c:pt idx="511">
                  <c:v>-7.5016125788781002E-2</c:v>
                </c:pt>
                <c:pt idx="512">
                  <c:v>-7.5016125788781002E-2</c:v>
                </c:pt>
                <c:pt idx="513">
                  <c:v>-7.5016125788781002E-2</c:v>
                </c:pt>
                <c:pt idx="514">
                  <c:v>-7.5016125788781002E-2</c:v>
                </c:pt>
                <c:pt idx="515">
                  <c:v>-7.5016125788781002E-2</c:v>
                </c:pt>
                <c:pt idx="516">
                  <c:v>-7.5016125788781002E-2</c:v>
                </c:pt>
                <c:pt idx="517">
                  <c:v>-7.5016125788781002E-2</c:v>
                </c:pt>
                <c:pt idx="518">
                  <c:v>-7.5016125788781002E-2</c:v>
                </c:pt>
                <c:pt idx="519">
                  <c:v>-7.5016125788781002E-2</c:v>
                </c:pt>
                <c:pt idx="520">
                  <c:v>-7.5016125788781002E-2</c:v>
                </c:pt>
                <c:pt idx="521">
                  <c:v>-7.5016125788781002E-2</c:v>
                </c:pt>
                <c:pt idx="522">
                  <c:v>-7.5016125788781002E-2</c:v>
                </c:pt>
                <c:pt idx="523">
                  <c:v>-7.5016125788781002E-2</c:v>
                </c:pt>
                <c:pt idx="524">
                  <c:v>-7.5016125788781002E-2</c:v>
                </c:pt>
                <c:pt idx="525">
                  <c:v>-7.5016125788781002E-2</c:v>
                </c:pt>
                <c:pt idx="526">
                  <c:v>-7.5016125788781002E-2</c:v>
                </c:pt>
                <c:pt idx="527">
                  <c:v>-7.5016125788781002E-2</c:v>
                </c:pt>
                <c:pt idx="528">
                  <c:v>-7.5016125788781002E-2</c:v>
                </c:pt>
                <c:pt idx="529">
                  <c:v>-7.5016125788781002E-2</c:v>
                </c:pt>
                <c:pt idx="530">
                  <c:v>-7.5016125788781002E-2</c:v>
                </c:pt>
                <c:pt idx="531">
                  <c:v>-7.5016125788781002E-2</c:v>
                </c:pt>
                <c:pt idx="532">
                  <c:v>-7.5016125788781002E-2</c:v>
                </c:pt>
                <c:pt idx="533">
                  <c:v>-7.5016125788781002E-2</c:v>
                </c:pt>
                <c:pt idx="534">
                  <c:v>-7.5016125788781002E-2</c:v>
                </c:pt>
                <c:pt idx="535">
                  <c:v>-7.5016125788781002E-2</c:v>
                </c:pt>
                <c:pt idx="536">
                  <c:v>-7.5016125788781002E-2</c:v>
                </c:pt>
                <c:pt idx="537">
                  <c:v>-7.5016125788781002E-2</c:v>
                </c:pt>
                <c:pt idx="538">
                  <c:v>-7.5016125788781002E-2</c:v>
                </c:pt>
                <c:pt idx="539">
                  <c:v>-7.5016125788781002E-2</c:v>
                </c:pt>
                <c:pt idx="540">
                  <c:v>-7.5016125788781002E-2</c:v>
                </c:pt>
                <c:pt idx="541">
                  <c:v>-7.5016125788781002E-2</c:v>
                </c:pt>
                <c:pt idx="542">
                  <c:v>-7.5016125788781002E-2</c:v>
                </c:pt>
                <c:pt idx="543">
                  <c:v>-7.5016125788781002E-2</c:v>
                </c:pt>
                <c:pt idx="544">
                  <c:v>-7.5016125788781002E-2</c:v>
                </c:pt>
                <c:pt idx="545">
                  <c:v>-7.5016125788781002E-2</c:v>
                </c:pt>
                <c:pt idx="546">
                  <c:v>-7.5016125788781002E-2</c:v>
                </c:pt>
                <c:pt idx="547">
                  <c:v>-7.5016125788781002E-2</c:v>
                </c:pt>
                <c:pt idx="548">
                  <c:v>-7.5016125788781002E-2</c:v>
                </c:pt>
                <c:pt idx="549">
                  <c:v>-7.5016125788781002E-2</c:v>
                </c:pt>
                <c:pt idx="550">
                  <c:v>-7.5016125788781002E-2</c:v>
                </c:pt>
                <c:pt idx="551">
                  <c:v>-7.5016125788781002E-2</c:v>
                </c:pt>
                <c:pt idx="552">
                  <c:v>-7.5016125788781002E-2</c:v>
                </c:pt>
                <c:pt idx="553">
                  <c:v>-7.5016125788781002E-2</c:v>
                </c:pt>
                <c:pt idx="554">
                  <c:v>-7.5016125788781002E-2</c:v>
                </c:pt>
                <c:pt idx="555">
                  <c:v>-7.5016125788781002E-2</c:v>
                </c:pt>
                <c:pt idx="556">
                  <c:v>-7.5016125788781002E-2</c:v>
                </c:pt>
                <c:pt idx="557">
                  <c:v>-7.5016125788781002E-2</c:v>
                </c:pt>
                <c:pt idx="558">
                  <c:v>-7.5016125788781002E-2</c:v>
                </c:pt>
                <c:pt idx="559">
                  <c:v>-7.5016125788781002E-2</c:v>
                </c:pt>
                <c:pt idx="560">
                  <c:v>-7.5016125788781002E-2</c:v>
                </c:pt>
                <c:pt idx="561">
                  <c:v>-7.5016125788781002E-2</c:v>
                </c:pt>
                <c:pt idx="562">
                  <c:v>-7.5016125788781002E-2</c:v>
                </c:pt>
                <c:pt idx="563">
                  <c:v>-7.5016125788781002E-2</c:v>
                </c:pt>
                <c:pt idx="564">
                  <c:v>-7.5016125788781002E-2</c:v>
                </c:pt>
                <c:pt idx="565">
                  <c:v>-7.5016125788781002E-2</c:v>
                </c:pt>
                <c:pt idx="566">
                  <c:v>-7.5016125788781002E-2</c:v>
                </c:pt>
                <c:pt idx="567">
                  <c:v>-7.5016125788781002E-2</c:v>
                </c:pt>
                <c:pt idx="568">
                  <c:v>-7.5016125788781002E-2</c:v>
                </c:pt>
                <c:pt idx="569">
                  <c:v>-7.5016125788781002E-2</c:v>
                </c:pt>
                <c:pt idx="570">
                  <c:v>-7.5016125788781002E-2</c:v>
                </c:pt>
                <c:pt idx="571">
                  <c:v>-7.5016125788781002E-2</c:v>
                </c:pt>
                <c:pt idx="572">
                  <c:v>-7.5016125788781002E-2</c:v>
                </c:pt>
                <c:pt idx="573">
                  <c:v>-7.5016125788781002E-2</c:v>
                </c:pt>
                <c:pt idx="574">
                  <c:v>-7.5016125788781002E-2</c:v>
                </c:pt>
                <c:pt idx="575">
                  <c:v>-7.5016125788781002E-2</c:v>
                </c:pt>
                <c:pt idx="576">
                  <c:v>-7.5016125788781002E-2</c:v>
                </c:pt>
                <c:pt idx="577">
                  <c:v>-7.5016125788781002E-2</c:v>
                </c:pt>
                <c:pt idx="578">
                  <c:v>-7.5016125788781002E-2</c:v>
                </c:pt>
                <c:pt idx="579">
                  <c:v>-7.5016125788781002E-2</c:v>
                </c:pt>
                <c:pt idx="580">
                  <c:v>-7.5016125788781002E-2</c:v>
                </c:pt>
                <c:pt idx="581">
                  <c:v>-7.5016125788781002E-2</c:v>
                </c:pt>
                <c:pt idx="582">
                  <c:v>-7.5016125788781002E-2</c:v>
                </c:pt>
                <c:pt idx="583">
                  <c:v>-7.5016125788781002E-2</c:v>
                </c:pt>
                <c:pt idx="584">
                  <c:v>-7.5016125788781002E-2</c:v>
                </c:pt>
                <c:pt idx="585">
                  <c:v>-7.5016125788781002E-2</c:v>
                </c:pt>
                <c:pt idx="586">
                  <c:v>-7.5016125788781002E-2</c:v>
                </c:pt>
                <c:pt idx="587">
                  <c:v>-7.5016125788781002E-2</c:v>
                </c:pt>
                <c:pt idx="588">
                  <c:v>-7.5016125788781002E-2</c:v>
                </c:pt>
                <c:pt idx="589">
                  <c:v>-7.5016125788781002E-2</c:v>
                </c:pt>
                <c:pt idx="590">
                  <c:v>-7.5016125788781002E-2</c:v>
                </c:pt>
                <c:pt idx="591">
                  <c:v>-7.5016125788781002E-2</c:v>
                </c:pt>
                <c:pt idx="592">
                  <c:v>-7.5016125788781002E-2</c:v>
                </c:pt>
                <c:pt idx="593">
                  <c:v>-7.5016125788781002E-2</c:v>
                </c:pt>
                <c:pt idx="594">
                  <c:v>-7.5016125788781002E-2</c:v>
                </c:pt>
                <c:pt idx="595">
                  <c:v>-7.5016125788781002E-2</c:v>
                </c:pt>
                <c:pt idx="596">
                  <c:v>-7.5016125788781002E-2</c:v>
                </c:pt>
                <c:pt idx="597">
                  <c:v>-7.5016125788781002E-2</c:v>
                </c:pt>
                <c:pt idx="598">
                  <c:v>-7.5016125788781002E-2</c:v>
                </c:pt>
                <c:pt idx="599">
                  <c:v>-7.5016125788781002E-2</c:v>
                </c:pt>
                <c:pt idx="600">
                  <c:v>-7.5016125788781002E-2</c:v>
                </c:pt>
                <c:pt idx="601">
                  <c:v>-7.5016125788781002E-2</c:v>
                </c:pt>
                <c:pt idx="602">
                  <c:v>-7.5016125788781002E-2</c:v>
                </c:pt>
                <c:pt idx="603">
                  <c:v>-7.5016125788781002E-2</c:v>
                </c:pt>
                <c:pt idx="604">
                  <c:v>-7.5016125788781002E-2</c:v>
                </c:pt>
                <c:pt idx="605">
                  <c:v>-7.5016125788781002E-2</c:v>
                </c:pt>
                <c:pt idx="606">
                  <c:v>-7.5016125788781002E-2</c:v>
                </c:pt>
                <c:pt idx="607">
                  <c:v>-7.5016125788781002E-2</c:v>
                </c:pt>
                <c:pt idx="608">
                  <c:v>-7.5016125788781002E-2</c:v>
                </c:pt>
                <c:pt idx="609">
                  <c:v>-7.5016125788781002E-2</c:v>
                </c:pt>
                <c:pt idx="610">
                  <c:v>-7.5016125788781002E-2</c:v>
                </c:pt>
                <c:pt idx="611">
                  <c:v>-7.5016125788781002E-2</c:v>
                </c:pt>
                <c:pt idx="612">
                  <c:v>-7.5016125788781002E-2</c:v>
                </c:pt>
                <c:pt idx="613">
                  <c:v>-7.5016125788781002E-2</c:v>
                </c:pt>
                <c:pt idx="614">
                  <c:v>-7.5016125788781002E-2</c:v>
                </c:pt>
                <c:pt idx="615">
                  <c:v>-7.5016125788781002E-2</c:v>
                </c:pt>
                <c:pt idx="616">
                  <c:v>-7.5016125788781002E-2</c:v>
                </c:pt>
                <c:pt idx="617">
                  <c:v>-7.5016125788781002E-2</c:v>
                </c:pt>
                <c:pt idx="618">
                  <c:v>-7.5016125788781002E-2</c:v>
                </c:pt>
                <c:pt idx="619">
                  <c:v>-7.5016125788781002E-2</c:v>
                </c:pt>
                <c:pt idx="620">
                  <c:v>-7.5016125788781002E-2</c:v>
                </c:pt>
                <c:pt idx="621">
                  <c:v>-7.5016125788781002E-2</c:v>
                </c:pt>
                <c:pt idx="622">
                  <c:v>-7.5016125788781002E-2</c:v>
                </c:pt>
                <c:pt idx="623">
                  <c:v>-7.5016125788781002E-2</c:v>
                </c:pt>
                <c:pt idx="624">
                  <c:v>-7.5016125788781002E-2</c:v>
                </c:pt>
                <c:pt idx="625">
                  <c:v>-7.5016125788781002E-2</c:v>
                </c:pt>
                <c:pt idx="626">
                  <c:v>-7.5016125788781002E-2</c:v>
                </c:pt>
                <c:pt idx="627">
                  <c:v>-7.5016125788781002E-2</c:v>
                </c:pt>
                <c:pt idx="628">
                  <c:v>-7.5016125788781002E-2</c:v>
                </c:pt>
                <c:pt idx="629">
                  <c:v>-7.5016125788781002E-2</c:v>
                </c:pt>
                <c:pt idx="630">
                  <c:v>-7.5016125788781002E-2</c:v>
                </c:pt>
                <c:pt idx="631">
                  <c:v>-7.5016125788781002E-2</c:v>
                </c:pt>
                <c:pt idx="632">
                  <c:v>-7.5016125788781002E-2</c:v>
                </c:pt>
                <c:pt idx="633">
                  <c:v>-7.5016125788781002E-2</c:v>
                </c:pt>
                <c:pt idx="634">
                  <c:v>-7.5016125788781002E-2</c:v>
                </c:pt>
                <c:pt idx="635">
                  <c:v>-7.5016125788781002E-2</c:v>
                </c:pt>
                <c:pt idx="636">
                  <c:v>-7.5016125788781002E-2</c:v>
                </c:pt>
                <c:pt idx="637">
                  <c:v>-7.5016125788781002E-2</c:v>
                </c:pt>
                <c:pt idx="638">
                  <c:v>-7.5016125788781002E-2</c:v>
                </c:pt>
                <c:pt idx="639">
                  <c:v>-7.5016125788781002E-2</c:v>
                </c:pt>
                <c:pt idx="640">
                  <c:v>-7.5016125788781002E-2</c:v>
                </c:pt>
                <c:pt idx="641">
                  <c:v>-7.5016125788781002E-2</c:v>
                </c:pt>
                <c:pt idx="642">
                  <c:v>-7.5016125788781002E-2</c:v>
                </c:pt>
                <c:pt idx="643">
                  <c:v>-7.5016125788781002E-2</c:v>
                </c:pt>
                <c:pt idx="644">
                  <c:v>-7.5016125788781002E-2</c:v>
                </c:pt>
                <c:pt idx="645">
                  <c:v>-7.5016125788781002E-2</c:v>
                </c:pt>
                <c:pt idx="646">
                  <c:v>-7.5016125788781002E-2</c:v>
                </c:pt>
                <c:pt idx="647">
                  <c:v>-7.5016125788781002E-2</c:v>
                </c:pt>
                <c:pt idx="648">
                  <c:v>-7.5016125788781002E-2</c:v>
                </c:pt>
                <c:pt idx="649">
                  <c:v>-7.5016125788781002E-2</c:v>
                </c:pt>
                <c:pt idx="650">
                  <c:v>-7.5016125788781002E-2</c:v>
                </c:pt>
                <c:pt idx="651">
                  <c:v>-7.5016125788781002E-2</c:v>
                </c:pt>
                <c:pt idx="652">
                  <c:v>-7.5016125788781002E-2</c:v>
                </c:pt>
                <c:pt idx="653">
                  <c:v>-7.5016125788781002E-2</c:v>
                </c:pt>
                <c:pt idx="654">
                  <c:v>-7.5016125788781002E-2</c:v>
                </c:pt>
                <c:pt idx="655">
                  <c:v>-7.5016125788781002E-2</c:v>
                </c:pt>
                <c:pt idx="656">
                  <c:v>-7.5016125788781002E-2</c:v>
                </c:pt>
                <c:pt idx="657">
                  <c:v>-7.5016125788781002E-2</c:v>
                </c:pt>
                <c:pt idx="658">
                  <c:v>-7.5016125788781002E-2</c:v>
                </c:pt>
                <c:pt idx="659">
                  <c:v>-7.5016125788781002E-2</c:v>
                </c:pt>
                <c:pt idx="660">
                  <c:v>-7.5016125788781002E-2</c:v>
                </c:pt>
                <c:pt idx="661">
                  <c:v>-7.5016125788781002E-2</c:v>
                </c:pt>
                <c:pt idx="662">
                  <c:v>-7.5016125788781002E-2</c:v>
                </c:pt>
                <c:pt idx="663">
                  <c:v>-7.5016125788781002E-2</c:v>
                </c:pt>
                <c:pt idx="664">
                  <c:v>-7.5016125788781002E-2</c:v>
                </c:pt>
                <c:pt idx="665">
                  <c:v>-7.5016125788781002E-2</c:v>
                </c:pt>
                <c:pt idx="666">
                  <c:v>-7.5016125788781002E-2</c:v>
                </c:pt>
                <c:pt idx="667">
                  <c:v>-7.5016125788781002E-2</c:v>
                </c:pt>
                <c:pt idx="668">
                  <c:v>-7.5016125788781002E-2</c:v>
                </c:pt>
                <c:pt idx="669">
                  <c:v>-7.5016125788781002E-2</c:v>
                </c:pt>
                <c:pt idx="670">
                  <c:v>-7.5016125788781002E-2</c:v>
                </c:pt>
                <c:pt idx="671">
                  <c:v>-7.5016125788781002E-2</c:v>
                </c:pt>
                <c:pt idx="672">
                  <c:v>-7.5016125788781002E-2</c:v>
                </c:pt>
                <c:pt idx="673">
                  <c:v>-7.5016125788781002E-2</c:v>
                </c:pt>
                <c:pt idx="674">
                  <c:v>-7.5016125788781002E-2</c:v>
                </c:pt>
                <c:pt idx="675">
                  <c:v>-7.5016125788781002E-2</c:v>
                </c:pt>
                <c:pt idx="676">
                  <c:v>-7.5016125788781002E-2</c:v>
                </c:pt>
                <c:pt idx="677">
                  <c:v>-7.5016125788781002E-2</c:v>
                </c:pt>
                <c:pt idx="678">
                  <c:v>-7.5016125788781002E-2</c:v>
                </c:pt>
                <c:pt idx="679">
                  <c:v>-7.5016125788781002E-2</c:v>
                </c:pt>
                <c:pt idx="680">
                  <c:v>-7.5016125788781002E-2</c:v>
                </c:pt>
                <c:pt idx="681">
                  <c:v>-7.5016125788781002E-2</c:v>
                </c:pt>
                <c:pt idx="682">
                  <c:v>-7.5016125788781002E-2</c:v>
                </c:pt>
                <c:pt idx="683">
                  <c:v>-7.5016125788781002E-2</c:v>
                </c:pt>
                <c:pt idx="684">
                  <c:v>-7.5016125788781002E-2</c:v>
                </c:pt>
                <c:pt idx="685">
                  <c:v>-7.5016125788781002E-2</c:v>
                </c:pt>
                <c:pt idx="686">
                  <c:v>-7.5016125788781002E-2</c:v>
                </c:pt>
                <c:pt idx="687">
                  <c:v>-7.5016125788781002E-2</c:v>
                </c:pt>
                <c:pt idx="688">
                  <c:v>-7.5016125788781002E-2</c:v>
                </c:pt>
                <c:pt idx="689">
                  <c:v>-7.5016125788781002E-2</c:v>
                </c:pt>
                <c:pt idx="690">
                  <c:v>-7.5016125788781002E-2</c:v>
                </c:pt>
                <c:pt idx="691">
                  <c:v>-7.5016125788781002E-2</c:v>
                </c:pt>
                <c:pt idx="692">
                  <c:v>-7.5016125788781002E-2</c:v>
                </c:pt>
                <c:pt idx="693">
                  <c:v>-7.5016125788781002E-2</c:v>
                </c:pt>
                <c:pt idx="694">
                  <c:v>-7.5016125788781002E-2</c:v>
                </c:pt>
                <c:pt idx="695">
                  <c:v>-7.5016125788781002E-2</c:v>
                </c:pt>
                <c:pt idx="696">
                  <c:v>-7.5016125788781002E-2</c:v>
                </c:pt>
                <c:pt idx="697">
                  <c:v>-7.5016125788781002E-2</c:v>
                </c:pt>
                <c:pt idx="698">
                  <c:v>-7.5016125788781002E-2</c:v>
                </c:pt>
                <c:pt idx="699">
                  <c:v>-7.5016125788781002E-2</c:v>
                </c:pt>
                <c:pt idx="700">
                  <c:v>-7.5016125788781002E-2</c:v>
                </c:pt>
                <c:pt idx="701">
                  <c:v>-7.5016125788781002E-2</c:v>
                </c:pt>
                <c:pt idx="702">
                  <c:v>-7.5016125788781002E-2</c:v>
                </c:pt>
                <c:pt idx="703">
                  <c:v>-7.5016125788781002E-2</c:v>
                </c:pt>
                <c:pt idx="704">
                  <c:v>-7.5016125788781002E-2</c:v>
                </c:pt>
                <c:pt idx="705">
                  <c:v>-7.5016125788781002E-2</c:v>
                </c:pt>
                <c:pt idx="706">
                  <c:v>-7.5016125788781002E-2</c:v>
                </c:pt>
                <c:pt idx="707">
                  <c:v>-7.5016125788781002E-2</c:v>
                </c:pt>
                <c:pt idx="708">
                  <c:v>-7.5016125788781002E-2</c:v>
                </c:pt>
                <c:pt idx="709">
                  <c:v>-7.5016125788781002E-2</c:v>
                </c:pt>
                <c:pt idx="710">
                  <c:v>-7.5016125788781002E-2</c:v>
                </c:pt>
                <c:pt idx="711">
                  <c:v>-7.5016125788781002E-2</c:v>
                </c:pt>
                <c:pt idx="712">
                  <c:v>-7.5016125788781002E-2</c:v>
                </c:pt>
                <c:pt idx="713">
                  <c:v>-7.5016125788781002E-2</c:v>
                </c:pt>
                <c:pt idx="714">
                  <c:v>-7.5016125788781002E-2</c:v>
                </c:pt>
                <c:pt idx="715">
                  <c:v>-7.5016125788781002E-2</c:v>
                </c:pt>
                <c:pt idx="716">
                  <c:v>-7.5016125788781002E-2</c:v>
                </c:pt>
                <c:pt idx="717">
                  <c:v>-7.5016125788781002E-2</c:v>
                </c:pt>
                <c:pt idx="718">
                  <c:v>-7.5016125788781002E-2</c:v>
                </c:pt>
                <c:pt idx="719">
                  <c:v>-7.5016125788781002E-2</c:v>
                </c:pt>
                <c:pt idx="720">
                  <c:v>-7.5016125788781002E-2</c:v>
                </c:pt>
                <c:pt idx="721">
                  <c:v>-7.5016125788781002E-2</c:v>
                </c:pt>
                <c:pt idx="722">
                  <c:v>-7.5016125788781002E-2</c:v>
                </c:pt>
                <c:pt idx="723">
                  <c:v>-7.5016125788781002E-2</c:v>
                </c:pt>
                <c:pt idx="724">
                  <c:v>-7.5016125788781002E-2</c:v>
                </c:pt>
                <c:pt idx="725">
                  <c:v>-7.5016125788781002E-2</c:v>
                </c:pt>
                <c:pt idx="726">
                  <c:v>-7.5016125788781002E-2</c:v>
                </c:pt>
                <c:pt idx="727">
                  <c:v>-7.5016125788781002E-2</c:v>
                </c:pt>
                <c:pt idx="728">
                  <c:v>-7.5016125788781002E-2</c:v>
                </c:pt>
                <c:pt idx="729">
                  <c:v>-7.5016125788781002E-2</c:v>
                </c:pt>
                <c:pt idx="730">
                  <c:v>-7.5016125788781002E-2</c:v>
                </c:pt>
                <c:pt idx="731">
                  <c:v>-7.5016125788781002E-2</c:v>
                </c:pt>
                <c:pt idx="732">
                  <c:v>-7.5016125788781002E-2</c:v>
                </c:pt>
                <c:pt idx="733">
                  <c:v>-7.5016125788781002E-2</c:v>
                </c:pt>
                <c:pt idx="734">
                  <c:v>-7.5016125788781002E-2</c:v>
                </c:pt>
                <c:pt idx="735">
                  <c:v>-7.5016125788781002E-2</c:v>
                </c:pt>
                <c:pt idx="736">
                  <c:v>-7.5016125788781002E-2</c:v>
                </c:pt>
                <c:pt idx="737">
                  <c:v>-7.5016125788781002E-2</c:v>
                </c:pt>
                <c:pt idx="738">
                  <c:v>-7.5016125788781002E-2</c:v>
                </c:pt>
                <c:pt idx="739">
                  <c:v>-7.5016125788781002E-2</c:v>
                </c:pt>
                <c:pt idx="740">
                  <c:v>-7.5016125788781002E-2</c:v>
                </c:pt>
                <c:pt idx="741">
                  <c:v>-7.5016125788781002E-2</c:v>
                </c:pt>
                <c:pt idx="742">
                  <c:v>-7.5016125788781002E-2</c:v>
                </c:pt>
                <c:pt idx="743">
                  <c:v>-7.5016125788781002E-2</c:v>
                </c:pt>
                <c:pt idx="744">
                  <c:v>-7.5016125788781002E-2</c:v>
                </c:pt>
                <c:pt idx="745">
                  <c:v>-7.5016125788781002E-2</c:v>
                </c:pt>
                <c:pt idx="746">
                  <c:v>-7.5016125788781002E-2</c:v>
                </c:pt>
                <c:pt idx="747">
                  <c:v>-7.5016125788781002E-2</c:v>
                </c:pt>
                <c:pt idx="748">
                  <c:v>-7.5016125788781002E-2</c:v>
                </c:pt>
                <c:pt idx="749">
                  <c:v>-7.5016125788781002E-2</c:v>
                </c:pt>
                <c:pt idx="750">
                  <c:v>-7.5016125788781002E-2</c:v>
                </c:pt>
                <c:pt idx="751">
                  <c:v>-7.5016125788781002E-2</c:v>
                </c:pt>
                <c:pt idx="752">
                  <c:v>-7.5016125788781002E-2</c:v>
                </c:pt>
                <c:pt idx="753">
                  <c:v>-7.5016125788781002E-2</c:v>
                </c:pt>
                <c:pt idx="754">
                  <c:v>-7.5016125788781002E-2</c:v>
                </c:pt>
                <c:pt idx="755">
                  <c:v>-7.5016125788781002E-2</c:v>
                </c:pt>
                <c:pt idx="756">
                  <c:v>-7.5016125788781002E-2</c:v>
                </c:pt>
                <c:pt idx="757">
                  <c:v>-7.5016125788781002E-2</c:v>
                </c:pt>
                <c:pt idx="758">
                  <c:v>-7.5016125788781002E-2</c:v>
                </c:pt>
                <c:pt idx="759">
                  <c:v>-7.5016125788781002E-2</c:v>
                </c:pt>
                <c:pt idx="760">
                  <c:v>-7.5016125788781002E-2</c:v>
                </c:pt>
                <c:pt idx="761">
                  <c:v>-7.5016125788781002E-2</c:v>
                </c:pt>
                <c:pt idx="762">
                  <c:v>-7.5016125788781002E-2</c:v>
                </c:pt>
                <c:pt idx="763">
                  <c:v>-7.5016125788781002E-2</c:v>
                </c:pt>
                <c:pt idx="764">
                  <c:v>-7.5016125788781002E-2</c:v>
                </c:pt>
                <c:pt idx="765">
                  <c:v>-7.5016125788781002E-2</c:v>
                </c:pt>
                <c:pt idx="766">
                  <c:v>-7.5016125788781002E-2</c:v>
                </c:pt>
                <c:pt idx="767">
                  <c:v>-7.5016125788781002E-2</c:v>
                </c:pt>
                <c:pt idx="768">
                  <c:v>-7.5016125788781002E-2</c:v>
                </c:pt>
                <c:pt idx="769">
                  <c:v>-7.5016125788781002E-2</c:v>
                </c:pt>
                <c:pt idx="770">
                  <c:v>-7.5016125788781002E-2</c:v>
                </c:pt>
                <c:pt idx="771">
                  <c:v>-7.5016125788781002E-2</c:v>
                </c:pt>
                <c:pt idx="772">
                  <c:v>-7.5016125788781002E-2</c:v>
                </c:pt>
                <c:pt idx="773">
                  <c:v>-7.5016125788781002E-2</c:v>
                </c:pt>
                <c:pt idx="774">
                  <c:v>-7.5016125788781002E-2</c:v>
                </c:pt>
                <c:pt idx="775">
                  <c:v>-7.5016125788781002E-2</c:v>
                </c:pt>
                <c:pt idx="776">
                  <c:v>-7.5016125788781002E-2</c:v>
                </c:pt>
                <c:pt idx="777">
                  <c:v>-7.5016125788781002E-2</c:v>
                </c:pt>
                <c:pt idx="778">
                  <c:v>-7.5016125788781002E-2</c:v>
                </c:pt>
                <c:pt idx="779">
                  <c:v>-7.5016125788781002E-2</c:v>
                </c:pt>
                <c:pt idx="780">
                  <c:v>-7.5016125788781002E-2</c:v>
                </c:pt>
                <c:pt idx="781">
                  <c:v>-7.5016125788781002E-2</c:v>
                </c:pt>
                <c:pt idx="782">
                  <c:v>-7.5016125788781002E-2</c:v>
                </c:pt>
                <c:pt idx="783">
                  <c:v>-7.5016125788781002E-2</c:v>
                </c:pt>
                <c:pt idx="784">
                  <c:v>-7.5016125788781002E-2</c:v>
                </c:pt>
                <c:pt idx="785">
                  <c:v>-7.5016125788781002E-2</c:v>
                </c:pt>
                <c:pt idx="786">
                  <c:v>-7.5016125788781002E-2</c:v>
                </c:pt>
                <c:pt idx="787">
                  <c:v>-7.5016125788781002E-2</c:v>
                </c:pt>
                <c:pt idx="788">
                  <c:v>-7.5016125788781002E-2</c:v>
                </c:pt>
                <c:pt idx="789">
                  <c:v>-7.5016125788781002E-2</c:v>
                </c:pt>
                <c:pt idx="790">
                  <c:v>-7.5016125788781002E-2</c:v>
                </c:pt>
                <c:pt idx="791">
                  <c:v>-7.5016125788781002E-2</c:v>
                </c:pt>
                <c:pt idx="792">
                  <c:v>-7.5016125788781002E-2</c:v>
                </c:pt>
                <c:pt idx="793">
                  <c:v>-7.5016125788781002E-2</c:v>
                </c:pt>
                <c:pt idx="794">
                  <c:v>-7.5016125788781002E-2</c:v>
                </c:pt>
                <c:pt idx="795">
                  <c:v>-7.5016125788781002E-2</c:v>
                </c:pt>
                <c:pt idx="796">
                  <c:v>-7.5016125788781002E-2</c:v>
                </c:pt>
                <c:pt idx="797">
                  <c:v>-7.5016125788781002E-2</c:v>
                </c:pt>
                <c:pt idx="798">
                  <c:v>-7.5016125788781002E-2</c:v>
                </c:pt>
                <c:pt idx="799">
                  <c:v>-7.5016125788781002E-2</c:v>
                </c:pt>
                <c:pt idx="800">
                  <c:v>-7.5016125788781002E-2</c:v>
                </c:pt>
                <c:pt idx="801">
                  <c:v>-7.5016125788781002E-2</c:v>
                </c:pt>
                <c:pt idx="802">
                  <c:v>-7.5016125788781002E-2</c:v>
                </c:pt>
                <c:pt idx="803">
                  <c:v>-7.5016125788781002E-2</c:v>
                </c:pt>
                <c:pt idx="804">
                  <c:v>-7.5016125788781002E-2</c:v>
                </c:pt>
                <c:pt idx="805">
                  <c:v>-7.5016125788781002E-2</c:v>
                </c:pt>
                <c:pt idx="806">
                  <c:v>-7.5016125788781002E-2</c:v>
                </c:pt>
                <c:pt idx="807">
                  <c:v>-7.5016125788781002E-2</c:v>
                </c:pt>
                <c:pt idx="808">
                  <c:v>-7.5016125788781002E-2</c:v>
                </c:pt>
                <c:pt idx="809">
                  <c:v>-7.5016125788781002E-2</c:v>
                </c:pt>
                <c:pt idx="810">
                  <c:v>-7.5016125788781002E-2</c:v>
                </c:pt>
                <c:pt idx="811">
                  <c:v>-7.5016125788781002E-2</c:v>
                </c:pt>
                <c:pt idx="812">
                  <c:v>-7.5016125788781002E-2</c:v>
                </c:pt>
                <c:pt idx="813">
                  <c:v>-7.5016125788781002E-2</c:v>
                </c:pt>
                <c:pt idx="814">
                  <c:v>-7.5016125788781002E-2</c:v>
                </c:pt>
                <c:pt idx="815">
                  <c:v>-7.5016125788781002E-2</c:v>
                </c:pt>
                <c:pt idx="816">
                  <c:v>-7.5016125788781002E-2</c:v>
                </c:pt>
                <c:pt idx="817">
                  <c:v>-7.5016125788781002E-2</c:v>
                </c:pt>
                <c:pt idx="818">
                  <c:v>-7.5016125788781002E-2</c:v>
                </c:pt>
                <c:pt idx="819">
                  <c:v>-7.5016125788781002E-2</c:v>
                </c:pt>
                <c:pt idx="820">
                  <c:v>-7.5016125788781002E-2</c:v>
                </c:pt>
                <c:pt idx="821">
                  <c:v>-7.5016125788781002E-2</c:v>
                </c:pt>
                <c:pt idx="822">
                  <c:v>-7.5016125788781002E-2</c:v>
                </c:pt>
                <c:pt idx="823">
                  <c:v>-7.5016125788781002E-2</c:v>
                </c:pt>
                <c:pt idx="824">
                  <c:v>-7.5016125788781002E-2</c:v>
                </c:pt>
                <c:pt idx="825">
                  <c:v>-7.5016125788781002E-2</c:v>
                </c:pt>
                <c:pt idx="826">
                  <c:v>-7.5016125788781002E-2</c:v>
                </c:pt>
                <c:pt idx="827">
                  <c:v>-7.5016125788781002E-2</c:v>
                </c:pt>
                <c:pt idx="828">
                  <c:v>-7.5016125788781002E-2</c:v>
                </c:pt>
                <c:pt idx="829">
                  <c:v>-7.5016125788781002E-2</c:v>
                </c:pt>
                <c:pt idx="830">
                  <c:v>-7.5016125788781002E-2</c:v>
                </c:pt>
                <c:pt idx="831">
                  <c:v>-7.5016125788781002E-2</c:v>
                </c:pt>
                <c:pt idx="832">
                  <c:v>-7.5016125788781002E-2</c:v>
                </c:pt>
                <c:pt idx="833">
                  <c:v>-7.5016125788781002E-2</c:v>
                </c:pt>
                <c:pt idx="834">
                  <c:v>-7.5016125788781002E-2</c:v>
                </c:pt>
                <c:pt idx="835">
                  <c:v>-7.5016125788781002E-2</c:v>
                </c:pt>
                <c:pt idx="836">
                  <c:v>-7.5016125788781002E-2</c:v>
                </c:pt>
                <c:pt idx="837">
                  <c:v>-7.5016125788781002E-2</c:v>
                </c:pt>
                <c:pt idx="838">
                  <c:v>-7.5016125788781002E-2</c:v>
                </c:pt>
                <c:pt idx="839">
                  <c:v>-7.5016125788781002E-2</c:v>
                </c:pt>
                <c:pt idx="840">
                  <c:v>-7.5016125788781002E-2</c:v>
                </c:pt>
                <c:pt idx="841">
                  <c:v>-7.5016125788781002E-2</c:v>
                </c:pt>
                <c:pt idx="842">
                  <c:v>-7.5016125788781002E-2</c:v>
                </c:pt>
                <c:pt idx="843">
                  <c:v>-7.5016125788781002E-2</c:v>
                </c:pt>
                <c:pt idx="844">
                  <c:v>-7.5016125788781002E-2</c:v>
                </c:pt>
                <c:pt idx="845">
                  <c:v>-7.5016125788781002E-2</c:v>
                </c:pt>
                <c:pt idx="846">
                  <c:v>-7.5016125788781002E-2</c:v>
                </c:pt>
                <c:pt idx="847">
                  <c:v>-7.5016125788781002E-2</c:v>
                </c:pt>
                <c:pt idx="848">
                  <c:v>-7.5016125788781002E-2</c:v>
                </c:pt>
                <c:pt idx="849">
                  <c:v>-7.5016125788781002E-2</c:v>
                </c:pt>
                <c:pt idx="850">
                  <c:v>-7.5016125788781002E-2</c:v>
                </c:pt>
                <c:pt idx="851">
                  <c:v>-7.5016125788781002E-2</c:v>
                </c:pt>
                <c:pt idx="852">
                  <c:v>-7.5016125788781002E-2</c:v>
                </c:pt>
                <c:pt idx="853">
                  <c:v>-7.5016125788781002E-2</c:v>
                </c:pt>
                <c:pt idx="854">
                  <c:v>-7.5016125788781002E-2</c:v>
                </c:pt>
                <c:pt idx="855">
                  <c:v>-7.5016125788781002E-2</c:v>
                </c:pt>
                <c:pt idx="856">
                  <c:v>-7.5016125788781002E-2</c:v>
                </c:pt>
                <c:pt idx="857">
                  <c:v>-7.5016125788781002E-2</c:v>
                </c:pt>
                <c:pt idx="858">
                  <c:v>-7.5016125788781002E-2</c:v>
                </c:pt>
                <c:pt idx="859">
                  <c:v>-7.5016125788781002E-2</c:v>
                </c:pt>
                <c:pt idx="860">
                  <c:v>-7.5016125788781002E-2</c:v>
                </c:pt>
                <c:pt idx="861">
                  <c:v>-7.5016125788781002E-2</c:v>
                </c:pt>
                <c:pt idx="862">
                  <c:v>-7.5016125788781002E-2</c:v>
                </c:pt>
                <c:pt idx="863">
                  <c:v>-7.5016125788781002E-2</c:v>
                </c:pt>
                <c:pt idx="864">
                  <c:v>-7.5016125788781002E-2</c:v>
                </c:pt>
                <c:pt idx="865">
                  <c:v>-7.5016125788781002E-2</c:v>
                </c:pt>
                <c:pt idx="866">
                  <c:v>-7.5016125788781002E-2</c:v>
                </c:pt>
                <c:pt idx="867">
                  <c:v>-7.5016125788781002E-2</c:v>
                </c:pt>
                <c:pt idx="868">
                  <c:v>-7.5016125788781002E-2</c:v>
                </c:pt>
                <c:pt idx="869">
                  <c:v>-7.5016125788781002E-2</c:v>
                </c:pt>
                <c:pt idx="870">
                  <c:v>-7.5016125788781002E-2</c:v>
                </c:pt>
                <c:pt idx="871">
                  <c:v>-7.5016125788781002E-2</c:v>
                </c:pt>
                <c:pt idx="872">
                  <c:v>-7.5016125788781002E-2</c:v>
                </c:pt>
                <c:pt idx="873">
                  <c:v>-7.5016125788781002E-2</c:v>
                </c:pt>
                <c:pt idx="874">
                  <c:v>-7.5016125788781002E-2</c:v>
                </c:pt>
                <c:pt idx="875">
                  <c:v>-7.5016125788781002E-2</c:v>
                </c:pt>
                <c:pt idx="876">
                  <c:v>-7.5016125788781002E-2</c:v>
                </c:pt>
                <c:pt idx="877">
                  <c:v>-7.5016125788781002E-2</c:v>
                </c:pt>
                <c:pt idx="878">
                  <c:v>-7.5016125788781002E-2</c:v>
                </c:pt>
                <c:pt idx="879">
                  <c:v>-7.5016125788781002E-2</c:v>
                </c:pt>
                <c:pt idx="880">
                  <c:v>-7.5016125788781002E-2</c:v>
                </c:pt>
                <c:pt idx="881">
                  <c:v>-7.5016125788781002E-2</c:v>
                </c:pt>
                <c:pt idx="882">
                  <c:v>-7.5016125788781002E-2</c:v>
                </c:pt>
                <c:pt idx="883">
                  <c:v>-7.5016125788781002E-2</c:v>
                </c:pt>
                <c:pt idx="884">
                  <c:v>-7.5016125788781002E-2</c:v>
                </c:pt>
                <c:pt idx="885">
                  <c:v>-7.5016125788781002E-2</c:v>
                </c:pt>
                <c:pt idx="886">
                  <c:v>-7.5016125788781002E-2</c:v>
                </c:pt>
                <c:pt idx="887">
                  <c:v>-7.5016125788781002E-2</c:v>
                </c:pt>
                <c:pt idx="888">
                  <c:v>-7.5016125788781002E-2</c:v>
                </c:pt>
                <c:pt idx="889">
                  <c:v>-7.5016125788781002E-2</c:v>
                </c:pt>
                <c:pt idx="890">
                  <c:v>-7.5016125788781002E-2</c:v>
                </c:pt>
                <c:pt idx="891">
                  <c:v>-7.5016125788781002E-2</c:v>
                </c:pt>
                <c:pt idx="892">
                  <c:v>-7.5016125788781002E-2</c:v>
                </c:pt>
                <c:pt idx="893">
                  <c:v>-7.5016125788781002E-2</c:v>
                </c:pt>
                <c:pt idx="894">
                  <c:v>-7.5016125788781002E-2</c:v>
                </c:pt>
                <c:pt idx="895">
                  <c:v>-7.5016125788781002E-2</c:v>
                </c:pt>
                <c:pt idx="896">
                  <c:v>-7.5016125788781002E-2</c:v>
                </c:pt>
                <c:pt idx="897">
                  <c:v>-7.5016125788781002E-2</c:v>
                </c:pt>
                <c:pt idx="898">
                  <c:v>-7.5016125788781002E-2</c:v>
                </c:pt>
                <c:pt idx="899">
                  <c:v>-7.5016125788781002E-2</c:v>
                </c:pt>
                <c:pt idx="900">
                  <c:v>-7.5016125788781002E-2</c:v>
                </c:pt>
                <c:pt idx="901">
                  <c:v>-7.5016125788781002E-2</c:v>
                </c:pt>
                <c:pt idx="902">
                  <c:v>-7.5016125788781002E-2</c:v>
                </c:pt>
                <c:pt idx="903">
                  <c:v>-7.5016125788781002E-2</c:v>
                </c:pt>
                <c:pt idx="904">
                  <c:v>-7.5016125788781002E-2</c:v>
                </c:pt>
                <c:pt idx="905">
                  <c:v>-7.5016125788781002E-2</c:v>
                </c:pt>
                <c:pt idx="906">
                  <c:v>-7.5016125788781002E-2</c:v>
                </c:pt>
                <c:pt idx="907">
                  <c:v>-7.5016125788781002E-2</c:v>
                </c:pt>
                <c:pt idx="908">
                  <c:v>-7.5016125788781002E-2</c:v>
                </c:pt>
                <c:pt idx="909">
                  <c:v>-7.5016125788781002E-2</c:v>
                </c:pt>
                <c:pt idx="910">
                  <c:v>-7.5016125788781002E-2</c:v>
                </c:pt>
                <c:pt idx="911">
                  <c:v>-7.5016125788781002E-2</c:v>
                </c:pt>
                <c:pt idx="912">
                  <c:v>-7.5016125788781002E-2</c:v>
                </c:pt>
                <c:pt idx="913">
                  <c:v>-7.5016125788781002E-2</c:v>
                </c:pt>
                <c:pt idx="914">
                  <c:v>-7.5016125788781002E-2</c:v>
                </c:pt>
                <c:pt idx="915">
                  <c:v>-7.5016125788781002E-2</c:v>
                </c:pt>
                <c:pt idx="916">
                  <c:v>-7.5016125788781002E-2</c:v>
                </c:pt>
                <c:pt idx="917">
                  <c:v>-7.5016125788781002E-2</c:v>
                </c:pt>
                <c:pt idx="918">
                  <c:v>-7.5016125788781002E-2</c:v>
                </c:pt>
                <c:pt idx="919">
                  <c:v>-7.5016125788781002E-2</c:v>
                </c:pt>
                <c:pt idx="920">
                  <c:v>-7.5016125788781002E-2</c:v>
                </c:pt>
                <c:pt idx="921">
                  <c:v>-7.5016125788781002E-2</c:v>
                </c:pt>
                <c:pt idx="922">
                  <c:v>-7.5016125788781002E-2</c:v>
                </c:pt>
                <c:pt idx="923">
                  <c:v>-7.5016125788781002E-2</c:v>
                </c:pt>
                <c:pt idx="924">
                  <c:v>-7.5016125788781002E-2</c:v>
                </c:pt>
                <c:pt idx="925">
                  <c:v>-7.5016125788781002E-2</c:v>
                </c:pt>
                <c:pt idx="926">
                  <c:v>-7.5016125788781002E-2</c:v>
                </c:pt>
                <c:pt idx="927">
                  <c:v>-7.5016125788781002E-2</c:v>
                </c:pt>
                <c:pt idx="928">
                  <c:v>-7.5016125788781002E-2</c:v>
                </c:pt>
                <c:pt idx="929">
                  <c:v>-7.5016125788781002E-2</c:v>
                </c:pt>
                <c:pt idx="930">
                  <c:v>-7.5016125788781002E-2</c:v>
                </c:pt>
                <c:pt idx="931">
                  <c:v>-7.5016125788781002E-2</c:v>
                </c:pt>
                <c:pt idx="932">
                  <c:v>-7.5016125788781002E-2</c:v>
                </c:pt>
                <c:pt idx="933">
                  <c:v>-7.5016125788781002E-2</c:v>
                </c:pt>
                <c:pt idx="934">
                  <c:v>-7.5016125788781002E-2</c:v>
                </c:pt>
                <c:pt idx="935">
                  <c:v>-7.5016125788781002E-2</c:v>
                </c:pt>
                <c:pt idx="936">
                  <c:v>-7.5016125788781002E-2</c:v>
                </c:pt>
                <c:pt idx="937">
                  <c:v>-7.5016125788781002E-2</c:v>
                </c:pt>
                <c:pt idx="938">
                  <c:v>-7.5016125788781002E-2</c:v>
                </c:pt>
                <c:pt idx="939">
                  <c:v>-7.5016125788781002E-2</c:v>
                </c:pt>
                <c:pt idx="940">
                  <c:v>-7.5016125788781002E-2</c:v>
                </c:pt>
                <c:pt idx="941">
                  <c:v>-7.5016125788781002E-2</c:v>
                </c:pt>
                <c:pt idx="942">
                  <c:v>-7.5016125788781002E-2</c:v>
                </c:pt>
                <c:pt idx="943">
                  <c:v>-7.5016125788781002E-2</c:v>
                </c:pt>
                <c:pt idx="944">
                  <c:v>-7.5016125788781002E-2</c:v>
                </c:pt>
                <c:pt idx="945">
                  <c:v>-7.5016125788781002E-2</c:v>
                </c:pt>
                <c:pt idx="946">
                  <c:v>-7.5016125788781002E-2</c:v>
                </c:pt>
                <c:pt idx="947">
                  <c:v>-7.5016125788781002E-2</c:v>
                </c:pt>
                <c:pt idx="948">
                  <c:v>-7.5016125788781002E-2</c:v>
                </c:pt>
                <c:pt idx="949">
                  <c:v>-7.5016125788781002E-2</c:v>
                </c:pt>
                <c:pt idx="950">
                  <c:v>-7.5016125788781002E-2</c:v>
                </c:pt>
                <c:pt idx="951">
                  <c:v>-7.5016125788781002E-2</c:v>
                </c:pt>
                <c:pt idx="952">
                  <c:v>-7.5016125788781002E-2</c:v>
                </c:pt>
                <c:pt idx="953">
                  <c:v>-7.5016125788781002E-2</c:v>
                </c:pt>
                <c:pt idx="954">
                  <c:v>-7.5016125788781002E-2</c:v>
                </c:pt>
                <c:pt idx="955">
                  <c:v>-7.5016125788781002E-2</c:v>
                </c:pt>
                <c:pt idx="956">
                  <c:v>-7.5016125788781002E-2</c:v>
                </c:pt>
                <c:pt idx="957">
                  <c:v>-7.5016125788781002E-2</c:v>
                </c:pt>
                <c:pt idx="958">
                  <c:v>-7.5016125788781002E-2</c:v>
                </c:pt>
                <c:pt idx="959">
                  <c:v>-7.5016125788781002E-2</c:v>
                </c:pt>
                <c:pt idx="960">
                  <c:v>-7.5016125788781002E-2</c:v>
                </c:pt>
                <c:pt idx="961">
                  <c:v>-7.5016125788781002E-2</c:v>
                </c:pt>
                <c:pt idx="962">
                  <c:v>-7.5016125788781002E-2</c:v>
                </c:pt>
                <c:pt idx="963">
                  <c:v>-7.5016125788781002E-2</c:v>
                </c:pt>
                <c:pt idx="964">
                  <c:v>-7.5016125788781002E-2</c:v>
                </c:pt>
                <c:pt idx="965">
                  <c:v>-7.5016125788781002E-2</c:v>
                </c:pt>
                <c:pt idx="966">
                  <c:v>-7.5016125788781002E-2</c:v>
                </c:pt>
                <c:pt idx="967">
                  <c:v>-7.5016125788781002E-2</c:v>
                </c:pt>
                <c:pt idx="968">
                  <c:v>-7.5016125788781002E-2</c:v>
                </c:pt>
                <c:pt idx="969">
                  <c:v>-7.5016125788781002E-2</c:v>
                </c:pt>
                <c:pt idx="970">
                  <c:v>-7.5016125788781002E-2</c:v>
                </c:pt>
                <c:pt idx="971">
                  <c:v>-7.5016125788781002E-2</c:v>
                </c:pt>
                <c:pt idx="972">
                  <c:v>-7.5016125788781002E-2</c:v>
                </c:pt>
                <c:pt idx="973">
                  <c:v>-7.5016125788781002E-2</c:v>
                </c:pt>
                <c:pt idx="974">
                  <c:v>-7.5016125788781002E-2</c:v>
                </c:pt>
                <c:pt idx="975">
                  <c:v>-7.5016125788781002E-2</c:v>
                </c:pt>
                <c:pt idx="976">
                  <c:v>-7.5016125788781002E-2</c:v>
                </c:pt>
                <c:pt idx="977">
                  <c:v>-7.5016125788781002E-2</c:v>
                </c:pt>
                <c:pt idx="978">
                  <c:v>-7.5016125788781002E-2</c:v>
                </c:pt>
                <c:pt idx="979">
                  <c:v>-7.5016125788781002E-2</c:v>
                </c:pt>
                <c:pt idx="980">
                  <c:v>-7.5016125788781002E-2</c:v>
                </c:pt>
                <c:pt idx="981">
                  <c:v>-7.5016125788781002E-2</c:v>
                </c:pt>
                <c:pt idx="982">
                  <c:v>-7.5016125788781002E-2</c:v>
                </c:pt>
                <c:pt idx="983">
                  <c:v>-7.5016125788781002E-2</c:v>
                </c:pt>
                <c:pt idx="984">
                  <c:v>-7.5016125788781002E-2</c:v>
                </c:pt>
                <c:pt idx="985">
                  <c:v>-7.5016125788781002E-2</c:v>
                </c:pt>
                <c:pt idx="986">
                  <c:v>-7.5016125788781002E-2</c:v>
                </c:pt>
                <c:pt idx="987">
                  <c:v>-7.5016125788781002E-2</c:v>
                </c:pt>
                <c:pt idx="988">
                  <c:v>-7.5016125788781002E-2</c:v>
                </c:pt>
                <c:pt idx="989">
                  <c:v>-7.5016125788781002E-2</c:v>
                </c:pt>
                <c:pt idx="990">
                  <c:v>-7.5016125788781002E-2</c:v>
                </c:pt>
                <c:pt idx="991">
                  <c:v>-7.5016125788781002E-2</c:v>
                </c:pt>
                <c:pt idx="992">
                  <c:v>-7.5016125788781002E-2</c:v>
                </c:pt>
                <c:pt idx="993">
                  <c:v>-7.5016125788781002E-2</c:v>
                </c:pt>
                <c:pt idx="994">
                  <c:v>-7.5016125788781002E-2</c:v>
                </c:pt>
                <c:pt idx="995">
                  <c:v>-7.5016125788781002E-2</c:v>
                </c:pt>
                <c:pt idx="996">
                  <c:v>-7.5016125788781002E-2</c:v>
                </c:pt>
                <c:pt idx="997">
                  <c:v>-7.5016125788781002E-2</c:v>
                </c:pt>
                <c:pt idx="998">
                  <c:v>-7.5016125788781002E-2</c:v>
                </c:pt>
                <c:pt idx="999">
                  <c:v>-7.5016125788781002E-2</c:v>
                </c:pt>
                <c:pt idx="1000">
                  <c:v>-7.5016125788781002E-2</c:v>
                </c:pt>
                <c:pt idx="1001">
                  <c:v>-7.5016125788781002E-2</c:v>
                </c:pt>
                <c:pt idx="1002">
                  <c:v>-7.5016125788781002E-2</c:v>
                </c:pt>
                <c:pt idx="1003">
                  <c:v>-7.5016125788781002E-2</c:v>
                </c:pt>
                <c:pt idx="1004">
                  <c:v>-7.5016125788781002E-2</c:v>
                </c:pt>
                <c:pt idx="1005">
                  <c:v>-7.5016125788781002E-2</c:v>
                </c:pt>
                <c:pt idx="1006">
                  <c:v>-7.5016125788781002E-2</c:v>
                </c:pt>
                <c:pt idx="1007">
                  <c:v>-7.5016125788781002E-2</c:v>
                </c:pt>
                <c:pt idx="1008">
                  <c:v>-7.5016125788781002E-2</c:v>
                </c:pt>
                <c:pt idx="1009">
                  <c:v>-7.5016125788781002E-2</c:v>
                </c:pt>
                <c:pt idx="1010">
                  <c:v>-7.5016125788781002E-2</c:v>
                </c:pt>
                <c:pt idx="1011">
                  <c:v>-7.5016125788781002E-2</c:v>
                </c:pt>
                <c:pt idx="1012">
                  <c:v>-7.5016125788781002E-2</c:v>
                </c:pt>
                <c:pt idx="1013">
                  <c:v>-7.5016125788781002E-2</c:v>
                </c:pt>
                <c:pt idx="1014">
                  <c:v>-7.5016125788781002E-2</c:v>
                </c:pt>
                <c:pt idx="1015">
                  <c:v>-7.5016125788781002E-2</c:v>
                </c:pt>
                <c:pt idx="1016">
                  <c:v>-7.5016125788781002E-2</c:v>
                </c:pt>
                <c:pt idx="1017">
                  <c:v>-7.5016125788781002E-2</c:v>
                </c:pt>
                <c:pt idx="1018">
                  <c:v>-7.5016125788781002E-2</c:v>
                </c:pt>
                <c:pt idx="1019">
                  <c:v>-7.5016125788781002E-2</c:v>
                </c:pt>
                <c:pt idx="1020">
                  <c:v>-7.5016125788781002E-2</c:v>
                </c:pt>
                <c:pt idx="1021">
                  <c:v>-7.5016125788781002E-2</c:v>
                </c:pt>
                <c:pt idx="1022">
                  <c:v>-7.5016125788781002E-2</c:v>
                </c:pt>
                <c:pt idx="1023">
                  <c:v>-7.5016125788781002E-2</c:v>
                </c:pt>
                <c:pt idx="1024">
                  <c:v>-7.5016125788781002E-2</c:v>
                </c:pt>
                <c:pt idx="1025">
                  <c:v>-7.5016125788781002E-2</c:v>
                </c:pt>
                <c:pt idx="1026">
                  <c:v>-7.5016125788781002E-2</c:v>
                </c:pt>
                <c:pt idx="1027">
                  <c:v>-7.5016125788781002E-2</c:v>
                </c:pt>
                <c:pt idx="1028">
                  <c:v>-7.5016125788781002E-2</c:v>
                </c:pt>
                <c:pt idx="1029">
                  <c:v>-7.5016125788781002E-2</c:v>
                </c:pt>
                <c:pt idx="1030">
                  <c:v>-7.5016125788781002E-2</c:v>
                </c:pt>
                <c:pt idx="1031">
                  <c:v>-7.5016125788781002E-2</c:v>
                </c:pt>
                <c:pt idx="1032">
                  <c:v>-7.5016125788781002E-2</c:v>
                </c:pt>
                <c:pt idx="1033">
                  <c:v>-7.5016125788781002E-2</c:v>
                </c:pt>
                <c:pt idx="1034">
                  <c:v>-7.5016125788781002E-2</c:v>
                </c:pt>
                <c:pt idx="1035">
                  <c:v>-7.5016125788781002E-2</c:v>
                </c:pt>
                <c:pt idx="1036">
                  <c:v>-7.5016125788781002E-2</c:v>
                </c:pt>
                <c:pt idx="1037">
                  <c:v>-7.5016125788781002E-2</c:v>
                </c:pt>
                <c:pt idx="1038">
                  <c:v>-7.5016125788781002E-2</c:v>
                </c:pt>
                <c:pt idx="1039">
                  <c:v>-7.5016125788781002E-2</c:v>
                </c:pt>
                <c:pt idx="1040">
                  <c:v>-7.5016125788781002E-2</c:v>
                </c:pt>
                <c:pt idx="1041">
                  <c:v>-7.5016125788781002E-2</c:v>
                </c:pt>
                <c:pt idx="1042">
                  <c:v>-7.5016125788781002E-2</c:v>
                </c:pt>
                <c:pt idx="1043">
                  <c:v>-7.5016125788781002E-2</c:v>
                </c:pt>
                <c:pt idx="1044">
                  <c:v>-7.5016125788781002E-2</c:v>
                </c:pt>
                <c:pt idx="1045">
                  <c:v>-7.5016125788781002E-2</c:v>
                </c:pt>
                <c:pt idx="1046">
                  <c:v>-7.5016125788781002E-2</c:v>
                </c:pt>
                <c:pt idx="1047">
                  <c:v>-7.5016125788781002E-2</c:v>
                </c:pt>
                <c:pt idx="1048">
                  <c:v>-7.5016125788781002E-2</c:v>
                </c:pt>
                <c:pt idx="1049">
                  <c:v>-7.5016125788781002E-2</c:v>
                </c:pt>
                <c:pt idx="1050">
                  <c:v>-7.5016125788781002E-2</c:v>
                </c:pt>
                <c:pt idx="1051">
                  <c:v>-7.5016125788781002E-2</c:v>
                </c:pt>
                <c:pt idx="1052">
                  <c:v>-7.5016125788781002E-2</c:v>
                </c:pt>
                <c:pt idx="1053">
                  <c:v>-7.5016125788781002E-2</c:v>
                </c:pt>
                <c:pt idx="1054">
                  <c:v>-7.5016125788781002E-2</c:v>
                </c:pt>
                <c:pt idx="1055">
                  <c:v>-7.5016125788781002E-2</c:v>
                </c:pt>
                <c:pt idx="1056">
                  <c:v>-7.5016125788781002E-2</c:v>
                </c:pt>
                <c:pt idx="1057">
                  <c:v>-7.5016125788781002E-2</c:v>
                </c:pt>
                <c:pt idx="1058">
                  <c:v>-7.5016125788781002E-2</c:v>
                </c:pt>
                <c:pt idx="1059">
                  <c:v>-7.5016125788781002E-2</c:v>
                </c:pt>
                <c:pt idx="1060">
                  <c:v>-7.5016125788781002E-2</c:v>
                </c:pt>
                <c:pt idx="1061">
                  <c:v>-7.5016125788781002E-2</c:v>
                </c:pt>
                <c:pt idx="1062">
                  <c:v>-7.5016125788781002E-2</c:v>
                </c:pt>
                <c:pt idx="1063">
                  <c:v>-7.5016125788781002E-2</c:v>
                </c:pt>
                <c:pt idx="1064">
                  <c:v>-7.5016125788781002E-2</c:v>
                </c:pt>
                <c:pt idx="1065">
                  <c:v>-7.5016125788781002E-2</c:v>
                </c:pt>
                <c:pt idx="1066">
                  <c:v>-7.5016125788781002E-2</c:v>
                </c:pt>
                <c:pt idx="1067">
                  <c:v>-7.5016125788781002E-2</c:v>
                </c:pt>
                <c:pt idx="1068">
                  <c:v>-7.5016125788781002E-2</c:v>
                </c:pt>
                <c:pt idx="1069">
                  <c:v>-7.5016125788781002E-2</c:v>
                </c:pt>
                <c:pt idx="1070">
                  <c:v>-7.5016125788781002E-2</c:v>
                </c:pt>
                <c:pt idx="1071">
                  <c:v>-7.5016125788781002E-2</c:v>
                </c:pt>
                <c:pt idx="1072">
                  <c:v>-7.5016125788781002E-2</c:v>
                </c:pt>
                <c:pt idx="1073">
                  <c:v>-7.5016125788781002E-2</c:v>
                </c:pt>
                <c:pt idx="1074">
                  <c:v>-7.5016125788781002E-2</c:v>
                </c:pt>
                <c:pt idx="1075">
                  <c:v>-7.5016125788781002E-2</c:v>
                </c:pt>
                <c:pt idx="1076">
                  <c:v>-7.5016125788781002E-2</c:v>
                </c:pt>
                <c:pt idx="1077">
                  <c:v>-7.5016125788781002E-2</c:v>
                </c:pt>
                <c:pt idx="1078">
                  <c:v>-7.5016125788781002E-2</c:v>
                </c:pt>
                <c:pt idx="1079">
                  <c:v>-7.5016125788781002E-2</c:v>
                </c:pt>
                <c:pt idx="1080">
                  <c:v>-7.5016125788781002E-2</c:v>
                </c:pt>
                <c:pt idx="1081">
                  <c:v>-7.5016125788781002E-2</c:v>
                </c:pt>
                <c:pt idx="1082">
                  <c:v>-7.5016125788781002E-2</c:v>
                </c:pt>
                <c:pt idx="1083">
                  <c:v>-7.5016125788781002E-2</c:v>
                </c:pt>
                <c:pt idx="1084">
                  <c:v>-7.5016125788781002E-2</c:v>
                </c:pt>
                <c:pt idx="1085">
                  <c:v>-7.5016125788781002E-2</c:v>
                </c:pt>
                <c:pt idx="1086">
                  <c:v>-7.5016125788781002E-2</c:v>
                </c:pt>
                <c:pt idx="1087">
                  <c:v>-7.5016125788781002E-2</c:v>
                </c:pt>
                <c:pt idx="1088">
                  <c:v>-7.5016125788781002E-2</c:v>
                </c:pt>
                <c:pt idx="1089">
                  <c:v>-7.5016125788781002E-2</c:v>
                </c:pt>
                <c:pt idx="1090">
                  <c:v>-7.5016125788781002E-2</c:v>
                </c:pt>
                <c:pt idx="1091">
                  <c:v>-7.5016125788781002E-2</c:v>
                </c:pt>
                <c:pt idx="1092">
                  <c:v>-7.5016125788781002E-2</c:v>
                </c:pt>
                <c:pt idx="1093">
                  <c:v>-7.5016125788781002E-2</c:v>
                </c:pt>
                <c:pt idx="1094">
                  <c:v>-7.5016125788781002E-2</c:v>
                </c:pt>
                <c:pt idx="1095">
                  <c:v>-7.5016125788781002E-2</c:v>
                </c:pt>
                <c:pt idx="1096">
                  <c:v>-7.5016125788781002E-2</c:v>
                </c:pt>
                <c:pt idx="1097">
                  <c:v>-7.5016125788781002E-2</c:v>
                </c:pt>
                <c:pt idx="1098">
                  <c:v>-7.5016125788781002E-2</c:v>
                </c:pt>
                <c:pt idx="1099">
                  <c:v>-7.5016125788781002E-2</c:v>
                </c:pt>
                <c:pt idx="1100">
                  <c:v>-7.5016125788781002E-2</c:v>
                </c:pt>
                <c:pt idx="1101">
                  <c:v>-7.5016125788781002E-2</c:v>
                </c:pt>
                <c:pt idx="1102">
                  <c:v>-7.5016125788781002E-2</c:v>
                </c:pt>
                <c:pt idx="1103">
                  <c:v>-7.5016125788781002E-2</c:v>
                </c:pt>
                <c:pt idx="1104">
                  <c:v>-7.5016125788781002E-2</c:v>
                </c:pt>
                <c:pt idx="1105">
                  <c:v>-7.5016125788781002E-2</c:v>
                </c:pt>
                <c:pt idx="1106">
                  <c:v>-7.5016125788781002E-2</c:v>
                </c:pt>
                <c:pt idx="1107">
                  <c:v>-7.5016125788781002E-2</c:v>
                </c:pt>
                <c:pt idx="1108">
                  <c:v>-7.5016125788781002E-2</c:v>
                </c:pt>
                <c:pt idx="1109">
                  <c:v>-7.5016125788781002E-2</c:v>
                </c:pt>
                <c:pt idx="1110">
                  <c:v>-7.5016125788781002E-2</c:v>
                </c:pt>
                <c:pt idx="1111">
                  <c:v>-7.5016125788781002E-2</c:v>
                </c:pt>
                <c:pt idx="1112">
                  <c:v>-7.5016125788781002E-2</c:v>
                </c:pt>
                <c:pt idx="1113">
                  <c:v>-7.5016125788781002E-2</c:v>
                </c:pt>
                <c:pt idx="1114">
                  <c:v>-7.5016125788781002E-2</c:v>
                </c:pt>
                <c:pt idx="1115">
                  <c:v>-7.5016125788781002E-2</c:v>
                </c:pt>
                <c:pt idx="1116">
                  <c:v>-7.5016125788781002E-2</c:v>
                </c:pt>
                <c:pt idx="1117">
                  <c:v>-7.5016125788781002E-2</c:v>
                </c:pt>
                <c:pt idx="1118">
                  <c:v>-7.5016125788781002E-2</c:v>
                </c:pt>
                <c:pt idx="1119">
                  <c:v>-7.5016125788781002E-2</c:v>
                </c:pt>
                <c:pt idx="1120">
                  <c:v>-7.5016125788781002E-2</c:v>
                </c:pt>
                <c:pt idx="1121">
                  <c:v>-7.5016125788781002E-2</c:v>
                </c:pt>
                <c:pt idx="1122">
                  <c:v>-7.5016125788781002E-2</c:v>
                </c:pt>
                <c:pt idx="1123">
                  <c:v>-7.5016125788781002E-2</c:v>
                </c:pt>
                <c:pt idx="1124">
                  <c:v>-7.5016125788781002E-2</c:v>
                </c:pt>
                <c:pt idx="1125">
                  <c:v>-7.5016125788781002E-2</c:v>
                </c:pt>
                <c:pt idx="1126">
                  <c:v>-7.5016125788781002E-2</c:v>
                </c:pt>
                <c:pt idx="1127">
                  <c:v>-7.5016125788781002E-2</c:v>
                </c:pt>
                <c:pt idx="1128">
                  <c:v>-7.5016125788781002E-2</c:v>
                </c:pt>
                <c:pt idx="1129">
                  <c:v>-7.5016125788781002E-2</c:v>
                </c:pt>
                <c:pt idx="1130">
                  <c:v>-7.5016125788781002E-2</c:v>
                </c:pt>
                <c:pt idx="1131">
                  <c:v>-7.5016125788781002E-2</c:v>
                </c:pt>
                <c:pt idx="1132">
                  <c:v>-7.5016125788781002E-2</c:v>
                </c:pt>
                <c:pt idx="1133">
                  <c:v>-7.5016125788781002E-2</c:v>
                </c:pt>
                <c:pt idx="1134">
                  <c:v>-7.5016125788781002E-2</c:v>
                </c:pt>
                <c:pt idx="1135">
                  <c:v>-7.5016125788781002E-2</c:v>
                </c:pt>
                <c:pt idx="1136">
                  <c:v>-7.5016125788781002E-2</c:v>
                </c:pt>
                <c:pt idx="1137">
                  <c:v>-7.5016125788781002E-2</c:v>
                </c:pt>
                <c:pt idx="1138">
                  <c:v>-7.5016125788781002E-2</c:v>
                </c:pt>
                <c:pt idx="1139">
                  <c:v>-7.5016125788781002E-2</c:v>
                </c:pt>
                <c:pt idx="1140">
                  <c:v>-7.5016125788781002E-2</c:v>
                </c:pt>
                <c:pt idx="1141">
                  <c:v>-7.5016125788781002E-2</c:v>
                </c:pt>
                <c:pt idx="1142">
                  <c:v>-7.5016125788781002E-2</c:v>
                </c:pt>
                <c:pt idx="1143">
                  <c:v>-7.5016125788781002E-2</c:v>
                </c:pt>
                <c:pt idx="1144">
                  <c:v>-7.5016125788781002E-2</c:v>
                </c:pt>
                <c:pt idx="1145">
                  <c:v>-7.5016125788781002E-2</c:v>
                </c:pt>
                <c:pt idx="1146">
                  <c:v>-7.5016125788781002E-2</c:v>
                </c:pt>
                <c:pt idx="1147">
                  <c:v>-7.5016125788781002E-2</c:v>
                </c:pt>
                <c:pt idx="1148">
                  <c:v>-7.5016125788781002E-2</c:v>
                </c:pt>
                <c:pt idx="1149">
                  <c:v>-7.5016125788781002E-2</c:v>
                </c:pt>
                <c:pt idx="1150">
                  <c:v>-7.5016125788781002E-2</c:v>
                </c:pt>
                <c:pt idx="1151">
                  <c:v>-7.5016125788781002E-2</c:v>
                </c:pt>
                <c:pt idx="1152">
                  <c:v>-7.5016125788781002E-2</c:v>
                </c:pt>
                <c:pt idx="1153">
                  <c:v>-7.5016125788781002E-2</c:v>
                </c:pt>
                <c:pt idx="1154">
                  <c:v>-7.5016125788781002E-2</c:v>
                </c:pt>
                <c:pt idx="1155">
                  <c:v>-7.5016125788781002E-2</c:v>
                </c:pt>
                <c:pt idx="1156">
                  <c:v>-7.5016125788781002E-2</c:v>
                </c:pt>
                <c:pt idx="1157">
                  <c:v>-7.5016125788781002E-2</c:v>
                </c:pt>
                <c:pt idx="1158">
                  <c:v>-7.5016125788781002E-2</c:v>
                </c:pt>
                <c:pt idx="1159">
                  <c:v>-7.5016125788781002E-2</c:v>
                </c:pt>
                <c:pt idx="1160">
                  <c:v>-7.5016125788781002E-2</c:v>
                </c:pt>
                <c:pt idx="1161">
                  <c:v>-7.5016125788781002E-2</c:v>
                </c:pt>
                <c:pt idx="1162">
                  <c:v>-7.5016125788781002E-2</c:v>
                </c:pt>
                <c:pt idx="1163">
                  <c:v>-7.5016125788781002E-2</c:v>
                </c:pt>
                <c:pt idx="1164">
                  <c:v>-7.5016125788781002E-2</c:v>
                </c:pt>
                <c:pt idx="1165">
                  <c:v>-7.5016125788781002E-2</c:v>
                </c:pt>
                <c:pt idx="1166">
                  <c:v>-7.5016125788781002E-2</c:v>
                </c:pt>
                <c:pt idx="1167">
                  <c:v>-7.5016125788781002E-2</c:v>
                </c:pt>
                <c:pt idx="1168">
                  <c:v>-7.5016125788781002E-2</c:v>
                </c:pt>
                <c:pt idx="1169">
                  <c:v>-7.5016125788781002E-2</c:v>
                </c:pt>
                <c:pt idx="1170">
                  <c:v>-7.5016125788781002E-2</c:v>
                </c:pt>
                <c:pt idx="1171">
                  <c:v>-7.5016125788781002E-2</c:v>
                </c:pt>
                <c:pt idx="1172">
                  <c:v>-7.5016125788781002E-2</c:v>
                </c:pt>
                <c:pt idx="1173">
                  <c:v>-7.5016125788781002E-2</c:v>
                </c:pt>
                <c:pt idx="1174">
                  <c:v>-7.5016125788781002E-2</c:v>
                </c:pt>
                <c:pt idx="1175">
                  <c:v>-7.5016125788781002E-2</c:v>
                </c:pt>
                <c:pt idx="1176">
                  <c:v>-7.5016125788781002E-2</c:v>
                </c:pt>
                <c:pt idx="1177">
                  <c:v>-7.5016125788781002E-2</c:v>
                </c:pt>
                <c:pt idx="1178">
                  <c:v>-7.5016125788781002E-2</c:v>
                </c:pt>
                <c:pt idx="1179">
                  <c:v>-7.5016125788781002E-2</c:v>
                </c:pt>
                <c:pt idx="1180">
                  <c:v>-7.5016125788781002E-2</c:v>
                </c:pt>
                <c:pt idx="1181">
                  <c:v>-7.5016125788781002E-2</c:v>
                </c:pt>
                <c:pt idx="1182">
                  <c:v>-7.5016125788781002E-2</c:v>
                </c:pt>
                <c:pt idx="1183">
                  <c:v>-7.5016125788781002E-2</c:v>
                </c:pt>
                <c:pt idx="1184">
                  <c:v>-7.5016125788781002E-2</c:v>
                </c:pt>
                <c:pt idx="1185">
                  <c:v>-7.5016125788781002E-2</c:v>
                </c:pt>
                <c:pt idx="1186">
                  <c:v>-7.5016125788781002E-2</c:v>
                </c:pt>
                <c:pt idx="1187">
                  <c:v>-7.5016125788781002E-2</c:v>
                </c:pt>
                <c:pt idx="1188">
                  <c:v>-7.5016125788781002E-2</c:v>
                </c:pt>
                <c:pt idx="1189">
                  <c:v>-7.5016125788781002E-2</c:v>
                </c:pt>
                <c:pt idx="1190">
                  <c:v>-7.5016125788781002E-2</c:v>
                </c:pt>
                <c:pt idx="1191">
                  <c:v>-7.5016125788781002E-2</c:v>
                </c:pt>
                <c:pt idx="1192">
                  <c:v>-7.5016125788781002E-2</c:v>
                </c:pt>
                <c:pt idx="1193">
                  <c:v>-7.5016125788781002E-2</c:v>
                </c:pt>
                <c:pt idx="1194">
                  <c:v>-7.5016125788781002E-2</c:v>
                </c:pt>
                <c:pt idx="1195">
                  <c:v>-7.5016125788781002E-2</c:v>
                </c:pt>
                <c:pt idx="1196">
                  <c:v>-7.5016125788781002E-2</c:v>
                </c:pt>
                <c:pt idx="1197">
                  <c:v>-7.5016125788781002E-2</c:v>
                </c:pt>
                <c:pt idx="1198">
                  <c:v>-7.5016125788781002E-2</c:v>
                </c:pt>
                <c:pt idx="1199">
                  <c:v>-7.5016125788781002E-2</c:v>
                </c:pt>
                <c:pt idx="1200">
                  <c:v>-7.5016125788781002E-2</c:v>
                </c:pt>
                <c:pt idx="1201">
                  <c:v>-7.5016125788781002E-2</c:v>
                </c:pt>
                <c:pt idx="1202">
                  <c:v>-7.5016125788781002E-2</c:v>
                </c:pt>
                <c:pt idx="1203">
                  <c:v>-7.5016125788781002E-2</c:v>
                </c:pt>
                <c:pt idx="1204">
                  <c:v>-7.5016125788781002E-2</c:v>
                </c:pt>
                <c:pt idx="1205">
                  <c:v>-7.5016125788781002E-2</c:v>
                </c:pt>
                <c:pt idx="1206">
                  <c:v>-7.5016125788781002E-2</c:v>
                </c:pt>
                <c:pt idx="1207">
                  <c:v>-7.5016125788781002E-2</c:v>
                </c:pt>
                <c:pt idx="1208">
                  <c:v>-7.5016125788781002E-2</c:v>
                </c:pt>
                <c:pt idx="1209">
                  <c:v>-7.5016125788781002E-2</c:v>
                </c:pt>
                <c:pt idx="1210">
                  <c:v>-7.5016125788781002E-2</c:v>
                </c:pt>
                <c:pt idx="1211">
                  <c:v>-7.5016125788781002E-2</c:v>
                </c:pt>
                <c:pt idx="1212">
                  <c:v>-7.5016125788781002E-2</c:v>
                </c:pt>
                <c:pt idx="1213">
                  <c:v>-7.5016125788781002E-2</c:v>
                </c:pt>
                <c:pt idx="1214">
                  <c:v>-7.5016125788781002E-2</c:v>
                </c:pt>
                <c:pt idx="1215">
                  <c:v>-7.5016125788781002E-2</c:v>
                </c:pt>
                <c:pt idx="1216">
                  <c:v>-7.5016125788781002E-2</c:v>
                </c:pt>
                <c:pt idx="1217">
                  <c:v>-7.5016125788781002E-2</c:v>
                </c:pt>
                <c:pt idx="1218">
                  <c:v>-7.5016125788781002E-2</c:v>
                </c:pt>
                <c:pt idx="1219">
                  <c:v>-7.5016125788781002E-2</c:v>
                </c:pt>
                <c:pt idx="1220">
                  <c:v>-7.5016125788781002E-2</c:v>
                </c:pt>
                <c:pt idx="1221">
                  <c:v>-7.5016125788781002E-2</c:v>
                </c:pt>
                <c:pt idx="1222">
                  <c:v>-7.5016125788781002E-2</c:v>
                </c:pt>
                <c:pt idx="1223">
                  <c:v>-7.5016125788781002E-2</c:v>
                </c:pt>
                <c:pt idx="1224">
                  <c:v>-7.5016125788781002E-2</c:v>
                </c:pt>
                <c:pt idx="1225">
                  <c:v>-7.5016125788781002E-2</c:v>
                </c:pt>
                <c:pt idx="1226">
                  <c:v>-7.5016125788781002E-2</c:v>
                </c:pt>
                <c:pt idx="1227">
                  <c:v>-7.5016125788781002E-2</c:v>
                </c:pt>
                <c:pt idx="1228">
                  <c:v>-7.5016125788781002E-2</c:v>
                </c:pt>
                <c:pt idx="1229">
                  <c:v>-7.5016125788781002E-2</c:v>
                </c:pt>
                <c:pt idx="1230">
                  <c:v>-7.5016125788781002E-2</c:v>
                </c:pt>
                <c:pt idx="1231">
                  <c:v>-7.5016125788781002E-2</c:v>
                </c:pt>
                <c:pt idx="1232">
                  <c:v>-7.5016125788781002E-2</c:v>
                </c:pt>
                <c:pt idx="1233">
                  <c:v>-7.5016125788781002E-2</c:v>
                </c:pt>
                <c:pt idx="1234">
                  <c:v>-7.5016125788781002E-2</c:v>
                </c:pt>
                <c:pt idx="1235">
                  <c:v>-7.5016125788781002E-2</c:v>
                </c:pt>
                <c:pt idx="1236">
                  <c:v>-7.5016125788781002E-2</c:v>
                </c:pt>
                <c:pt idx="1237">
                  <c:v>-7.5016125788781002E-2</c:v>
                </c:pt>
                <c:pt idx="1238">
                  <c:v>-7.5016125788781002E-2</c:v>
                </c:pt>
                <c:pt idx="1239">
                  <c:v>-7.5016125788781002E-2</c:v>
                </c:pt>
                <c:pt idx="1240">
                  <c:v>-7.5016125788781002E-2</c:v>
                </c:pt>
                <c:pt idx="1241">
                  <c:v>-7.5016125788781002E-2</c:v>
                </c:pt>
                <c:pt idx="1242">
                  <c:v>-7.5016125788781002E-2</c:v>
                </c:pt>
                <c:pt idx="1243">
                  <c:v>-7.5016125788781002E-2</c:v>
                </c:pt>
                <c:pt idx="1244">
                  <c:v>-7.5016125788781002E-2</c:v>
                </c:pt>
                <c:pt idx="1245">
                  <c:v>-7.5016125788781002E-2</c:v>
                </c:pt>
                <c:pt idx="1246">
                  <c:v>-7.5016125788781002E-2</c:v>
                </c:pt>
                <c:pt idx="1247">
                  <c:v>-7.5016125788781002E-2</c:v>
                </c:pt>
                <c:pt idx="1248">
                  <c:v>-7.5016125788781002E-2</c:v>
                </c:pt>
                <c:pt idx="1249">
                  <c:v>-7.5016125788781002E-2</c:v>
                </c:pt>
                <c:pt idx="1250">
                  <c:v>-7.5016125788781002E-2</c:v>
                </c:pt>
                <c:pt idx="1251">
                  <c:v>-7.5016125788781002E-2</c:v>
                </c:pt>
                <c:pt idx="1252">
                  <c:v>-7.5016125788781002E-2</c:v>
                </c:pt>
                <c:pt idx="1253">
                  <c:v>-7.5016125788781002E-2</c:v>
                </c:pt>
                <c:pt idx="1254">
                  <c:v>-7.5016125788781002E-2</c:v>
                </c:pt>
                <c:pt idx="1255">
                  <c:v>-7.5016125788781002E-2</c:v>
                </c:pt>
                <c:pt idx="1256">
                  <c:v>-7.5016125788781002E-2</c:v>
                </c:pt>
                <c:pt idx="1257">
                  <c:v>-7.5016125788781002E-2</c:v>
                </c:pt>
                <c:pt idx="1258">
                  <c:v>-7.5016125788781002E-2</c:v>
                </c:pt>
                <c:pt idx="1259">
                  <c:v>-7.5016125788781002E-2</c:v>
                </c:pt>
                <c:pt idx="1260">
                  <c:v>-7.5016125788781002E-2</c:v>
                </c:pt>
                <c:pt idx="1261">
                  <c:v>-7.5016125788781002E-2</c:v>
                </c:pt>
                <c:pt idx="1262">
                  <c:v>-7.5016125788781002E-2</c:v>
                </c:pt>
                <c:pt idx="1263">
                  <c:v>-7.5016125788781002E-2</c:v>
                </c:pt>
                <c:pt idx="1264">
                  <c:v>-7.5016125788781002E-2</c:v>
                </c:pt>
                <c:pt idx="1265">
                  <c:v>-7.5016125788781002E-2</c:v>
                </c:pt>
                <c:pt idx="1266">
                  <c:v>-7.5016125788781002E-2</c:v>
                </c:pt>
                <c:pt idx="1267">
                  <c:v>-7.5016125788781002E-2</c:v>
                </c:pt>
                <c:pt idx="1268">
                  <c:v>-7.5016125788781002E-2</c:v>
                </c:pt>
                <c:pt idx="1269">
                  <c:v>-7.5016125788781002E-2</c:v>
                </c:pt>
                <c:pt idx="1270">
                  <c:v>-7.5016125788781002E-2</c:v>
                </c:pt>
                <c:pt idx="1271">
                  <c:v>-7.5016125788781002E-2</c:v>
                </c:pt>
                <c:pt idx="1272">
                  <c:v>-7.5016125788781002E-2</c:v>
                </c:pt>
                <c:pt idx="1273">
                  <c:v>-7.5016125788781002E-2</c:v>
                </c:pt>
                <c:pt idx="1274">
                  <c:v>-7.5016125788781002E-2</c:v>
                </c:pt>
                <c:pt idx="1275">
                  <c:v>-7.5016125788781002E-2</c:v>
                </c:pt>
                <c:pt idx="1276">
                  <c:v>-7.5016125788781002E-2</c:v>
                </c:pt>
                <c:pt idx="1277">
                  <c:v>-7.5016125788781002E-2</c:v>
                </c:pt>
                <c:pt idx="1278">
                  <c:v>-7.5016125788781002E-2</c:v>
                </c:pt>
                <c:pt idx="1279">
                  <c:v>-7.5016125788781002E-2</c:v>
                </c:pt>
                <c:pt idx="1280">
                  <c:v>-7.5016125788781002E-2</c:v>
                </c:pt>
                <c:pt idx="1281">
                  <c:v>-7.5016125788781002E-2</c:v>
                </c:pt>
                <c:pt idx="1282">
                  <c:v>-7.5016125788781002E-2</c:v>
                </c:pt>
                <c:pt idx="1283">
                  <c:v>-7.5016125788781002E-2</c:v>
                </c:pt>
                <c:pt idx="1284">
                  <c:v>-7.5016125788781002E-2</c:v>
                </c:pt>
                <c:pt idx="1285">
                  <c:v>-7.5016125788781002E-2</c:v>
                </c:pt>
                <c:pt idx="1286">
                  <c:v>-7.5016125788781002E-2</c:v>
                </c:pt>
                <c:pt idx="1287">
                  <c:v>-7.5016125788781002E-2</c:v>
                </c:pt>
                <c:pt idx="1288">
                  <c:v>-7.5016125788781002E-2</c:v>
                </c:pt>
                <c:pt idx="1289">
                  <c:v>-7.5016125788781002E-2</c:v>
                </c:pt>
                <c:pt idx="1290">
                  <c:v>-7.5016125788781002E-2</c:v>
                </c:pt>
                <c:pt idx="1291">
                  <c:v>-7.5016125788781002E-2</c:v>
                </c:pt>
                <c:pt idx="1292">
                  <c:v>-7.5016125788781002E-2</c:v>
                </c:pt>
                <c:pt idx="1293">
                  <c:v>-7.5016125788781002E-2</c:v>
                </c:pt>
                <c:pt idx="1294">
                  <c:v>-7.5016125788781002E-2</c:v>
                </c:pt>
                <c:pt idx="1295">
                  <c:v>-7.5016125788781002E-2</c:v>
                </c:pt>
                <c:pt idx="1296">
                  <c:v>-7.5016125788781002E-2</c:v>
                </c:pt>
                <c:pt idx="1297">
                  <c:v>-7.5016125788781002E-2</c:v>
                </c:pt>
                <c:pt idx="1298">
                  <c:v>-7.5016125788781002E-2</c:v>
                </c:pt>
                <c:pt idx="1299">
                  <c:v>-7.5016125788781002E-2</c:v>
                </c:pt>
                <c:pt idx="1300">
                  <c:v>-7.5016125788781002E-2</c:v>
                </c:pt>
                <c:pt idx="1301">
                  <c:v>-7.5016125788781002E-2</c:v>
                </c:pt>
                <c:pt idx="1302">
                  <c:v>-7.5016125788781002E-2</c:v>
                </c:pt>
                <c:pt idx="1303">
                  <c:v>-7.5016125788781002E-2</c:v>
                </c:pt>
                <c:pt idx="1304">
                  <c:v>-7.5016125788781002E-2</c:v>
                </c:pt>
                <c:pt idx="1305">
                  <c:v>-7.5016125788781002E-2</c:v>
                </c:pt>
                <c:pt idx="1306">
                  <c:v>-7.5016125788781002E-2</c:v>
                </c:pt>
                <c:pt idx="1307">
                  <c:v>-7.5016125788781002E-2</c:v>
                </c:pt>
                <c:pt idx="1308">
                  <c:v>-7.5016125788781002E-2</c:v>
                </c:pt>
                <c:pt idx="1309">
                  <c:v>-7.5016125788781002E-2</c:v>
                </c:pt>
                <c:pt idx="1310">
                  <c:v>-7.5016125788781002E-2</c:v>
                </c:pt>
                <c:pt idx="1311">
                  <c:v>-7.5016125788781002E-2</c:v>
                </c:pt>
                <c:pt idx="1312">
                  <c:v>-7.5016125788781002E-2</c:v>
                </c:pt>
                <c:pt idx="1313">
                  <c:v>-7.5016125788781002E-2</c:v>
                </c:pt>
                <c:pt idx="1314">
                  <c:v>-7.5016125788781002E-2</c:v>
                </c:pt>
                <c:pt idx="1315">
                  <c:v>-7.5016125788781002E-2</c:v>
                </c:pt>
                <c:pt idx="1316">
                  <c:v>-7.5016125788781002E-2</c:v>
                </c:pt>
                <c:pt idx="1317">
                  <c:v>-7.5016125788781002E-2</c:v>
                </c:pt>
                <c:pt idx="1318">
                  <c:v>-7.5016125788781002E-2</c:v>
                </c:pt>
                <c:pt idx="1319">
                  <c:v>-7.5016125788781002E-2</c:v>
                </c:pt>
                <c:pt idx="1320">
                  <c:v>-7.5016125788781002E-2</c:v>
                </c:pt>
                <c:pt idx="1321">
                  <c:v>-7.5016125788781002E-2</c:v>
                </c:pt>
                <c:pt idx="1322">
                  <c:v>-7.5016125788781002E-2</c:v>
                </c:pt>
                <c:pt idx="1323">
                  <c:v>-7.5016125788781002E-2</c:v>
                </c:pt>
                <c:pt idx="1324">
                  <c:v>-7.5016125788781002E-2</c:v>
                </c:pt>
                <c:pt idx="1325">
                  <c:v>-7.5016125788781002E-2</c:v>
                </c:pt>
                <c:pt idx="1326">
                  <c:v>-7.5016125788781002E-2</c:v>
                </c:pt>
                <c:pt idx="1327">
                  <c:v>-7.5016125788781002E-2</c:v>
                </c:pt>
                <c:pt idx="1328">
                  <c:v>-7.5016125788781002E-2</c:v>
                </c:pt>
                <c:pt idx="1329">
                  <c:v>-7.5016125788781002E-2</c:v>
                </c:pt>
                <c:pt idx="1330">
                  <c:v>-7.5016125788781002E-2</c:v>
                </c:pt>
                <c:pt idx="1331">
                  <c:v>-7.5016125788781002E-2</c:v>
                </c:pt>
                <c:pt idx="1332">
                  <c:v>-7.5016125788781002E-2</c:v>
                </c:pt>
                <c:pt idx="1333">
                  <c:v>-7.5016125788781002E-2</c:v>
                </c:pt>
                <c:pt idx="1334">
                  <c:v>-7.5016125788781002E-2</c:v>
                </c:pt>
                <c:pt idx="1335">
                  <c:v>-7.5016125788781002E-2</c:v>
                </c:pt>
                <c:pt idx="1336">
                  <c:v>-7.5016125788781002E-2</c:v>
                </c:pt>
                <c:pt idx="1337">
                  <c:v>-7.5016125788781002E-2</c:v>
                </c:pt>
                <c:pt idx="1338">
                  <c:v>-7.5016125788781002E-2</c:v>
                </c:pt>
                <c:pt idx="1339">
                  <c:v>-7.5016125788781002E-2</c:v>
                </c:pt>
                <c:pt idx="1340">
                  <c:v>-7.5016125788781002E-2</c:v>
                </c:pt>
                <c:pt idx="1341">
                  <c:v>-7.5016125788781002E-2</c:v>
                </c:pt>
                <c:pt idx="1342">
                  <c:v>-7.5016125788781002E-2</c:v>
                </c:pt>
                <c:pt idx="1343">
                  <c:v>-7.5016125788781002E-2</c:v>
                </c:pt>
                <c:pt idx="1344">
                  <c:v>-7.5016125788781002E-2</c:v>
                </c:pt>
                <c:pt idx="1345">
                  <c:v>-7.5016125788781002E-2</c:v>
                </c:pt>
                <c:pt idx="1346">
                  <c:v>-7.5016125788781002E-2</c:v>
                </c:pt>
                <c:pt idx="1347">
                  <c:v>-7.5016125788781002E-2</c:v>
                </c:pt>
                <c:pt idx="1348">
                  <c:v>-7.5016125788781002E-2</c:v>
                </c:pt>
                <c:pt idx="1349">
                  <c:v>-7.5016125788781002E-2</c:v>
                </c:pt>
                <c:pt idx="1350">
                  <c:v>-7.5016125788781002E-2</c:v>
                </c:pt>
                <c:pt idx="1351">
                  <c:v>-7.5016125788781002E-2</c:v>
                </c:pt>
                <c:pt idx="1352">
                  <c:v>-7.5016125788781002E-2</c:v>
                </c:pt>
                <c:pt idx="1353">
                  <c:v>-7.5016125788781002E-2</c:v>
                </c:pt>
                <c:pt idx="1354">
                  <c:v>-7.5016125788781002E-2</c:v>
                </c:pt>
                <c:pt idx="1355">
                  <c:v>-7.5016125788781002E-2</c:v>
                </c:pt>
                <c:pt idx="1356">
                  <c:v>-7.5016125788781002E-2</c:v>
                </c:pt>
                <c:pt idx="1357">
                  <c:v>-7.5016125788781002E-2</c:v>
                </c:pt>
                <c:pt idx="1358">
                  <c:v>-7.5016125788781002E-2</c:v>
                </c:pt>
                <c:pt idx="1359">
                  <c:v>-7.5016125788781002E-2</c:v>
                </c:pt>
                <c:pt idx="1360">
                  <c:v>-7.5016125788781002E-2</c:v>
                </c:pt>
                <c:pt idx="1361">
                  <c:v>-7.5016125788781002E-2</c:v>
                </c:pt>
                <c:pt idx="1362">
                  <c:v>-7.5016125788781002E-2</c:v>
                </c:pt>
                <c:pt idx="1363">
                  <c:v>-7.5016125788781002E-2</c:v>
                </c:pt>
                <c:pt idx="1364">
                  <c:v>-7.5016125788781002E-2</c:v>
                </c:pt>
                <c:pt idx="1365">
                  <c:v>-7.5016125788781002E-2</c:v>
                </c:pt>
                <c:pt idx="1366">
                  <c:v>-7.5016125788781002E-2</c:v>
                </c:pt>
                <c:pt idx="1367">
                  <c:v>-7.5016125788781002E-2</c:v>
                </c:pt>
                <c:pt idx="1368">
                  <c:v>-7.5016125788781002E-2</c:v>
                </c:pt>
                <c:pt idx="1369">
                  <c:v>-7.5016125788781002E-2</c:v>
                </c:pt>
                <c:pt idx="1370">
                  <c:v>-7.5016125788781002E-2</c:v>
                </c:pt>
                <c:pt idx="1371">
                  <c:v>-7.5016125788781002E-2</c:v>
                </c:pt>
                <c:pt idx="1372">
                  <c:v>-7.5016125788781002E-2</c:v>
                </c:pt>
                <c:pt idx="1373">
                  <c:v>-7.5016125788781002E-2</c:v>
                </c:pt>
                <c:pt idx="1374">
                  <c:v>-7.5016125788781002E-2</c:v>
                </c:pt>
                <c:pt idx="1375">
                  <c:v>-7.5016125788781002E-2</c:v>
                </c:pt>
                <c:pt idx="1376">
                  <c:v>-7.5016125788781002E-2</c:v>
                </c:pt>
                <c:pt idx="1377">
                  <c:v>-7.5016125788781002E-2</c:v>
                </c:pt>
                <c:pt idx="1378">
                  <c:v>-7.5016125788781002E-2</c:v>
                </c:pt>
                <c:pt idx="1379">
                  <c:v>-7.5016125788781002E-2</c:v>
                </c:pt>
                <c:pt idx="1380">
                  <c:v>-7.5016125788781002E-2</c:v>
                </c:pt>
                <c:pt idx="1381">
                  <c:v>-7.5016125788781002E-2</c:v>
                </c:pt>
                <c:pt idx="1382">
                  <c:v>-7.5016125788781002E-2</c:v>
                </c:pt>
                <c:pt idx="1383">
                  <c:v>-7.5016125788781002E-2</c:v>
                </c:pt>
                <c:pt idx="1384">
                  <c:v>-7.5016125788781002E-2</c:v>
                </c:pt>
                <c:pt idx="1385">
                  <c:v>-7.5016125788781002E-2</c:v>
                </c:pt>
                <c:pt idx="1386">
                  <c:v>-7.5016125788781002E-2</c:v>
                </c:pt>
                <c:pt idx="1387">
                  <c:v>-7.5016125788781002E-2</c:v>
                </c:pt>
                <c:pt idx="1388">
                  <c:v>-7.5016125788781002E-2</c:v>
                </c:pt>
                <c:pt idx="1389">
                  <c:v>-7.5016125788781002E-2</c:v>
                </c:pt>
                <c:pt idx="1390">
                  <c:v>-7.5016125788781002E-2</c:v>
                </c:pt>
                <c:pt idx="1391">
                  <c:v>-7.5016125788781002E-2</c:v>
                </c:pt>
                <c:pt idx="1392">
                  <c:v>-7.5016125788781002E-2</c:v>
                </c:pt>
                <c:pt idx="1393">
                  <c:v>-7.5016125788781002E-2</c:v>
                </c:pt>
                <c:pt idx="1394">
                  <c:v>-7.5016125788781002E-2</c:v>
                </c:pt>
                <c:pt idx="1395">
                  <c:v>-7.5016125788781002E-2</c:v>
                </c:pt>
                <c:pt idx="1396">
                  <c:v>-7.5016125788781002E-2</c:v>
                </c:pt>
                <c:pt idx="1397">
                  <c:v>-7.5016125788781002E-2</c:v>
                </c:pt>
                <c:pt idx="1398">
                  <c:v>-7.5016125788781002E-2</c:v>
                </c:pt>
                <c:pt idx="1399">
                  <c:v>-7.5016125788781002E-2</c:v>
                </c:pt>
                <c:pt idx="1400">
                  <c:v>-7.5016125788781002E-2</c:v>
                </c:pt>
                <c:pt idx="1401">
                  <c:v>-7.5016125788781002E-2</c:v>
                </c:pt>
                <c:pt idx="1402">
                  <c:v>-7.5016125788781002E-2</c:v>
                </c:pt>
                <c:pt idx="1403">
                  <c:v>-7.5016125788781002E-2</c:v>
                </c:pt>
                <c:pt idx="1404">
                  <c:v>-7.5016125788781002E-2</c:v>
                </c:pt>
                <c:pt idx="1405">
                  <c:v>-7.5016125788781002E-2</c:v>
                </c:pt>
                <c:pt idx="1406">
                  <c:v>-7.5016125788781002E-2</c:v>
                </c:pt>
                <c:pt idx="1407">
                  <c:v>-7.5016125788781002E-2</c:v>
                </c:pt>
                <c:pt idx="1408">
                  <c:v>-7.5016125788781002E-2</c:v>
                </c:pt>
                <c:pt idx="1409">
                  <c:v>-7.5016125788781002E-2</c:v>
                </c:pt>
                <c:pt idx="1410">
                  <c:v>-7.5016125788781002E-2</c:v>
                </c:pt>
                <c:pt idx="1411">
                  <c:v>-7.5016125788781002E-2</c:v>
                </c:pt>
                <c:pt idx="1412">
                  <c:v>-7.5016125788781002E-2</c:v>
                </c:pt>
                <c:pt idx="1413">
                  <c:v>-7.5016125788781002E-2</c:v>
                </c:pt>
                <c:pt idx="1414">
                  <c:v>-7.5016125788781002E-2</c:v>
                </c:pt>
                <c:pt idx="1415">
                  <c:v>-7.5016125788781002E-2</c:v>
                </c:pt>
                <c:pt idx="1416">
                  <c:v>-7.5016125788781002E-2</c:v>
                </c:pt>
                <c:pt idx="1417">
                  <c:v>-7.5016125788781002E-2</c:v>
                </c:pt>
                <c:pt idx="1418">
                  <c:v>-7.5016125788781002E-2</c:v>
                </c:pt>
                <c:pt idx="1419">
                  <c:v>-7.5016125788781002E-2</c:v>
                </c:pt>
                <c:pt idx="1420">
                  <c:v>-7.5016125788781002E-2</c:v>
                </c:pt>
                <c:pt idx="1421">
                  <c:v>-7.5016125788781002E-2</c:v>
                </c:pt>
                <c:pt idx="1422">
                  <c:v>-7.5016125788781002E-2</c:v>
                </c:pt>
                <c:pt idx="1423">
                  <c:v>-7.5016125788781002E-2</c:v>
                </c:pt>
                <c:pt idx="1424">
                  <c:v>-7.5016125788781002E-2</c:v>
                </c:pt>
                <c:pt idx="1425">
                  <c:v>-7.5016125788781002E-2</c:v>
                </c:pt>
                <c:pt idx="1426">
                  <c:v>-7.5016125788781002E-2</c:v>
                </c:pt>
                <c:pt idx="1427">
                  <c:v>-7.5016125788781002E-2</c:v>
                </c:pt>
                <c:pt idx="1428">
                  <c:v>-7.5016125788781002E-2</c:v>
                </c:pt>
                <c:pt idx="1429">
                  <c:v>-7.5016125788781002E-2</c:v>
                </c:pt>
                <c:pt idx="1430">
                  <c:v>-7.5016125788781002E-2</c:v>
                </c:pt>
                <c:pt idx="1431">
                  <c:v>-7.5016125788781002E-2</c:v>
                </c:pt>
                <c:pt idx="1432">
                  <c:v>-7.5016125788781002E-2</c:v>
                </c:pt>
                <c:pt idx="1433">
                  <c:v>-7.5016125788781002E-2</c:v>
                </c:pt>
                <c:pt idx="1434">
                  <c:v>-7.5016125788781002E-2</c:v>
                </c:pt>
                <c:pt idx="1435">
                  <c:v>-7.5016125788781002E-2</c:v>
                </c:pt>
                <c:pt idx="1436">
                  <c:v>-7.5016125788781002E-2</c:v>
                </c:pt>
                <c:pt idx="1437">
                  <c:v>-7.5016125788781002E-2</c:v>
                </c:pt>
                <c:pt idx="1438">
                  <c:v>-7.5016125788781002E-2</c:v>
                </c:pt>
                <c:pt idx="1439">
                  <c:v>-7.5016125788781002E-2</c:v>
                </c:pt>
                <c:pt idx="1440">
                  <c:v>-7.5016125788781002E-2</c:v>
                </c:pt>
                <c:pt idx="1441">
                  <c:v>-7.5016125788781002E-2</c:v>
                </c:pt>
                <c:pt idx="1442">
                  <c:v>-7.5016125788781002E-2</c:v>
                </c:pt>
                <c:pt idx="1443">
                  <c:v>-7.5016125788781002E-2</c:v>
                </c:pt>
                <c:pt idx="1444">
                  <c:v>-7.5016125788781002E-2</c:v>
                </c:pt>
                <c:pt idx="1445">
                  <c:v>-7.5016125788781002E-2</c:v>
                </c:pt>
                <c:pt idx="1446">
                  <c:v>-7.5016125788781002E-2</c:v>
                </c:pt>
                <c:pt idx="1447">
                  <c:v>-7.5016125788781002E-2</c:v>
                </c:pt>
                <c:pt idx="1448">
                  <c:v>-7.5016125788781002E-2</c:v>
                </c:pt>
                <c:pt idx="1449">
                  <c:v>-7.5016125788781002E-2</c:v>
                </c:pt>
                <c:pt idx="1450">
                  <c:v>-7.5016125788781002E-2</c:v>
                </c:pt>
                <c:pt idx="1451">
                  <c:v>-7.5016125788781002E-2</c:v>
                </c:pt>
                <c:pt idx="1452">
                  <c:v>-7.5016125788781002E-2</c:v>
                </c:pt>
                <c:pt idx="1453">
                  <c:v>-7.5016125788781002E-2</c:v>
                </c:pt>
                <c:pt idx="1454">
                  <c:v>-7.5016125788781002E-2</c:v>
                </c:pt>
                <c:pt idx="1455">
                  <c:v>-7.5016125788781002E-2</c:v>
                </c:pt>
                <c:pt idx="1456">
                  <c:v>-7.5016125788781002E-2</c:v>
                </c:pt>
                <c:pt idx="1457">
                  <c:v>-7.5016125788781002E-2</c:v>
                </c:pt>
                <c:pt idx="1458">
                  <c:v>-7.5016125788781002E-2</c:v>
                </c:pt>
                <c:pt idx="1459">
                  <c:v>-7.5016125788781002E-2</c:v>
                </c:pt>
                <c:pt idx="1460">
                  <c:v>-7.5016125788781002E-2</c:v>
                </c:pt>
                <c:pt idx="1461">
                  <c:v>-7.5016125788781002E-2</c:v>
                </c:pt>
                <c:pt idx="1462">
                  <c:v>-7.5016125788781002E-2</c:v>
                </c:pt>
                <c:pt idx="1463">
                  <c:v>-7.5016125788781002E-2</c:v>
                </c:pt>
                <c:pt idx="1464">
                  <c:v>-7.5016125788781002E-2</c:v>
                </c:pt>
                <c:pt idx="1465">
                  <c:v>-7.5016125788781002E-2</c:v>
                </c:pt>
                <c:pt idx="1466">
                  <c:v>-7.5016125788781002E-2</c:v>
                </c:pt>
                <c:pt idx="1467">
                  <c:v>-7.5016125788781002E-2</c:v>
                </c:pt>
                <c:pt idx="1468">
                  <c:v>-7.5016125788781002E-2</c:v>
                </c:pt>
                <c:pt idx="1469">
                  <c:v>-7.5016125788781002E-2</c:v>
                </c:pt>
                <c:pt idx="1470">
                  <c:v>-7.5016125788781002E-2</c:v>
                </c:pt>
                <c:pt idx="1471">
                  <c:v>-7.5016125788781002E-2</c:v>
                </c:pt>
                <c:pt idx="1472">
                  <c:v>-7.5016125788781002E-2</c:v>
                </c:pt>
                <c:pt idx="1473">
                  <c:v>-7.5016125788781002E-2</c:v>
                </c:pt>
                <c:pt idx="1474">
                  <c:v>-7.5016125788781002E-2</c:v>
                </c:pt>
                <c:pt idx="1475">
                  <c:v>-7.5016125788781002E-2</c:v>
                </c:pt>
                <c:pt idx="1476">
                  <c:v>-7.5016125788781002E-2</c:v>
                </c:pt>
                <c:pt idx="1477">
                  <c:v>-7.5016125788781002E-2</c:v>
                </c:pt>
                <c:pt idx="1478">
                  <c:v>-7.5016125788781002E-2</c:v>
                </c:pt>
                <c:pt idx="1479">
                  <c:v>-7.5016125788781002E-2</c:v>
                </c:pt>
                <c:pt idx="1480">
                  <c:v>-7.5016125788781002E-2</c:v>
                </c:pt>
                <c:pt idx="1481">
                  <c:v>-7.5016125788781002E-2</c:v>
                </c:pt>
                <c:pt idx="1482">
                  <c:v>-7.5016125788781002E-2</c:v>
                </c:pt>
                <c:pt idx="1483">
                  <c:v>-7.5016125788781002E-2</c:v>
                </c:pt>
                <c:pt idx="1484">
                  <c:v>-7.5016125788781002E-2</c:v>
                </c:pt>
                <c:pt idx="1485">
                  <c:v>-7.5016125788781002E-2</c:v>
                </c:pt>
                <c:pt idx="1486">
                  <c:v>-7.5016125788781002E-2</c:v>
                </c:pt>
                <c:pt idx="1487">
                  <c:v>-7.5016125788781002E-2</c:v>
                </c:pt>
                <c:pt idx="1488">
                  <c:v>-7.5016125788781002E-2</c:v>
                </c:pt>
                <c:pt idx="1489">
                  <c:v>-7.5016125788781002E-2</c:v>
                </c:pt>
                <c:pt idx="1490">
                  <c:v>-7.5016125788781002E-2</c:v>
                </c:pt>
                <c:pt idx="1491">
                  <c:v>-7.5016125788781002E-2</c:v>
                </c:pt>
                <c:pt idx="1492">
                  <c:v>-7.5016125788781002E-2</c:v>
                </c:pt>
                <c:pt idx="1493">
                  <c:v>-7.5016125788781002E-2</c:v>
                </c:pt>
                <c:pt idx="1494">
                  <c:v>-7.5016125788781002E-2</c:v>
                </c:pt>
                <c:pt idx="1495">
                  <c:v>-7.5016125788781002E-2</c:v>
                </c:pt>
                <c:pt idx="1496">
                  <c:v>-7.5016125788781002E-2</c:v>
                </c:pt>
                <c:pt idx="1497">
                  <c:v>-7.5016125788781002E-2</c:v>
                </c:pt>
                <c:pt idx="1498">
                  <c:v>-7.5016125788781002E-2</c:v>
                </c:pt>
                <c:pt idx="1499">
                  <c:v>-7.5016125788781002E-2</c:v>
                </c:pt>
                <c:pt idx="1500">
                  <c:v>-7.5016125788781002E-2</c:v>
                </c:pt>
                <c:pt idx="1501">
                  <c:v>-7.5016125788781002E-2</c:v>
                </c:pt>
                <c:pt idx="1502">
                  <c:v>-7.5016125788781002E-2</c:v>
                </c:pt>
                <c:pt idx="1503">
                  <c:v>-7.5016125788781002E-2</c:v>
                </c:pt>
                <c:pt idx="1504">
                  <c:v>-7.5016125788781002E-2</c:v>
                </c:pt>
                <c:pt idx="1505">
                  <c:v>-7.5016125788781002E-2</c:v>
                </c:pt>
                <c:pt idx="1506">
                  <c:v>-7.5016125788781002E-2</c:v>
                </c:pt>
                <c:pt idx="1507">
                  <c:v>-7.5016125788781002E-2</c:v>
                </c:pt>
                <c:pt idx="1508">
                  <c:v>-7.5016125788781002E-2</c:v>
                </c:pt>
                <c:pt idx="1509">
                  <c:v>-7.5016125788781002E-2</c:v>
                </c:pt>
                <c:pt idx="1510">
                  <c:v>-7.5016125788781002E-2</c:v>
                </c:pt>
                <c:pt idx="1511">
                  <c:v>-7.5016125788781002E-2</c:v>
                </c:pt>
                <c:pt idx="1512">
                  <c:v>-7.5016125788781002E-2</c:v>
                </c:pt>
                <c:pt idx="1513">
                  <c:v>-7.5016125788781002E-2</c:v>
                </c:pt>
                <c:pt idx="1514">
                  <c:v>-7.5016125788781002E-2</c:v>
                </c:pt>
                <c:pt idx="1515">
                  <c:v>-7.5016125788781002E-2</c:v>
                </c:pt>
                <c:pt idx="1516">
                  <c:v>-7.5016125788781002E-2</c:v>
                </c:pt>
                <c:pt idx="1517">
                  <c:v>-7.5016125788781002E-2</c:v>
                </c:pt>
                <c:pt idx="1518">
                  <c:v>-7.5016125788781002E-2</c:v>
                </c:pt>
                <c:pt idx="1519">
                  <c:v>-7.5016125788781002E-2</c:v>
                </c:pt>
                <c:pt idx="1520">
                  <c:v>-7.5016125788781002E-2</c:v>
                </c:pt>
                <c:pt idx="1521">
                  <c:v>-7.5016125788781002E-2</c:v>
                </c:pt>
                <c:pt idx="1522">
                  <c:v>-7.5016125788781002E-2</c:v>
                </c:pt>
                <c:pt idx="1523">
                  <c:v>-7.5016125788781002E-2</c:v>
                </c:pt>
                <c:pt idx="1524">
                  <c:v>-7.5016125788781002E-2</c:v>
                </c:pt>
                <c:pt idx="1525">
                  <c:v>-7.5016125788781002E-2</c:v>
                </c:pt>
                <c:pt idx="1526">
                  <c:v>-7.5016125788781002E-2</c:v>
                </c:pt>
                <c:pt idx="1527">
                  <c:v>-7.5016125788781002E-2</c:v>
                </c:pt>
                <c:pt idx="1528">
                  <c:v>-7.5016125788781002E-2</c:v>
                </c:pt>
                <c:pt idx="1529">
                  <c:v>-7.5016125788781002E-2</c:v>
                </c:pt>
                <c:pt idx="1530">
                  <c:v>-7.5016125788781002E-2</c:v>
                </c:pt>
                <c:pt idx="1531">
                  <c:v>-7.5016125788781002E-2</c:v>
                </c:pt>
                <c:pt idx="1532">
                  <c:v>-7.5016125788781002E-2</c:v>
                </c:pt>
                <c:pt idx="1533">
                  <c:v>-7.5016125788781002E-2</c:v>
                </c:pt>
                <c:pt idx="1534">
                  <c:v>-7.5016125788781002E-2</c:v>
                </c:pt>
                <c:pt idx="1535">
                  <c:v>-7.5016125788781002E-2</c:v>
                </c:pt>
                <c:pt idx="1536">
                  <c:v>-7.5016125788781002E-2</c:v>
                </c:pt>
                <c:pt idx="1537">
                  <c:v>-7.5016125788781002E-2</c:v>
                </c:pt>
                <c:pt idx="1538">
                  <c:v>-7.5016125788781002E-2</c:v>
                </c:pt>
                <c:pt idx="1539">
                  <c:v>-7.5016125788781002E-2</c:v>
                </c:pt>
                <c:pt idx="1540">
                  <c:v>-7.5016125788781002E-2</c:v>
                </c:pt>
                <c:pt idx="1541">
                  <c:v>-7.5016125788781002E-2</c:v>
                </c:pt>
                <c:pt idx="1542">
                  <c:v>-7.5016125788781002E-2</c:v>
                </c:pt>
                <c:pt idx="1543">
                  <c:v>-7.5016125788781002E-2</c:v>
                </c:pt>
                <c:pt idx="1544">
                  <c:v>-7.5016125788781002E-2</c:v>
                </c:pt>
                <c:pt idx="1545">
                  <c:v>-7.5016125788781002E-2</c:v>
                </c:pt>
                <c:pt idx="1546">
                  <c:v>-7.5016125788781002E-2</c:v>
                </c:pt>
                <c:pt idx="1547">
                  <c:v>-7.5016125788781002E-2</c:v>
                </c:pt>
                <c:pt idx="1548">
                  <c:v>-7.5016125788781002E-2</c:v>
                </c:pt>
                <c:pt idx="1549">
                  <c:v>-7.5016125788781002E-2</c:v>
                </c:pt>
                <c:pt idx="1550">
                  <c:v>-7.5016125788781002E-2</c:v>
                </c:pt>
                <c:pt idx="1551">
                  <c:v>-7.5016125788781002E-2</c:v>
                </c:pt>
                <c:pt idx="1552">
                  <c:v>-7.5016125788781002E-2</c:v>
                </c:pt>
                <c:pt idx="1553">
                  <c:v>-7.5016125788781002E-2</c:v>
                </c:pt>
                <c:pt idx="1554">
                  <c:v>-7.5016125788781002E-2</c:v>
                </c:pt>
                <c:pt idx="1555">
                  <c:v>-7.5016125788781002E-2</c:v>
                </c:pt>
                <c:pt idx="1556">
                  <c:v>-7.5016125788781002E-2</c:v>
                </c:pt>
                <c:pt idx="1557">
                  <c:v>-7.5016125788781002E-2</c:v>
                </c:pt>
                <c:pt idx="1558">
                  <c:v>-7.5016125788781002E-2</c:v>
                </c:pt>
                <c:pt idx="1559">
                  <c:v>-7.5016125788781002E-2</c:v>
                </c:pt>
                <c:pt idx="1560">
                  <c:v>-7.5016125788781002E-2</c:v>
                </c:pt>
                <c:pt idx="1561">
                  <c:v>-7.5016125788781002E-2</c:v>
                </c:pt>
                <c:pt idx="1562">
                  <c:v>-7.5016125788781002E-2</c:v>
                </c:pt>
                <c:pt idx="1563">
                  <c:v>-7.5016125788781002E-2</c:v>
                </c:pt>
                <c:pt idx="1564">
                  <c:v>-7.5016125788781002E-2</c:v>
                </c:pt>
                <c:pt idx="1565">
                  <c:v>-7.5016125788781002E-2</c:v>
                </c:pt>
                <c:pt idx="1566">
                  <c:v>-7.5016125788781002E-2</c:v>
                </c:pt>
                <c:pt idx="1567">
                  <c:v>-7.5016125788781002E-2</c:v>
                </c:pt>
                <c:pt idx="1568">
                  <c:v>-7.5016125788781002E-2</c:v>
                </c:pt>
                <c:pt idx="1569">
                  <c:v>-7.5016125788781002E-2</c:v>
                </c:pt>
                <c:pt idx="1570">
                  <c:v>-7.5016125788781002E-2</c:v>
                </c:pt>
                <c:pt idx="1571">
                  <c:v>-7.5016125788781002E-2</c:v>
                </c:pt>
                <c:pt idx="1572">
                  <c:v>-7.5016125788781002E-2</c:v>
                </c:pt>
                <c:pt idx="1573">
                  <c:v>-7.5016125788781002E-2</c:v>
                </c:pt>
                <c:pt idx="1574">
                  <c:v>-7.5016125788781002E-2</c:v>
                </c:pt>
                <c:pt idx="1575">
                  <c:v>-7.5016125788781002E-2</c:v>
                </c:pt>
                <c:pt idx="1576">
                  <c:v>-7.5016125788781002E-2</c:v>
                </c:pt>
                <c:pt idx="1577">
                  <c:v>-7.5016125788781002E-2</c:v>
                </c:pt>
                <c:pt idx="1578">
                  <c:v>-7.5016125788781002E-2</c:v>
                </c:pt>
                <c:pt idx="1579">
                  <c:v>-7.5016125788781002E-2</c:v>
                </c:pt>
                <c:pt idx="1580">
                  <c:v>-7.5016125788781002E-2</c:v>
                </c:pt>
                <c:pt idx="1581">
                  <c:v>-7.5016125788781002E-2</c:v>
                </c:pt>
                <c:pt idx="1582">
                  <c:v>-7.5016125788781002E-2</c:v>
                </c:pt>
                <c:pt idx="1583">
                  <c:v>-7.5016125788781002E-2</c:v>
                </c:pt>
                <c:pt idx="1584">
                  <c:v>-7.5016125788781002E-2</c:v>
                </c:pt>
                <c:pt idx="1585">
                  <c:v>-7.5016125788781002E-2</c:v>
                </c:pt>
                <c:pt idx="1586">
                  <c:v>-7.5016125788781002E-2</c:v>
                </c:pt>
                <c:pt idx="1587">
                  <c:v>-7.5016125788781002E-2</c:v>
                </c:pt>
                <c:pt idx="1588">
                  <c:v>-7.5016125788781002E-2</c:v>
                </c:pt>
                <c:pt idx="1589">
                  <c:v>-7.5016125788781002E-2</c:v>
                </c:pt>
                <c:pt idx="1590">
                  <c:v>-7.5016125788781002E-2</c:v>
                </c:pt>
                <c:pt idx="1591">
                  <c:v>-7.5016125788781002E-2</c:v>
                </c:pt>
                <c:pt idx="1592">
                  <c:v>-7.5016125788781002E-2</c:v>
                </c:pt>
                <c:pt idx="1593">
                  <c:v>-7.5016125788781002E-2</c:v>
                </c:pt>
                <c:pt idx="1594">
                  <c:v>-7.5016125788781002E-2</c:v>
                </c:pt>
                <c:pt idx="1595">
                  <c:v>-7.5016125788781002E-2</c:v>
                </c:pt>
                <c:pt idx="1596">
                  <c:v>-7.5016125788781002E-2</c:v>
                </c:pt>
                <c:pt idx="1597">
                  <c:v>-7.5016125788781002E-2</c:v>
                </c:pt>
                <c:pt idx="1598">
                  <c:v>-7.5016125788781002E-2</c:v>
                </c:pt>
                <c:pt idx="1599">
                  <c:v>-7.5016125788781002E-2</c:v>
                </c:pt>
                <c:pt idx="1600">
                  <c:v>-7.5016125788781002E-2</c:v>
                </c:pt>
                <c:pt idx="1601">
                  <c:v>-7.5016125788781002E-2</c:v>
                </c:pt>
                <c:pt idx="1602">
                  <c:v>-7.5016125788781002E-2</c:v>
                </c:pt>
                <c:pt idx="1603">
                  <c:v>-7.5016125788781002E-2</c:v>
                </c:pt>
                <c:pt idx="1604">
                  <c:v>-7.5016125788781002E-2</c:v>
                </c:pt>
                <c:pt idx="1605">
                  <c:v>-7.5016125788781002E-2</c:v>
                </c:pt>
                <c:pt idx="1606">
                  <c:v>-7.5016125788781002E-2</c:v>
                </c:pt>
                <c:pt idx="1607">
                  <c:v>-7.5016125788781002E-2</c:v>
                </c:pt>
                <c:pt idx="1608">
                  <c:v>-7.5016125788781002E-2</c:v>
                </c:pt>
                <c:pt idx="1609">
                  <c:v>-7.5016125788781002E-2</c:v>
                </c:pt>
                <c:pt idx="1610">
                  <c:v>-7.5016125788781002E-2</c:v>
                </c:pt>
                <c:pt idx="1611">
                  <c:v>-7.5016125788781002E-2</c:v>
                </c:pt>
                <c:pt idx="1612">
                  <c:v>-7.5016125788781002E-2</c:v>
                </c:pt>
                <c:pt idx="1613">
                  <c:v>-7.5016125788781002E-2</c:v>
                </c:pt>
                <c:pt idx="1614">
                  <c:v>-7.5016125788781002E-2</c:v>
                </c:pt>
                <c:pt idx="1615">
                  <c:v>-7.5016125788781002E-2</c:v>
                </c:pt>
                <c:pt idx="1616">
                  <c:v>-7.5016125788781002E-2</c:v>
                </c:pt>
                <c:pt idx="1617">
                  <c:v>-7.5016125788781002E-2</c:v>
                </c:pt>
                <c:pt idx="1618">
                  <c:v>-7.5016125788781002E-2</c:v>
                </c:pt>
                <c:pt idx="1619">
                  <c:v>-7.5016125788781002E-2</c:v>
                </c:pt>
                <c:pt idx="1620">
                  <c:v>-7.5016125788781002E-2</c:v>
                </c:pt>
                <c:pt idx="1621">
                  <c:v>-7.5016125788781002E-2</c:v>
                </c:pt>
                <c:pt idx="1622">
                  <c:v>-7.5016125788781002E-2</c:v>
                </c:pt>
                <c:pt idx="1623">
                  <c:v>-7.5016125788781002E-2</c:v>
                </c:pt>
                <c:pt idx="1624">
                  <c:v>-7.5016125788781002E-2</c:v>
                </c:pt>
                <c:pt idx="1625">
                  <c:v>-7.5016125788781002E-2</c:v>
                </c:pt>
                <c:pt idx="1626">
                  <c:v>-7.5016125788781002E-2</c:v>
                </c:pt>
                <c:pt idx="1627">
                  <c:v>-7.5016125788781002E-2</c:v>
                </c:pt>
                <c:pt idx="1628">
                  <c:v>-7.5016125788781002E-2</c:v>
                </c:pt>
                <c:pt idx="1629">
                  <c:v>-7.5016125788781002E-2</c:v>
                </c:pt>
                <c:pt idx="1630">
                  <c:v>-7.5016125788781002E-2</c:v>
                </c:pt>
                <c:pt idx="1631">
                  <c:v>-7.5016125788781002E-2</c:v>
                </c:pt>
                <c:pt idx="1632">
                  <c:v>-7.5016125788781002E-2</c:v>
                </c:pt>
                <c:pt idx="1633">
                  <c:v>-7.5016125788781002E-2</c:v>
                </c:pt>
                <c:pt idx="1634">
                  <c:v>-7.5016125788781002E-2</c:v>
                </c:pt>
                <c:pt idx="1635">
                  <c:v>-7.5016125788781002E-2</c:v>
                </c:pt>
                <c:pt idx="1636">
                  <c:v>-7.5016125788781002E-2</c:v>
                </c:pt>
                <c:pt idx="1637">
                  <c:v>-7.5016125788781002E-2</c:v>
                </c:pt>
                <c:pt idx="1638">
                  <c:v>-7.5016125788781002E-2</c:v>
                </c:pt>
                <c:pt idx="1639">
                  <c:v>-7.5016125788781002E-2</c:v>
                </c:pt>
                <c:pt idx="1640">
                  <c:v>-7.5016125788781002E-2</c:v>
                </c:pt>
                <c:pt idx="1641">
                  <c:v>-7.5016125788781002E-2</c:v>
                </c:pt>
                <c:pt idx="1642">
                  <c:v>-7.5016125788781002E-2</c:v>
                </c:pt>
                <c:pt idx="1643">
                  <c:v>-7.5016125788781002E-2</c:v>
                </c:pt>
                <c:pt idx="1644">
                  <c:v>-7.5016125788781002E-2</c:v>
                </c:pt>
                <c:pt idx="1645">
                  <c:v>-7.5016125788781002E-2</c:v>
                </c:pt>
                <c:pt idx="1646">
                  <c:v>-7.5016125788781002E-2</c:v>
                </c:pt>
                <c:pt idx="1647">
                  <c:v>-7.5016125788781002E-2</c:v>
                </c:pt>
                <c:pt idx="1648">
                  <c:v>-7.5016125788781002E-2</c:v>
                </c:pt>
                <c:pt idx="1649">
                  <c:v>-7.5016125788781002E-2</c:v>
                </c:pt>
                <c:pt idx="1650">
                  <c:v>-7.5016125788781002E-2</c:v>
                </c:pt>
                <c:pt idx="1651">
                  <c:v>-7.5016125788781002E-2</c:v>
                </c:pt>
                <c:pt idx="1652">
                  <c:v>-7.5016125788781002E-2</c:v>
                </c:pt>
                <c:pt idx="1653">
                  <c:v>-7.5016125788781002E-2</c:v>
                </c:pt>
                <c:pt idx="1654">
                  <c:v>-7.5016125788781002E-2</c:v>
                </c:pt>
                <c:pt idx="1655">
                  <c:v>-7.5016125788781002E-2</c:v>
                </c:pt>
                <c:pt idx="1656">
                  <c:v>-7.5016125788781002E-2</c:v>
                </c:pt>
                <c:pt idx="1657">
                  <c:v>-7.5016125788781002E-2</c:v>
                </c:pt>
                <c:pt idx="1658">
                  <c:v>-7.5016125788781002E-2</c:v>
                </c:pt>
                <c:pt idx="1659">
                  <c:v>-7.5016125788781002E-2</c:v>
                </c:pt>
                <c:pt idx="1660">
                  <c:v>-7.5016125788781002E-2</c:v>
                </c:pt>
                <c:pt idx="1661">
                  <c:v>-7.5016125788781002E-2</c:v>
                </c:pt>
                <c:pt idx="1662">
                  <c:v>-7.5016125788781002E-2</c:v>
                </c:pt>
                <c:pt idx="1663">
                  <c:v>-7.5016125788781002E-2</c:v>
                </c:pt>
                <c:pt idx="1664">
                  <c:v>-7.5016125788781002E-2</c:v>
                </c:pt>
                <c:pt idx="1665">
                  <c:v>-7.5016125788781002E-2</c:v>
                </c:pt>
                <c:pt idx="1666">
                  <c:v>-7.5016125788781002E-2</c:v>
                </c:pt>
                <c:pt idx="1667">
                  <c:v>-7.5016125788781002E-2</c:v>
                </c:pt>
                <c:pt idx="1668">
                  <c:v>-7.5016125788781002E-2</c:v>
                </c:pt>
                <c:pt idx="1669">
                  <c:v>-7.5016125788781002E-2</c:v>
                </c:pt>
                <c:pt idx="1670">
                  <c:v>-7.5016125788781002E-2</c:v>
                </c:pt>
                <c:pt idx="1671">
                  <c:v>-7.5016125788781002E-2</c:v>
                </c:pt>
                <c:pt idx="1672">
                  <c:v>-7.5016125788781002E-2</c:v>
                </c:pt>
                <c:pt idx="1673">
                  <c:v>-7.5016125788781002E-2</c:v>
                </c:pt>
                <c:pt idx="1674">
                  <c:v>-7.5016125788781002E-2</c:v>
                </c:pt>
                <c:pt idx="1675">
                  <c:v>-7.5016125788781002E-2</c:v>
                </c:pt>
                <c:pt idx="1676">
                  <c:v>-7.5016125788781002E-2</c:v>
                </c:pt>
                <c:pt idx="1677">
                  <c:v>-7.5016125788781002E-2</c:v>
                </c:pt>
                <c:pt idx="1678">
                  <c:v>-7.5016125788781002E-2</c:v>
                </c:pt>
                <c:pt idx="1679">
                  <c:v>-7.5016125788781002E-2</c:v>
                </c:pt>
                <c:pt idx="1680">
                  <c:v>-7.5016125788781002E-2</c:v>
                </c:pt>
                <c:pt idx="1681">
                  <c:v>-7.5016125788781002E-2</c:v>
                </c:pt>
                <c:pt idx="1682">
                  <c:v>-7.5016125788781002E-2</c:v>
                </c:pt>
                <c:pt idx="1683">
                  <c:v>-7.5016125788781002E-2</c:v>
                </c:pt>
                <c:pt idx="1684">
                  <c:v>-7.5016125788781002E-2</c:v>
                </c:pt>
                <c:pt idx="1685">
                  <c:v>-7.5016125788781002E-2</c:v>
                </c:pt>
                <c:pt idx="1686">
                  <c:v>-7.5016125788781002E-2</c:v>
                </c:pt>
                <c:pt idx="1687">
                  <c:v>-7.5016125788781002E-2</c:v>
                </c:pt>
                <c:pt idx="1688">
                  <c:v>-7.5016125788781002E-2</c:v>
                </c:pt>
                <c:pt idx="1689">
                  <c:v>-7.5016125788781002E-2</c:v>
                </c:pt>
                <c:pt idx="1690">
                  <c:v>-7.5016125788781002E-2</c:v>
                </c:pt>
                <c:pt idx="1691">
                  <c:v>-7.5016125788781002E-2</c:v>
                </c:pt>
                <c:pt idx="1692">
                  <c:v>-7.5016125788781002E-2</c:v>
                </c:pt>
                <c:pt idx="1693">
                  <c:v>-7.5016125788781002E-2</c:v>
                </c:pt>
                <c:pt idx="1694">
                  <c:v>-7.5016125788781002E-2</c:v>
                </c:pt>
                <c:pt idx="1695">
                  <c:v>-7.5016125788781002E-2</c:v>
                </c:pt>
                <c:pt idx="1696">
                  <c:v>-7.5016125788781002E-2</c:v>
                </c:pt>
                <c:pt idx="1697">
                  <c:v>-7.5016125788781002E-2</c:v>
                </c:pt>
                <c:pt idx="1698">
                  <c:v>-7.5016125788781002E-2</c:v>
                </c:pt>
                <c:pt idx="1699">
                  <c:v>-7.5016125788781002E-2</c:v>
                </c:pt>
                <c:pt idx="1700">
                  <c:v>-7.5016125788781002E-2</c:v>
                </c:pt>
                <c:pt idx="1701">
                  <c:v>-7.5016125788781002E-2</c:v>
                </c:pt>
                <c:pt idx="1702">
                  <c:v>-7.5016125788781002E-2</c:v>
                </c:pt>
                <c:pt idx="1703">
                  <c:v>-7.5016125788781002E-2</c:v>
                </c:pt>
                <c:pt idx="1704">
                  <c:v>-7.5016125788781002E-2</c:v>
                </c:pt>
                <c:pt idx="1705">
                  <c:v>-7.5016125788781002E-2</c:v>
                </c:pt>
                <c:pt idx="1706">
                  <c:v>-7.5016125788781002E-2</c:v>
                </c:pt>
                <c:pt idx="1707">
                  <c:v>-7.5016125788781002E-2</c:v>
                </c:pt>
                <c:pt idx="1708">
                  <c:v>-7.5016125788781002E-2</c:v>
                </c:pt>
                <c:pt idx="1709">
                  <c:v>-7.5016125788781002E-2</c:v>
                </c:pt>
                <c:pt idx="1710">
                  <c:v>-7.5016125788781002E-2</c:v>
                </c:pt>
                <c:pt idx="1711">
                  <c:v>-7.5016125788781002E-2</c:v>
                </c:pt>
                <c:pt idx="1712">
                  <c:v>-7.5016125788781002E-2</c:v>
                </c:pt>
                <c:pt idx="1713">
                  <c:v>-7.5016125788781002E-2</c:v>
                </c:pt>
                <c:pt idx="1714">
                  <c:v>-7.5016125788781002E-2</c:v>
                </c:pt>
                <c:pt idx="1715">
                  <c:v>-7.5016125788781002E-2</c:v>
                </c:pt>
                <c:pt idx="1716">
                  <c:v>-7.5016125788781002E-2</c:v>
                </c:pt>
                <c:pt idx="1717">
                  <c:v>-7.5016125788781002E-2</c:v>
                </c:pt>
                <c:pt idx="1718">
                  <c:v>-7.5016125788781002E-2</c:v>
                </c:pt>
                <c:pt idx="1719">
                  <c:v>-7.5016125788781002E-2</c:v>
                </c:pt>
                <c:pt idx="1720">
                  <c:v>-7.5016125788781002E-2</c:v>
                </c:pt>
                <c:pt idx="1721">
                  <c:v>-7.5016125788781002E-2</c:v>
                </c:pt>
                <c:pt idx="1722">
                  <c:v>-7.5016125788781002E-2</c:v>
                </c:pt>
                <c:pt idx="1723">
                  <c:v>-7.5016125788781002E-2</c:v>
                </c:pt>
                <c:pt idx="1724">
                  <c:v>-7.5016125788781002E-2</c:v>
                </c:pt>
                <c:pt idx="1725">
                  <c:v>-7.5016125788781002E-2</c:v>
                </c:pt>
                <c:pt idx="1726">
                  <c:v>-7.5016125788781002E-2</c:v>
                </c:pt>
                <c:pt idx="1727">
                  <c:v>-7.5016125788781002E-2</c:v>
                </c:pt>
                <c:pt idx="1728">
                  <c:v>-7.5016125788781002E-2</c:v>
                </c:pt>
                <c:pt idx="1729">
                  <c:v>-7.5016125788781002E-2</c:v>
                </c:pt>
                <c:pt idx="1730">
                  <c:v>-7.5016125788781002E-2</c:v>
                </c:pt>
                <c:pt idx="1731">
                  <c:v>-7.5016125788781002E-2</c:v>
                </c:pt>
                <c:pt idx="1732">
                  <c:v>-7.5016125788781002E-2</c:v>
                </c:pt>
                <c:pt idx="1733">
                  <c:v>-7.5016125788781002E-2</c:v>
                </c:pt>
                <c:pt idx="1734">
                  <c:v>-7.5016125788781002E-2</c:v>
                </c:pt>
                <c:pt idx="1735">
                  <c:v>-7.5016125788781002E-2</c:v>
                </c:pt>
                <c:pt idx="1736">
                  <c:v>-7.5016125788781002E-2</c:v>
                </c:pt>
                <c:pt idx="1737">
                  <c:v>-7.5016125788781002E-2</c:v>
                </c:pt>
                <c:pt idx="1738">
                  <c:v>-7.5016125788781002E-2</c:v>
                </c:pt>
                <c:pt idx="1739">
                  <c:v>-7.5016125788781002E-2</c:v>
                </c:pt>
                <c:pt idx="1740">
                  <c:v>-7.5016125788781002E-2</c:v>
                </c:pt>
                <c:pt idx="1741">
                  <c:v>-7.5016125788781002E-2</c:v>
                </c:pt>
                <c:pt idx="1742">
                  <c:v>-7.5016125788781002E-2</c:v>
                </c:pt>
                <c:pt idx="1743">
                  <c:v>-7.5016125788781002E-2</c:v>
                </c:pt>
                <c:pt idx="1744">
                  <c:v>-7.5016125788781002E-2</c:v>
                </c:pt>
                <c:pt idx="1745">
                  <c:v>-7.5016125788781002E-2</c:v>
                </c:pt>
                <c:pt idx="1746">
                  <c:v>-7.5016125788781002E-2</c:v>
                </c:pt>
                <c:pt idx="1747">
                  <c:v>-7.5016125788781002E-2</c:v>
                </c:pt>
                <c:pt idx="1748">
                  <c:v>-7.5016125788781002E-2</c:v>
                </c:pt>
                <c:pt idx="1749">
                  <c:v>-7.5016125788781002E-2</c:v>
                </c:pt>
                <c:pt idx="1750">
                  <c:v>-7.5016125788781002E-2</c:v>
                </c:pt>
                <c:pt idx="1751">
                  <c:v>-7.5016125788781002E-2</c:v>
                </c:pt>
                <c:pt idx="1752">
                  <c:v>-7.5016125788781002E-2</c:v>
                </c:pt>
                <c:pt idx="1753">
                  <c:v>-7.5016125788781002E-2</c:v>
                </c:pt>
                <c:pt idx="1754">
                  <c:v>-7.5016125788781002E-2</c:v>
                </c:pt>
                <c:pt idx="1755">
                  <c:v>-7.5016125788781002E-2</c:v>
                </c:pt>
                <c:pt idx="1756">
                  <c:v>-7.5016125788781002E-2</c:v>
                </c:pt>
                <c:pt idx="1757">
                  <c:v>-7.5016125788781002E-2</c:v>
                </c:pt>
                <c:pt idx="1758">
                  <c:v>-7.5016125788781002E-2</c:v>
                </c:pt>
                <c:pt idx="1759">
                  <c:v>-7.5016125788781002E-2</c:v>
                </c:pt>
                <c:pt idx="1760">
                  <c:v>-7.5016125788781002E-2</c:v>
                </c:pt>
                <c:pt idx="1761">
                  <c:v>-7.5016125788781002E-2</c:v>
                </c:pt>
                <c:pt idx="1762">
                  <c:v>-7.5016125788781002E-2</c:v>
                </c:pt>
                <c:pt idx="1763">
                  <c:v>-7.5016125788781002E-2</c:v>
                </c:pt>
                <c:pt idx="1764">
                  <c:v>-7.5016125788781002E-2</c:v>
                </c:pt>
                <c:pt idx="1765">
                  <c:v>-7.5016125788781002E-2</c:v>
                </c:pt>
                <c:pt idx="1766">
                  <c:v>-7.5016125788781002E-2</c:v>
                </c:pt>
                <c:pt idx="1767">
                  <c:v>-7.5016125788781002E-2</c:v>
                </c:pt>
                <c:pt idx="1768">
                  <c:v>-7.5016125788781002E-2</c:v>
                </c:pt>
                <c:pt idx="1769">
                  <c:v>-7.5016125788781002E-2</c:v>
                </c:pt>
                <c:pt idx="1770">
                  <c:v>-7.5016125788781002E-2</c:v>
                </c:pt>
                <c:pt idx="1771">
                  <c:v>-7.5016125788781002E-2</c:v>
                </c:pt>
                <c:pt idx="1772">
                  <c:v>-7.5016125788781002E-2</c:v>
                </c:pt>
                <c:pt idx="1773">
                  <c:v>-7.5016125788781002E-2</c:v>
                </c:pt>
                <c:pt idx="1774">
                  <c:v>-7.5016125788781002E-2</c:v>
                </c:pt>
                <c:pt idx="1775">
                  <c:v>-7.5016125788781002E-2</c:v>
                </c:pt>
                <c:pt idx="1776">
                  <c:v>-7.5016125788781002E-2</c:v>
                </c:pt>
                <c:pt idx="1777">
                  <c:v>-7.5016125788781002E-2</c:v>
                </c:pt>
                <c:pt idx="1778">
                  <c:v>-7.5016125788781002E-2</c:v>
                </c:pt>
                <c:pt idx="1779">
                  <c:v>-7.5016125788781002E-2</c:v>
                </c:pt>
                <c:pt idx="1780">
                  <c:v>-7.5016125788781002E-2</c:v>
                </c:pt>
                <c:pt idx="1781">
                  <c:v>-7.5016125788781002E-2</c:v>
                </c:pt>
                <c:pt idx="1782">
                  <c:v>-7.5016125788781002E-2</c:v>
                </c:pt>
                <c:pt idx="1783">
                  <c:v>-7.5016125788781002E-2</c:v>
                </c:pt>
                <c:pt idx="1784">
                  <c:v>-7.5016125788781002E-2</c:v>
                </c:pt>
                <c:pt idx="1785">
                  <c:v>-7.5016125788781002E-2</c:v>
                </c:pt>
                <c:pt idx="1786">
                  <c:v>-7.5016125788781002E-2</c:v>
                </c:pt>
                <c:pt idx="1787">
                  <c:v>-7.5016125788781002E-2</c:v>
                </c:pt>
                <c:pt idx="1788">
                  <c:v>-7.5016125788781002E-2</c:v>
                </c:pt>
                <c:pt idx="1789">
                  <c:v>-7.5016125788781002E-2</c:v>
                </c:pt>
                <c:pt idx="1790">
                  <c:v>-7.5016125788781002E-2</c:v>
                </c:pt>
                <c:pt idx="1791">
                  <c:v>-7.5016125788781002E-2</c:v>
                </c:pt>
                <c:pt idx="1792">
                  <c:v>-7.5016125788781002E-2</c:v>
                </c:pt>
                <c:pt idx="1793">
                  <c:v>-7.5016125788781002E-2</c:v>
                </c:pt>
                <c:pt idx="1794">
                  <c:v>-7.5016125788781002E-2</c:v>
                </c:pt>
                <c:pt idx="1795">
                  <c:v>-7.5016125788781002E-2</c:v>
                </c:pt>
                <c:pt idx="1796">
                  <c:v>-7.5016125788781002E-2</c:v>
                </c:pt>
                <c:pt idx="1797">
                  <c:v>-7.5016125788781002E-2</c:v>
                </c:pt>
                <c:pt idx="1798">
                  <c:v>-7.5016125788781002E-2</c:v>
                </c:pt>
                <c:pt idx="1799">
                  <c:v>-7.5016125788781002E-2</c:v>
                </c:pt>
                <c:pt idx="1800">
                  <c:v>-7.5016125788781002E-2</c:v>
                </c:pt>
                <c:pt idx="1801">
                  <c:v>-7.5016125788781002E-2</c:v>
                </c:pt>
                <c:pt idx="1802">
                  <c:v>-7.5016125788781002E-2</c:v>
                </c:pt>
                <c:pt idx="1803">
                  <c:v>-7.5016125788781002E-2</c:v>
                </c:pt>
                <c:pt idx="1804">
                  <c:v>-7.5016125788781002E-2</c:v>
                </c:pt>
                <c:pt idx="1805">
                  <c:v>-7.5016125788781002E-2</c:v>
                </c:pt>
                <c:pt idx="1806">
                  <c:v>-7.5016125788781002E-2</c:v>
                </c:pt>
                <c:pt idx="1807">
                  <c:v>-7.5016125788781002E-2</c:v>
                </c:pt>
                <c:pt idx="1808">
                  <c:v>-7.5016125788781002E-2</c:v>
                </c:pt>
                <c:pt idx="1809">
                  <c:v>-7.5016125788781002E-2</c:v>
                </c:pt>
                <c:pt idx="1810">
                  <c:v>-7.5016125788781002E-2</c:v>
                </c:pt>
                <c:pt idx="1811">
                  <c:v>-7.5016125788781002E-2</c:v>
                </c:pt>
                <c:pt idx="1812">
                  <c:v>-7.5016125788781002E-2</c:v>
                </c:pt>
                <c:pt idx="1813">
                  <c:v>-7.5016125788781002E-2</c:v>
                </c:pt>
                <c:pt idx="1814">
                  <c:v>-7.5016125788781002E-2</c:v>
                </c:pt>
                <c:pt idx="1815">
                  <c:v>-7.5016125788781002E-2</c:v>
                </c:pt>
                <c:pt idx="1816">
                  <c:v>-7.5016125788781002E-2</c:v>
                </c:pt>
                <c:pt idx="1817">
                  <c:v>-7.5016125788781002E-2</c:v>
                </c:pt>
                <c:pt idx="1818">
                  <c:v>-7.5016125788781002E-2</c:v>
                </c:pt>
                <c:pt idx="1819">
                  <c:v>-7.5016125788781002E-2</c:v>
                </c:pt>
                <c:pt idx="1820">
                  <c:v>-7.5016125788781002E-2</c:v>
                </c:pt>
                <c:pt idx="1821">
                  <c:v>-7.5016125788781002E-2</c:v>
                </c:pt>
                <c:pt idx="1822">
                  <c:v>-7.5016125788781002E-2</c:v>
                </c:pt>
                <c:pt idx="1823">
                  <c:v>-7.5016125788781002E-2</c:v>
                </c:pt>
                <c:pt idx="1824">
                  <c:v>-7.5016125788781002E-2</c:v>
                </c:pt>
                <c:pt idx="1825">
                  <c:v>-7.5016125788781002E-2</c:v>
                </c:pt>
                <c:pt idx="1826">
                  <c:v>-7.5016125788781002E-2</c:v>
                </c:pt>
                <c:pt idx="1827">
                  <c:v>-7.5016125788781002E-2</c:v>
                </c:pt>
                <c:pt idx="1828">
                  <c:v>-7.5016125788781002E-2</c:v>
                </c:pt>
                <c:pt idx="1829">
                  <c:v>-7.5016125788781002E-2</c:v>
                </c:pt>
                <c:pt idx="1830">
                  <c:v>-7.5016125788781002E-2</c:v>
                </c:pt>
                <c:pt idx="1831">
                  <c:v>-7.5016125788781002E-2</c:v>
                </c:pt>
                <c:pt idx="1832">
                  <c:v>-7.5016125788781002E-2</c:v>
                </c:pt>
                <c:pt idx="1833">
                  <c:v>-7.5016125788781002E-2</c:v>
                </c:pt>
                <c:pt idx="1834">
                  <c:v>-7.5016125788781002E-2</c:v>
                </c:pt>
                <c:pt idx="1835">
                  <c:v>-7.5016125788781002E-2</c:v>
                </c:pt>
                <c:pt idx="1836">
                  <c:v>-7.5016125788781002E-2</c:v>
                </c:pt>
                <c:pt idx="1837">
                  <c:v>-7.5016125788781002E-2</c:v>
                </c:pt>
                <c:pt idx="1838">
                  <c:v>-7.5016125788781002E-2</c:v>
                </c:pt>
                <c:pt idx="1839">
                  <c:v>-7.5016125788781002E-2</c:v>
                </c:pt>
                <c:pt idx="1840">
                  <c:v>-7.5016125788781002E-2</c:v>
                </c:pt>
                <c:pt idx="1841">
                  <c:v>-7.5016125788781002E-2</c:v>
                </c:pt>
                <c:pt idx="1842">
                  <c:v>-7.5016125788781002E-2</c:v>
                </c:pt>
                <c:pt idx="1843">
                  <c:v>-7.5016125788781002E-2</c:v>
                </c:pt>
                <c:pt idx="1844">
                  <c:v>-7.5016125788781002E-2</c:v>
                </c:pt>
                <c:pt idx="1845">
                  <c:v>-7.5016125788781002E-2</c:v>
                </c:pt>
                <c:pt idx="1846">
                  <c:v>-7.5016125788781002E-2</c:v>
                </c:pt>
                <c:pt idx="1847">
                  <c:v>-7.5016125788781002E-2</c:v>
                </c:pt>
                <c:pt idx="1848">
                  <c:v>-7.5016125788781002E-2</c:v>
                </c:pt>
                <c:pt idx="1849">
                  <c:v>-7.5016125788781002E-2</c:v>
                </c:pt>
                <c:pt idx="1850">
                  <c:v>-7.5016125788781002E-2</c:v>
                </c:pt>
                <c:pt idx="1851">
                  <c:v>-7.5016125788781002E-2</c:v>
                </c:pt>
                <c:pt idx="1852">
                  <c:v>-7.5016125788781002E-2</c:v>
                </c:pt>
                <c:pt idx="1853">
                  <c:v>-7.5016125788781002E-2</c:v>
                </c:pt>
                <c:pt idx="1854">
                  <c:v>-7.5016125788781002E-2</c:v>
                </c:pt>
                <c:pt idx="1855">
                  <c:v>-7.5016125788781002E-2</c:v>
                </c:pt>
                <c:pt idx="1856">
                  <c:v>-7.5016125788781002E-2</c:v>
                </c:pt>
                <c:pt idx="1857">
                  <c:v>-7.5016125788781002E-2</c:v>
                </c:pt>
                <c:pt idx="1858">
                  <c:v>-7.5016125788781002E-2</c:v>
                </c:pt>
                <c:pt idx="1859">
                  <c:v>-7.5016125788781002E-2</c:v>
                </c:pt>
                <c:pt idx="1860">
                  <c:v>-7.5016125788781002E-2</c:v>
                </c:pt>
                <c:pt idx="1861">
                  <c:v>-7.5016125788781002E-2</c:v>
                </c:pt>
                <c:pt idx="1862">
                  <c:v>-7.5016125788781002E-2</c:v>
                </c:pt>
                <c:pt idx="1863">
                  <c:v>-7.5016125788781002E-2</c:v>
                </c:pt>
                <c:pt idx="1864">
                  <c:v>-7.5016125788781002E-2</c:v>
                </c:pt>
                <c:pt idx="1865">
                  <c:v>-7.5016125788781002E-2</c:v>
                </c:pt>
                <c:pt idx="1866">
                  <c:v>-7.5016125788781002E-2</c:v>
                </c:pt>
                <c:pt idx="1867">
                  <c:v>-7.5016125788781002E-2</c:v>
                </c:pt>
                <c:pt idx="1868">
                  <c:v>-7.5016125788781002E-2</c:v>
                </c:pt>
                <c:pt idx="1869">
                  <c:v>-7.5016125788781002E-2</c:v>
                </c:pt>
                <c:pt idx="1870">
                  <c:v>-7.5016125788781002E-2</c:v>
                </c:pt>
                <c:pt idx="1871">
                  <c:v>-7.5016125788781002E-2</c:v>
                </c:pt>
                <c:pt idx="1872">
                  <c:v>-7.5016125788781002E-2</c:v>
                </c:pt>
                <c:pt idx="1873">
                  <c:v>-7.5016125788781002E-2</c:v>
                </c:pt>
                <c:pt idx="1874">
                  <c:v>-7.5016125788781002E-2</c:v>
                </c:pt>
                <c:pt idx="1875">
                  <c:v>-7.5016125788781002E-2</c:v>
                </c:pt>
                <c:pt idx="1876">
                  <c:v>-7.5016125788781002E-2</c:v>
                </c:pt>
                <c:pt idx="1877">
                  <c:v>-7.5016125788781002E-2</c:v>
                </c:pt>
                <c:pt idx="1878">
                  <c:v>-7.5016125788781002E-2</c:v>
                </c:pt>
                <c:pt idx="1879">
                  <c:v>-7.5016125788781002E-2</c:v>
                </c:pt>
                <c:pt idx="1880">
                  <c:v>-7.5016125788781002E-2</c:v>
                </c:pt>
                <c:pt idx="1881">
                  <c:v>-7.5016125788781002E-2</c:v>
                </c:pt>
                <c:pt idx="1882">
                  <c:v>-7.5016125788781002E-2</c:v>
                </c:pt>
                <c:pt idx="1883">
                  <c:v>-7.5016125788781002E-2</c:v>
                </c:pt>
                <c:pt idx="1884">
                  <c:v>-7.5016125788781002E-2</c:v>
                </c:pt>
                <c:pt idx="1885">
                  <c:v>-7.5016125788781002E-2</c:v>
                </c:pt>
                <c:pt idx="1886">
                  <c:v>-7.5016125788781002E-2</c:v>
                </c:pt>
                <c:pt idx="1887">
                  <c:v>-7.5016125788781002E-2</c:v>
                </c:pt>
                <c:pt idx="1888">
                  <c:v>-7.5016125788781002E-2</c:v>
                </c:pt>
                <c:pt idx="1889">
                  <c:v>-7.5016125788781002E-2</c:v>
                </c:pt>
                <c:pt idx="1890">
                  <c:v>-7.5016125788781002E-2</c:v>
                </c:pt>
                <c:pt idx="1891">
                  <c:v>-7.5016125788781002E-2</c:v>
                </c:pt>
                <c:pt idx="1892">
                  <c:v>-7.5016125788781002E-2</c:v>
                </c:pt>
                <c:pt idx="1893">
                  <c:v>-7.5016125788781002E-2</c:v>
                </c:pt>
                <c:pt idx="1894">
                  <c:v>-7.5016125788781002E-2</c:v>
                </c:pt>
                <c:pt idx="1895">
                  <c:v>-7.5016125788781002E-2</c:v>
                </c:pt>
                <c:pt idx="1896">
                  <c:v>-7.5016125788781002E-2</c:v>
                </c:pt>
                <c:pt idx="1897">
                  <c:v>-7.5016125788781002E-2</c:v>
                </c:pt>
                <c:pt idx="1898">
                  <c:v>-7.5016125788781002E-2</c:v>
                </c:pt>
                <c:pt idx="1899">
                  <c:v>-7.5016125788781002E-2</c:v>
                </c:pt>
                <c:pt idx="1900">
                  <c:v>-7.5016125788781002E-2</c:v>
                </c:pt>
                <c:pt idx="1901">
                  <c:v>-7.5016125788781002E-2</c:v>
                </c:pt>
                <c:pt idx="1902">
                  <c:v>-7.5016125788781002E-2</c:v>
                </c:pt>
                <c:pt idx="1903">
                  <c:v>-7.5016125788781002E-2</c:v>
                </c:pt>
                <c:pt idx="1904">
                  <c:v>-7.5016125788781002E-2</c:v>
                </c:pt>
                <c:pt idx="1905">
                  <c:v>-7.5016125788781002E-2</c:v>
                </c:pt>
                <c:pt idx="1906">
                  <c:v>-7.5016125788781002E-2</c:v>
                </c:pt>
                <c:pt idx="1907">
                  <c:v>-7.5016125788781002E-2</c:v>
                </c:pt>
                <c:pt idx="1908">
                  <c:v>-7.5016125788781002E-2</c:v>
                </c:pt>
                <c:pt idx="1909">
                  <c:v>-7.5016125788781002E-2</c:v>
                </c:pt>
                <c:pt idx="1910">
                  <c:v>-7.5016125788781002E-2</c:v>
                </c:pt>
                <c:pt idx="1911">
                  <c:v>-7.5016125788781002E-2</c:v>
                </c:pt>
                <c:pt idx="1912">
                  <c:v>-7.5016125788781002E-2</c:v>
                </c:pt>
                <c:pt idx="1913">
                  <c:v>-7.5016125788781002E-2</c:v>
                </c:pt>
                <c:pt idx="1914">
                  <c:v>-7.5016125788781002E-2</c:v>
                </c:pt>
                <c:pt idx="1915">
                  <c:v>-7.5016125788781002E-2</c:v>
                </c:pt>
                <c:pt idx="1916">
                  <c:v>-7.5016125788781002E-2</c:v>
                </c:pt>
                <c:pt idx="1917">
                  <c:v>-7.5016125788781002E-2</c:v>
                </c:pt>
                <c:pt idx="1918">
                  <c:v>-7.5016125788781002E-2</c:v>
                </c:pt>
                <c:pt idx="1919">
                  <c:v>-7.5016125788781002E-2</c:v>
                </c:pt>
                <c:pt idx="1920">
                  <c:v>-7.5016125788781002E-2</c:v>
                </c:pt>
                <c:pt idx="1921">
                  <c:v>-7.5016125788781002E-2</c:v>
                </c:pt>
                <c:pt idx="1922">
                  <c:v>-7.5016125788781002E-2</c:v>
                </c:pt>
                <c:pt idx="1923">
                  <c:v>-7.5016125788781002E-2</c:v>
                </c:pt>
                <c:pt idx="1924">
                  <c:v>-7.5016125788781002E-2</c:v>
                </c:pt>
                <c:pt idx="1925">
                  <c:v>-7.5016125788781002E-2</c:v>
                </c:pt>
                <c:pt idx="1926">
                  <c:v>-7.5016125788781002E-2</c:v>
                </c:pt>
                <c:pt idx="1927">
                  <c:v>-7.5016125788781002E-2</c:v>
                </c:pt>
                <c:pt idx="1928">
                  <c:v>-7.5016125788781002E-2</c:v>
                </c:pt>
                <c:pt idx="1929">
                  <c:v>-7.5016125788781002E-2</c:v>
                </c:pt>
                <c:pt idx="1930">
                  <c:v>-7.5016125788781002E-2</c:v>
                </c:pt>
                <c:pt idx="1931">
                  <c:v>-7.5016125788781002E-2</c:v>
                </c:pt>
                <c:pt idx="1932">
                  <c:v>-7.5016125788781002E-2</c:v>
                </c:pt>
                <c:pt idx="1933">
                  <c:v>-7.5016125788781002E-2</c:v>
                </c:pt>
                <c:pt idx="1934">
                  <c:v>-7.5016125788781002E-2</c:v>
                </c:pt>
                <c:pt idx="1935">
                  <c:v>-7.5016125788781002E-2</c:v>
                </c:pt>
                <c:pt idx="1936">
                  <c:v>-7.5016125788781002E-2</c:v>
                </c:pt>
                <c:pt idx="1937">
                  <c:v>-7.5016125788781002E-2</c:v>
                </c:pt>
                <c:pt idx="1938">
                  <c:v>-7.5016125788781002E-2</c:v>
                </c:pt>
                <c:pt idx="1939">
                  <c:v>-7.5016125788781002E-2</c:v>
                </c:pt>
                <c:pt idx="1940">
                  <c:v>-7.5016125788781002E-2</c:v>
                </c:pt>
                <c:pt idx="1941">
                  <c:v>-7.5016125788781002E-2</c:v>
                </c:pt>
                <c:pt idx="1942">
                  <c:v>-7.5016125788781002E-2</c:v>
                </c:pt>
                <c:pt idx="1943">
                  <c:v>-7.5016125788781002E-2</c:v>
                </c:pt>
                <c:pt idx="1944">
                  <c:v>-7.5016125788781002E-2</c:v>
                </c:pt>
                <c:pt idx="1945">
                  <c:v>-7.5016125788781002E-2</c:v>
                </c:pt>
                <c:pt idx="1946">
                  <c:v>-7.5016125788781002E-2</c:v>
                </c:pt>
                <c:pt idx="1947">
                  <c:v>-7.5016125788781002E-2</c:v>
                </c:pt>
                <c:pt idx="1948">
                  <c:v>-7.5016125788781002E-2</c:v>
                </c:pt>
                <c:pt idx="1949">
                  <c:v>-7.5016125788781002E-2</c:v>
                </c:pt>
                <c:pt idx="1950">
                  <c:v>-7.5016125788781002E-2</c:v>
                </c:pt>
                <c:pt idx="1951">
                  <c:v>-7.5016125788781002E-2</c:v>
                </c:pt>
                <c:pt idx="1952">
                  <c:v>-7.5016125788781002E-2</c:v>
                </c:pt>
                <c:pt idx="1953">
                  <c:v>-7.5016125788781002E-2</c:v>
                </c:pt>
                <c:pt idx="1954">
                  <c:v>-7.5016125788781002E-2</c:v>
                </c:pt>
                <c:pt idx="1955">
                  <c:v>-7.5016125788781002E-2</c:v>
                </c:pt>
                <c:pt idx="1956">
                  <c:v>-7.5016125788781002E-2</c:v>
                </c:pt>
                <c:pt idx="1957">
                  <c:v>-7.5016125788781002E-2</c:v>
                </c:pt>
                <c:pt idx="1958">
                  <c:v>-7.5016125788781002E-2</c:v>
                </c:pt>
                <c:pt idx="1959">
                  <c:v>-7.5016125788781002E-2</c:v>
                </c:pt>
                <c:pt idx="1960">
                  <c:v>-7.5016125788781002E-2</c:v>
                </c:pt>
                <c:pt idx="1961">
                  <c:v>-7.5016125788781002E-2</c:v>
                </c:pt>
                <c:pt idx="1962">
                  <c:v>-7.5016125788781002E-2</c:v>
                </c:pt>
                <c:pt idx="1963">
                  <c:v>-7.5016125788781002E-2</c:v>
                </c:pt>
                <c:pt idx="1964">
                  <c:v>-7.5016125788781002E-2</c:v>
                </c:pt>
                <c:pt idx="1965">
                  <c:v>-7.5016125788781002E-2</c:v>
                </c:pt>
                <c:pt idx="1966">
                  <c:v>-7.5016125788781002E-2</c:v>
                </c:pt>
                <c:pt idx="1967">
                  <c:v>-7.5016125788781002E-2</c:v>
                </c:pt>
                <c:pt idx="1968">
                  <c:v>-7.5016125788781002E-2</c:v>
                </c:pt>
                <c:pt idx="1969">
                  <c:v>-7.5016125788781002E-2</c:v>
                </c:pt>
                <c:pt idx="1970">
                  <c:v>-7.5016125788781002E-2</c:v>
                </c:pt>
                <c:pt idx="1971">
                  <c:v>-7.5016125788781002E-2</c:v>
                </c:pt>
                <c:pt idx="1972">
                  <c:v>-7.5016125788781002E-2</c:v>
                </c:pt>
                <c:pt idx="1973">
                  <c:v>-7.5016125788781002E-2</c:v>
                </c:pt>
                <c:pt idx="1974">
                  <c:v>-7.5016125788781002E-2</c:v>
                </c:pt>
                <c:pt idx="1975">
                  <c:v>-7.5016125788781002E-2</c:v>
                </c:pt>
                <c:pt idx="1976">
                  <c:v>-7.5016125788781002E-2</c:v>
                </c:pt>
                <c:pt idx="1977">
                  <c:v>-7.5016125788781002E-2</c:v>
                </c:pt>
                <c:pt idx="1978">
                  <c:v>-7.5016125788781002E-2</c:v>
                </c:pt>
                <c:pt idx="1979">
                  <c:v>-7.5016125788781002E-2</c:v>
                </c:pt>
                <c:pt idx="1980">
                  <c:v>-7.5016125788781002E-2</c:v>
                </c:pt>
                <c:pt idx="1981">
                  <c:v>-7.5016125788781002E-2</c:v>
                </c:pt>
                <c:pt idx="1982">
                  <c:v>-7.5016125788781002E-2</c:v>
                </c:pt>
                <c:pt idx="1983">
                  <c:v>-7.5016125788781002E-2</c:v>
                </c:pt>
                <c:pt idx="1984">
                  <c:v>-7.5016125788781002E-2</c:v>
                </c:pt>
                <c:pt idx="1985">
                  <c:v>-7.5016125788781002E-2</c:v>
                </c:pt>
                <c:pt idx="1986">
                  <c:v>-7.5016125788781002E-2</c:v>
                </c:pt>
                <c:pt idx="1987">
                  <c:v>-7.5016125788781002E-2</c:v>
                </c:pt>
                <c:pt idx="1988">
                  <c:v>-7.5016125788781002E-2</c:v>
                </c:pt>
                <c:pt idx="1989">
                  <c:v>-7.5016125788781002E-2</c:v>
                </c:pt>
                <c:pt idx="1990">
                  <c:v>-7.5016125788781002E-2</c:v>
                </c:pt>
                <c:pt idx="1991">
                  <c:v>-7.5016125788781002E-2</c:v>
                </c:pt>
                <c:pt idx="1992">
                  <c:v>-7.5016125788781002E-2</c:v>
                </c:pt>
                <c:pt idx="1993">
                  <c:v>-7.5016125788781002E-2</c:v>
                </c:pt>
                <c:pt idx="1994">
                  <c:v>-7.5016125788781002E-2</c:v>
                </c:pt>
                <c:pt idx="1995">
                  <c:v>-7.5016125788781002E-2</c:v>
                </c:pt>
                <c:pt idx="1996">
                  <c:v>-7.5016125788781002E-2</c:v>
                </c:pt>
                <c:pt idx="1997">
                  <c:v>-7.5016125788781002E-2</c:v>
                </c:pt>
                <c:pt idx="1998">
                  <c:v>-7.5016125788781002E-2</c:v>
                </c:pt>
                <c:pt idx="1999">
                  <c:v>-7.5016125788781002E-2</c:v>
                </c:pt>
                <c:pt idx="2000">
                  <c:v>-7.5016125788781002E-2</c:v>
                </c:pt>
                <c:pt idx="2001">
                  <c:v>-7.5016125788781002E-2</c:v>
                </c:pt>
                <c:pt idx="2002">
                  <c:v>-7.5016125788781002E-2</c:v>
                </c:pt>
                <c:pt idx="2003">
                  <c:v>-7.5016125788781002E-2</c:v>
                </c:pt>
                <c:pt idx="2004">
                  <c:v>-7.5016125788781002E-2</c:v>
                </c:pt>
                <c:pt idx="2005">
                  <c:v>-7.5016125788781002E-2</c:v>
                </c:pt>
                <c:pt idx="2006">
                  <c:v>-7.5016125788781002E-2</c:v>
                </c:pt>
                <c:pt idx="2007">
                  <c:v>-7.5016125788781002E-2</c:v>
                </c:pt>
                <c:pt idx="2008">
                  <c:v>-7.5016125788781002E-2</c:v>
                </c:pt>
                <c:pt idx="2009">
                  <c:v>-7.5016125788781002E-2</c:v>
                </c:pt>
                <c:pt idx="2010">
                  <c:v>-7.5016125788781002E-2</c:v>
                </c:pt>
                <c:pt idx="2011">
                  <c:v>-7.5016125788781002E-2</c:v>
                </c:pt>
                <c:pt idx="2012">
                  <c:v>-7.5016125788781002E-2</c:v>
                </c:pt>
                <c:pt idx="2013">
                  <c:v>-7.5016125788781002E-2</c:v>
                </c:pt>
                <c:pt idx="2014">
                  <c:v>-7.5016125788781002E-2</c:v>
                </c:pt>
                <c:pt idx="2015">
                  <c:v>-7.5016125788781002E-2</c:v>
                </c:pt>
                <c:pt idx="2016">
                  <c:v>-7.5016125788781002E-2</c:v>
                </c:pt>
                <c:pt idx="2017">
                  <c:v>-7.5016125788781002E-2</c:v>
                </c:pt>
                <c:pt idx="2018">
                  <c:v>-7.5016125788781002E-2</c:v>
                </c:pt>
                <c:pt idx="2019">
                  <c:v>-7.5016125788781002E-2</c:v>
                </c:pt>
                <c:pt idx="2020">
                  <c:v>-7.5016125788781002E-2</c:v>
                </c:pt>
                <c:pt idx="2021">
                  <c:v>-7.5016125788781002E-2</c:v>
                </c:pt>
                <c:pt idx="2022">
                  <c:v>-7.5016125788781002E-2</c:v>
                </c:pt>
                <c:pt idx="2023">
                  <c:v>-7.5016125788781002E-2</c:v>
                </c:pt>
                <c:pt idx="2024">
                  <c:v>-7.5016125788781002E-2</c:v>
                </c:pt>
                <c:pt idx="2025">
                  <c:v>-7.5016125788781002E-2</c:v>
                </c:pt>
                <c:pt idx="2026">
                  <c:v>-7.5016125788781002E-2</c:v>
                </c:pt>
                <c:pt idx="2027">
                  <c:v>-7.5016125788781002E-2</c:v>
                </c:pt>
                <c:pt idx="2028">
                  <c:v>-7.5016125788781002E-2</c:v>
                </c:pt>
                <c:pt idx="2029">
                  <c:v>-7.5016125788781002E-2</c:v>
                </c:pt>
                <c:pt idx="2030">
                  <c:v>-7.5016125788781002E-2</c:v>
                </c:pt>
                <c:pt idx="2031">
                  <c:v>-7.5016125788781002E-2</c:v>
                </c:pt>
                <c:pt idx="2032">
                  <c:v>-7.5016125788781002E-2</c:v>
                </c:pt>
                <c:pt idx="2033">
                  <c:v>-7.5016125788781002E-2</c:v>
                </c:pt>
                <c:pt idx="2034">
                  <c:v>-7.5016125788781002E-2</c:v>
                </c:pt>
                <c:pt idx="2035">
                  <c:v>-7.5016125788781002E-2</c:v>
                </c:pt>
                <c:pt idx="2036">
                  <c:v>-7.5016125788781002E-2</c:v>
                </c:pt>
                <c:pt idx="2037">
                  <c:v>-7.5016125788781002E-2</c:v>
                </c:pt>
                <c:pt idx="2038">
                  <c:v>-7.5016125788781002E-2</c:v>
                </c:pt>
                <c:pt idx="2039">
                  <c:v>-7.5016125788781002E-2</c:v>
                </c:pt>
                <c:pt idx="2040">
                  <c:v>-7.5016125788781002E-2</c:v>
                </c:pt>
                <c:pt idx="2041">
                  <c:v>-7.5016125788781002E-2</c:v>
                </c:pt>
                <c:pt idx="2042">
                  <c:v>-7.5016125788781002E-2</c:v>
                </c:pt>
                <c:pt idx="2043">
                  <c:v>-7.5016125788781002E-2</c:v>
                </c:pt>
                <c:pt idx="2044">
                  <c:v>-7.5016125788781002E-2</c:v>
                </c:pt>
                <c:pt idx="2045">
                  <c:v>-7.5016125788781002E-2</c:v>
                </c:pt>
                <c:pt idx="2046">
                  <c:v>-7.5016125788781002E-2</c:v>
                </c:pt>
                <c:pt idx="2047">
                  <c:v>-7.5016125788781002E-2</c:v>
                </c:pt>
                <c:pt idx="2048">
                  <c:v>-7.5016125788781002E-2</c:v>
                </c:pt>
                <c:pt idx="2049">
                  <c:v>-7.5016125788781002E-2</c:v>
                </c:pt>
                <c:pt idx="2050">
                  <c:v>-7.5016125788781002E-2</c:v>
                </c:pt>
                <c:pt idx="2051">
                  <c:v>-7.5016125788781002E-2</c:v>
                </c:pt>
                <c:pt idx="2052">
                  <c:v>-7.5016125788781002E-2</c:v>
                </c:pt>
                <c:pt idx="2053">
                  <c:v>-7.5016125788781002E-2</c:v>
                </c:pt>
                <c:pt idx="2054">
                  <c:v>-7.5016125788781002E-2</c:v>
                </c:pt>
                <c:pt idx="2055">
                  <c:v>-7.5016125788781002E-2</c:v>
                </c:pt>
                <c:pt idx="2056">
                  <c:v>-7.5016125788781002E-2</c:v>
                </c:pt>
                <c:pt idx="2057">
                  <c:v>-7.5016125788781002E-2</c:v>
                </c:pt>
                <c:pt idx="2058">
                  <c:v>-7.5016125788781002E-2</c:v>
                </c:pt>
                <c:pt idx="2059">
                  <c:v>-7.5016125788781002E-2</c:v>
                </c:pt>
                <c:pt idx="2060">
                  <c:v>-7.5016125788781002E-2</c:v>
                </c:pt>
                <c:pt idx="2061">
                  <c:v>-7.5016125788781002E-2</c:v>
                </c:pt>
                <c:pt idx="2062">
                  <c:v>-7.5016125788781002E-2</c:v>
                </c:pt>
                <c:pt idx="2063">
                  <c:v>-7.5016125788781002E-2</c:v>
                </c:pt>
                <c:pt idx="2064">
                  <c:v>-7.5016125788781002E-2</c:v>
                </c:pt>
                <c:pt idx="2065">
                  <c:v>-7.5016125788781002E-2</c:v>
                </c:pt>
                <c:pt idx="2066">
                  <c:v>-7.5016125788781002E-2</c:v>
                </c:pt>
                <c:pt idx="2067">
                  <c:v>-7.5016125788781002E-2</c:v>
                </c:pt>
                <c:pt idx="2068">
                  <c:v>-7.5016125788781002E-2</c:v>
                </c:pt>
                <c:pt idx="2069">
                  <c:v>-7.5016125788781002E-2</c:v>
                </c:pt>
                <c:pt idx="2070">
                  <c:v>-7.5016125788781002E-2</c:v>
                </c:pt>
                <c:pt idx="2071">
                  <c:v>-7.5016125788781002E-2</c:v>
                </c:pt>
                <c:pt idx="2072">
                  <c:v>-7.5016125788781002E-2</c:v>
                </c:pt>
                <c:pt idx="2073">
                  <c:v>-7.5016125788781002E-2</c:v>
                </c:pt>
                <c:pt idx="2074">
                  <c:v>-7.5016125788781002E-2</c:v>
                </c:pt>
                <c:pt idx="2075">
                  <c:v>-7.5016125788781002E-2</c:v>
                </c:pt>
                <c:pt idx="2076">
                  <c:v>-7.5016125788781002E-2</c:v>
                </c:pt>
                <c:pt idx="2077">
                  <c:v>-7.5016125788781002E-2</c:v>
                </c:pt>
                <c:pt idx="2078">
                  <c:v>-7.5016125788781002E-2</c:v>
                </c:pt>
                <c:pt idx="2079">
                  <c:v>-7.5016125788781002E-2</c:v>
                </c:pt>
                <c:pt idx="2080">
                  <c:v>-7.5016125788781002E-2</c:v>
                </c:pt>
                <c:pt idx="2081">
                  <c:v>-7.5016125788781002E-2</c:v>
                </c:pt>
                <c:pt idx="2082">
                  <c:v>-7.5016125788781002E-2</c:v>
                </c:pt>
                <c:pt idx="2083">
                  <c:v>-7.5016125788781002E-2</c:v>
                </c:pt>
                <c:pt idx="2084">
                  <c:v>-7.5016125788781002E-2</c:v>
                </c:pt>
                <c:pt idx="2085">
                  <c:v>-7.5016125788781002E-2</c:v>
                </c:pt>
                <c:pt idx="2086">
                  <c:v>-7.5016125788781002E-2</c:v>
                </c:pt>
                <c:pt idx="2087">
                  <c:v>-7.5016125788781002E-2</c:v>
                </c:pt>
                <c:pt idx="2088">
                  <c:v>-7.5016125788781002E-2</c:v>
                </c:pt>
                <c:pt idx="2089">
                  <c:v>-7.5016125788781002E-2</c:v>
                </c:pt>
                <c:pt idx="2090">
                  <c:v>-7.5016125788781002E-2</c:v>
                </c:pt>
                <c:pt idx="2091">
                  <c:v>-7.5016125788781002E-2</c:v>
                </c:pt>
                <c:pt idx="2092">
                  <c:v>-7.5016125788781002E-2</c:v>
                </c:pt>
                <c:pt idx="2093">
                  <c:v>-7.5016125788781002E-2</c:v>
                </c:pt>
                <c:pt idx="2094">
                  <c:v>-7.5016125788781002E-2</c:v>
                </c:pt>
                <c:pt idx="2095">
                  <c:v>-7.5016125788781002E-2</c:v>
                </c:pt>
                <c:pt idx="2096">
                  <c:v>-7.5016125788781002E-2</c:v>
                </c:pt>
                <c:pt idx="2097">
                  <c:v>-7.5016125788781002E-2</c:v>
                </c:pt>
                <c:pt idx="2098">
                  <c:v>-7.5016125788781002E-2</c:v>
                </c:pt>
                <c:pt idx="2099">
                  <c:v>-7.5016125788781002E-2</c:v>
                </c:pt>
                <c:pt idx="2100">
                  <c:v>-7.5016125788781002E-2</c:v>
                </c:pt>
                <c:pt idx="2101">
                  <c:v>-7.5016125788781002E-2</c:v>
                </c:pt>
                <c:pt idx="2102">
                  <c:v>-7.5016125788781002E-2</c:v>
                </c:pt>
                <c:pt idx="2103">
                  <c:v>-7.5016125788781002E-2</c:v>
                </c:pt>
                <c:pt idx="2104">
                  <c:v>-7.5016125788781002E-2</c:v>
                </c:pt>
                <c:pt idx="2105">
                  <c:v>-7.5016125788781002E-2</c:v>
                </c:pt>
                <c:pt idx="2106">
                  <c:v>-7.5016125788781002E-2</c:v>
                </c:pt>
                <c:pt idx="2107">
                  <c:v>-7.5016125788781002E-2</c:v>
                </c:pt>
                <c:pt idx="2108">
                  <c:v>-7.5016125788781002E-2</c:v>
                </c:pt>
                <c:pt idx="2109">
                  <c:v>-7.5016125788781002E-2</c:v>
                </c:pt>
                <c:pt idx="2110">
                  <c:v>-7.5016125788781002E-2</c:v>
                </c:pt>
                <c:pt idx="2111">
                  <c:v>-7.5016125788781002E-2</c:v>
                </c:pt>
                <c:pt idx="2112">
                  <c:v>-7.5016125788781002E-2</c:v>
                </c:pt>
                <c:pt idx="2113">
                  <c:v>-7.5016125788781002E-2</c:v>
                </c:pt>
                <c:pt idx="2114">
                  <c:v>-7.5016125788781002E-2</c:v>
                </c:pt>
                <c:pt idx="2115">
                  <c:v>-7.5016125788781002E-2</c:v>
                </c:pt>
                <c:pt idx="2116">
                  <c:v>-7.5016125788781002E-2</c:v>
                </c:pt>
                <c:pt idx="2117">
                  <c:v>-7.5016125788781002E-2</c:v>
                </c:pt>
                <c:pt idx="2118">
                  <c:v>-7.5016125788781002E-2</c:v>
                </c:pt>
                <c:pt idx="2119">
                  <c:v>-7.5016125788781002E-2</c:v>
                </c:pt>
                <c:pt idx="2120">
                  <c:v>-7.5016125788781002E-2</c:v>
                </c:pt>
                <c:pt idx="2121">
                  <c:v>-7.5016125788781002E-2</c:v>
                </c:pt>
                <c:pt idx="2122">
                  <c:v>-7.5016125788781002E-2</c:v>
                </c:pt>
                <c:pt idx="2123">
                  <c:v>-7.5016125788781002E-2</c:v>
                </c:pt>
                <c:pt idx="2124">
                  <c:v>-7.5016125788781002E-2</c:v>
                </c:pt>
                <c:pt idx="2125">
                  <c:v>-7.5016125788781002E-2</c:v>
                </c:pt>
                <c:pt idx="2126">
                  <c:v>-7.5016125788781002E-2</c:v>
                </c:pt>
                <c:pt idx="2127">
                  <c:v>-7.5016125788781002E-2</c:v>
                </c:pt>
                <c:pt idx="2128">
                  <c:v>-7.5016125788781002E-2</c:v>
                </c:pt>
                <c:pt idx="2129">
                  <c:v>-7.5016125788781002E-2</c:v>
                </c:pt>
                <c:pt idx="2130">
                  <c:v>-7.5016125788781002E-2</c:v>
                </c:pt>
                <c:pt idx="2131">
                  <c:v>-7.5016125788781002E-2</c:v>
                </c:pt>
                <c:pt idx="2132">
                  <c:v>-7.5016125788781002E-2</c:v>
                </c:pt>
                <c:pt idx="2133">
                  <c:v>-7.5016125788781002E-2</c:v>
                </c:pt>
                <c:pt idx="2134">
                  <c:v>-7.5016125788781002E-2</c:v>
                </c:pt>
                <c:pt idx="2135">
                  <c:v>-7.5016125788781002E-2</c:v>
                </c:pt>
                <c:pt idx="2136">
                  <c:v>-7.5016125788781002E-2</c:v>
                </c:pt>
                <c:pt idx="2137">
                  <c:v>-7.5016125788781002E-2</c:v>
                </c:pt>
                <c:pt idx="2138">
                  <c:v>-7.5016125788781002E-2</c:v>
                </c:pt>
                <c:pt idx="2139">
                  <c:v>-7.5016125788781002E-2</c:v>
                </c:pt>
                <c:pt idx="2140">
                  <c:v>-7.5016125788781002E-2</c:v>
                </c:pt>
                <c:pt idx="2141">
                  <c:v>-7.5016125788781002E-2</c:v>
                </c:pt>
                <c:pt idx="2142">
                  <c:v>-7.5016125788781002E-2</c:v>
                </c:pt>
                <c:pt idx="2143">
                  <c:v>-7.5016125788781002E-2</c:v>
                </c:pt>
                <c:pt idx="2144">
                  <c:v>-7.5016125788781002E-2</c:v>
                </c:pt>
                <c:pt idx="2145">
                  <c:v>-7.5016125788781002E-2</c:v>
                </c:pt>
                <c:pt idx="2146">
                  <c:v>-7.5016125788781002E-2</c:v>
                </c:pt>
                <c:pt idx="2147">
                  <c:v>-7.5016125788781002E-2</c:v>
                </c:pt>
                <c:pt idx="2148">
                  <c:v>-7.5016125788781002E-2</c:v>
                </c:pt>
                <c:pt idx="2149">
                  <c:v>-7.5016125788781002E-2</c:v>
                </c:pt>
                <c:pt idx="2150">
                  <c:v>-7.5016125788781002E-2</c:v>
                </c:pt>
                <c:pt idx="2151">
                  <c:v>-7.5016125788781002E-2</c:v>
                </c:pt>
                <c:pt idx="2152">
                  <c:v>-7.5016125788781002E-2</c:v>
                </c:pt>
                <c:pt idx="2153">
                  <c:v>-7.5016125788781002E-2</c:v>
                </c:pt>
                <c:pt idx="2154">
                  <c:v>-7.5016125788781002E-2</c:v>
                </c:pt>
                <c:pt idx="2155">
                  <c:v>-7.5016125788781002E-2</c:v>
                </c:pt>
                <c:pt idx="2156">
                  <c:v>-7.5016125788781002E-2</c:v>
                </c:pt>
                <c:pt idx="2157">
                  <c:v>-7.5016125788781002E-2</c:v>
                </c:pt>
                <c:pt idx="2158">
                  <c:v>-7.5016125788781002E-2</c:v>
                </c:pt>
                <c:pt idx="2159">
                  <c:v>-7.5016125788781002E-2</c:v>
                </c:pt>
                <c:pt idx="2160">
                  <c:v>-7.5016125788781002E-2</c:v>
                </c:pt>
                <c:pt idx="2161">
                  <c:v>-7.5016125788781002E-2</c:v>
                </c:pt>
                <c:pt idx="2162">
                  <c:v>-7.5016125788781002E-2</c:v>
                </c:pt>
                <c:pt idx="2163">
                  <c:v>-7.5016125788781002E-2</c:v>
                </c:pt>
                <c:pt idx="2164">
                  <c:v>-7.5016125788781002E-2</c:v>
                </c:pt>
                <c:pt idx="2165">
                  <c:v>-7.5016125788781002E-2</c:v>
                </c:pt>
                <c:pt idx="2166">
                  <c:v>-7.5016125788781002E-2</c:v>
                </c:pt>
                <c:pt idx="2167">
                  <c:v>-7.5016125788781002E-2</c:v>
                </c:pt>
                <c:pt idx="2168">
                  <c:v>-7.5016125788781002E-2</c:v>
                </c:pt>
                <c:pt idx="2169">
                  <c:v>-7.5016125788781002E-2</c:v>
                </c:pt>
                <c:pt idx="2170">
                  <c:v>-7.5016125788781002E-2</c:v>
                </c:pt>
                <c:pt idx="2171">
                  <c:v>-7.5016125788781002E-2</c:v>
                </c:pt>
                <c:pt idx="2172">
                  <c:v>-7.5016125788781002E-2</c:v>
                </c:pt>
                <c:pt idx="2173">
                  <c:v>-7.5016125788781002E-2</c:v>
                </c:pt>
                <c:pt idx="2174">
                  <c:v>-7.5016125788781002E-2</c:v>
                </c:pt>
                <c:pt idx="2175">
                  <c:v>-7.5016125788781002E-2</c:v>
                </c:pt>
                <c:pt idx="2176">
                  <c:v>-7.5016125788781002E-2</c:v>
                </c:pt>
                <c:pt idx="2177">
                  <c:v>-7.5016125788781002E-2</c:v>
                </c:pt>
                <c:pt idx="2178">
                  <c:v>-7.5016125788781002E-2</c:v>
                </c:pt>
                <c:pt idx="2179">
                  <c:v>-7.5016125788781002E-2</c:v>
                </c:pt>
                <c:pt idx="2180">
                  <c:v>-7.5016125788781002E-2</c:v>
                </c:pt>
                <c:pt idx="2181">
                  <c:v>-7.5016125788781002E-2</c:v>
                </c:pt>
                <c:pt idx="2182">
                  <c:v>-7.5016125788781002E-2</c:v>
                </c:pt>
                <c:pt idx="2183">
                  <c:v>-7.5016125788781002E-2</c:v>
                </c:pt>
                <c:pt idx="2184">
                  <c:v>-7.5016125788781002E-2</c:v>
                </c:pt>
                <c:pt idx="2185">
                  <c:v>-7.5016125788781002E-2</c:v>
                </c:pt>
                <c:pt idx="2186">
                  <c:v>-7.5016125788781002E-2</c:v>
                </c:pt>
                <c:pt idx="2187">
                  <c:v>-7.5016125788781002E-2</c:v>
                </c:pt>
                <c:pt idx="2188">
                  <c:v>-7.5016125788781002E-2</c:v>
                </c:pt>
                <c:pt idx="2189">
                  <c:v>-7.5016125788781002E-2</c:v>
                </c:pt>
                <c:pt idx="2190">
                  <c:v>-7.5016125788781002E-2</c:v>
                </c:pt>
                <c:pt idx="2191">
                  <c:v>-7.5016125788781002E-2</c:v>
                </c:pt>
                <c:pt idx="2192">
                  <c:v>-7.5016125788781002E-2</c:v>
                </c:pt>
                <c:pt idx="2193">
                  <c:v>-7.5016125788781002E-2</c:v>
                </c:pt>
                <c:pt idx="2194">
                  <c:v>-7.5016125788781002E-2</c:v>
                </c:pt>
                <c:pt idx="2195">
                  <c:v>-7.5016125788781002E-2</c:v>
                </c:pt>
                <c:pt idx="2196">
                  <c:v>-7.5016125788781002E-2</c:v>
                </c:pt>
                <c:pt idx="2197">
                  <c:v>-7.5016125788781002E-2</c:v>
                </c:pt>
                <c:pt idx="2198">
                  <c:v>-7.5016125788781002E-2</c:v>
                </c:pt>
                <c:pt idx="2199">
                  <c:v>-7.5016125788781002E-2</c:v>
                </c:pt>
                <c:pt idx="2200">
                  <c:v>-7.5016125788781002E-2</c:v>
                </c:pt>
                <c:pt idx="2201">
                  <c:v>-7.5016125788781002E-2</c:v>
                </c:pt>
                <c:pt idx="2202">
                  <c:v>-7.5016125788781002E-2</c:v>
                </c:pt>
                <c:pt idx="2203">
                  <c:v>-7.5016125788781002E-2</c:v>
                </c:pt>
                <c:pt idx="2204">
                  <c:v>-7.5016125788781002E-2</c:v>
                </c:pt>
                <c:pt idx="2205">
                  <c:v>-7.5016125788781002E-2</c:v>
                </c:pt>
                <c:pt idx="2206">
                  <c:v>-7.5016125788781002E-2</c:v>
                </c:pt>
                <c:pt idx="2207">
                  <c:v>-7.5016125788781002E-2</c:v>
                </c:pt>
                <c:pt idx="2208">
                  <c:v>-7.5016125788781002E-2</c:v>
                </c:pt>
                <c:pt idx="2209">
                  <c:v>-7.5016125788781002E-2</c:v>
                </c:pt>
                <c:pt idx="2210">
                  <c:v>-7.5016125788781002E-2</c:v>
                </c:pt>
                <c:pt idx="2211">
                  <c:v>-7.5016125788781002E-2</c:v>
                </c:pt>
                <c:pt idx="2212">
                  <c:v>-7.5016125788781002E-2</c:v>
                </c:pt>
                <c:pt idx="2213">
                  <c:v>-7.5016125788781002E-2</c:v>
                </c:pt>
                <c:pt idx="2214">
                  <c:v>-7.5016125788781002E-2</c:v>
                </c:pt>
                <c:pt idx="2215">
                  <c:v>-7.5016125788781002E-2</c:v>
                </c:pt>
                <c:pt idx="2216">
                  <c:v>-7.5016125788781002E-2</c:v>
                </c:pt>
                <c:pt idx="2217">
                  <c:v>-7.5016125788781002E-2</c:v>
                </c:pt>
                <c:pt idx="2218">
                  <c:v>-7.5016125788781002E-2</c:v>
                </c:pt>
                <c:pt idx="2219">
                  <c:v>-7.5016125788781002E-2</c:v>
                </c:pt>
                <c:pt idx="2220">
                  <c:v>-7.5016125788781002E-2</c:v>
                </c:pt>
                <c:pt idx="2221">
                  <c:v>-7.5016125788781002E-2</c:v>
                </c:pt>
                <c:pt idx="2222">
                  <c:v>-7.5016125788781002E-2</c:v>
                </c:pt>
                <c:pt idx="2223">
                  <c:v>-7.5016125788781002E-2</c:v>
                </c:pt>
                <c:pt idx="2224">
                  <c:v>-7.5016125788781002E-2</c:v>
                </c:pt>
                <c:pt idx="2225">
                  <c:v>-7.5016125788781002E-2</c:v>
                </c:pt>
                <c:pt idx="2226">
                  <c:v>-7.5016125788781002E-2</c:v>
                </c:pt>
                <c:pt idx="2227">
                  <c:v>-7.5016125788781002E-2</c:v>
                </c:pt>
                <c:pt idx="2228">
                  <c:v>-7.5016125788781002E-2</c:v>
                </c:pt>
                <c:pt idx="2229">
                  <c:v>-7.5016125788781002E-2</c:v>
                </c:pt>
                <c:pt idx="2230">
                  <c:v>-7.5016125788781002E-2</c:v>
                </c:pt>
                <c:pt idx="2231">
                  <c:v>-7.5016125788781002E-2</c:v>
                </c:pt>
                <c:pt idx="2232">
                  <c:v>-7.5016125788781002E-2</c:v>
                </c:pt>
                <c:pt idx="2233">
                  <c:v>-7.5016125788781002E-2</c:v>
                </c:pt>
                <c:pt idx="2234">
                  <c:v>-7.5016125788781002E-2</c:v>
                </c:pt>
                <c:pt idx="2235">
                  <c:v>-7.5016125788781002E-2</c:v>
                </c:pt>
                <c:pt idx="2236">
                  <c:v>-7.5016125788781002E-2</c:v>
                </c:pt>
                <c:pt idx="2237">
                  <c:v>-7.5016125788781002E-2</c:v>
                </c:pt>
                <c:pt idx="2238">
                  <c:v>-7.5016125788781002E-2</c:v>
                </c:pt>
                <c:pt idx="2239">
                  <c:v>-7.5016125788781002E-2</c:v>
                </c:pt>
                <c:pt idx="2240">
                  <c:v>-7.5016125788781002E-2</c:v>
                </c:pt>
                <c:pt idx="2241">
                  <c:v>-7.5016125788781002E-2</c:v>
                </c:pt>
                <c:pt idx="2242">
                  <c:v>-7.5016125788781002E-2</c:v>
                </c:pt>
                <c:pt idx="2243">
                  <c:v>-7.5016125788781002E-2</c:v>
                </c:pt>
                <c:pt idx="2244">
                  <c:v>-7.5016125788781002E-2</c:v>
                </c:pt>
                <c:pt idx="2245">
                  <c:v>-7.5016125788781002E-2</c:v>
                </c:pt>
                <c:pt idx="2246">
                  <c:v>-7.5016125788781002E-2</c:v>
                </c:pt>
                <c:pt idx="2247">
                  <c:v>-7.5016125788781002E-2</c:v>
                </c:pt>
                <c:pt idx="2248">
                  <c:v>-7.5016125788781002E-2</c:v>
                </c:pt>
                <c:pt idx="2249">
                  <c:v>-7.5016125788781002E-2</c:v>
                </c:pt>
                <c:pt idx="2250">
                  <c:v>-7.5016125788781002E-2</c:v>
                </c:pt>
                <c:pt idx="2251">
                  <c:v>-7.5016125788781002E-2</c:v>
                </c:pt>
                <c:pt idx="2252">
                  <c:v>-7.5016125788781002E-2</c:v>
                </c:pt>
                <c:pt idx="2253">
                  <c:v>-7.5016125788781002E-2</c:v>
                </c:pt>
                <c:pt idx="2254">
                  <c:v>-7.5016125788781002E-2</c:v>
                </c:pt>
                <c:pt idx="2255">
                  <c:v>-7.5016125788781002E-2</c:v>
                </c:pt>
                <c:pt idx="2256">
                  <c:v>-7.5016125788781002E-2</c:v>
                </c:pt>
                <c:pt idx="2257">
                  <c:v>-7.5016125788781002E-2</c:v>
                </c:pt>
                <c:pt idx="2258">
                  <c:v>-7.5016125788781002E-2</c:v>
                </c:pt>
                <c:pt idx="2259">
                  <c:v>-7.5016125788781002E-2</c:v>
                </c:pt>
                <c:pt idx="2260">
                  <c:v>-7.5016125788781002E-2</c:v>
                </c:pt>
                <c:pt idx="2261">
                  <c:v>-7.5016125788781002E-2</c:v>
                </c:pt>
                <c:pt idx="2262">
                  <c:v>-7.5016125788781002E-2</c:v>
                </c:pt>
                <c:pt idx="2263">
                  <c:v>-7.5016125788781002E-2</c:v>
                </c:pt>
                <c:pt idx="2264">
                  <c:v>-7.5016125788781002E-2</c:v>
                </c:pt>
                <c:pt idx="2265">
                  <c:v>-7.5016125788781002E-2</c:v>
                </c:pt>
                <c:pt idx="2266">
                  <c:v>-7.5016125788781002E-2</c:v>
                </c:pt>
                <c:pt idx="2267">
                  <c:v>-7.5016125788781002E-2</c:v>
                </c:pt>
                <c:pt idx="2268">
                  <c:v>-7.5016125788781002E-2</c:v>
                </c:pt>
                <c:pt idx="2269">
                  <c:v>-7.5016125788781002E-2</c:v>
                </c:pt>
                <c:pt idx="2270">
                  <c:v>-7.5016125788781002E-2</c:v>
                </c:pt>
                <c:pt idx="2271">
                  <c:v>-7.5016125788781002E-2</c:v>
                </c:pt>
                <c:pt idx="2272">
                  <c:v>-7.5016125788781002E-2</c:v>
                </c:pt>
                <c:pt idx="2273">
                  <c:v>-7.5016125788781002E-2</c:v>
                </c:pt>
                <c:pt idx="2274">
                  <c:v>-7.5016125788781002E-2</c:v>
                </c:pt>
                <c:pt idx="2275">
                  <c:v>-7.5016125788781002E-2</c:v>
                </c:pt>
                <c:pt idx="2276">
                  <c:v>-7.5016125788781002E-2</c:v>
                </c:pt>
                <c:pt idx="2277">
                  <c:v>-7.5016125788781002E-2</c:v>
                </c:pt>
                <c:pt idx="2278">
                  <c:v>-7.5016125788781002E-2</c:v>
                </c:pt>
                <c:pt idx="2279">
                  <c:v>-7.5016125788781002E-2</c:v>
                </c:pt>
                <c:pt idx="2280">
                  <c:v>-7.5016125788781002E-2</c:v>
                </c:pt>
                <c:pt idx="2281">
                  <c:v>-7.5016125788781002E-2</c:v>
                </c:pt>
                <c:pt idx="2282">
                  <c:v>-7.5016125788781002E-2</c:v>
                </c:pt>
                <c:pt idx="2283">
                  <c:v>-7.5016125788781002E-2</c:v>
                </c:pt>
                <c:pt idx="2284">
                  <c:v>-7.5016125788781002E-2</c:v>
                </c:pt>
                <c:pt idx="2285">
                  <c:v>-7.5016125788781002E-2</c:v>
                </c:pt>
                <c:pt idx="2286">
                  <c:v>-7.5016125788781002E-2</c:v>
                </c:pt>
                <c:pt idx="2287">
                  <c:v>-7.5016125788781002E-2</c:v>
                </c:pt>
                <c:pt idx="2288">
                  <c:v>-7.5016125788781002E-2</c:v>
                </c:pt>
                <c:pt idx="2289">
                  <c:v>-7.5016125788781002E-2</c:v>
                </c:pt>
                <c:pt idx="2290">
                  <c:v>-7.5016125788781002E-2</c:v>
                </c:pt>
                <c:pt idx="2291">
                  <c:v>-7.5016125788781002E-2</c:v>
                </c:pt>
                <c:pt idx="2292">
                  <c:v>-7.5016125788781002E-2</c:v>
                </c:pt>
                <c:pt idx="2293">
                  <c:v>-7.5016125788781002E-2</c:v>
                </c:pt>
                <c:pt idx="2294">
                  <c:v>-7.5016125788781002E-2</c:v>
                </c:pt>
                <c:pt idx="2295">
                  <c:v>-7.5016125788781002E-2</c:v>
                </c:pt>
                <c:pt idx="2296">
                  <c:v>-7.5016125788781002E-2</c:v>
                </c:pt>
                <c:pt idx="2297">
                  <c:v>-7.5016125788781002E-2</c:v>
                </c:pt>
                <c:pt idx="2298">
                  <c:v>-7.5016125788781002E-2</c:v>
                </c:pt>
                <c:pt idx="2299">
                  <c:v>-7.5016125788781002E-2</c:v>
                </c:pt>
                <c:pt idx="2300">
                  <c:v>-7.5016125788781002E-2</c:v>
                </c:pt>
                <c:pt idx="2301">
                  <c:v>-7.5016125788781002E-2</c:v>
                </c:pt>
                <c:pt idx="2302">
                  <c:v>-7.5016125788781002E-2</c:v>
                </c:pt>
                <c:pt idx="2303">
                  <c:v>-7.5016125788781002E-2</c:v>
                </c:pt>
                <c:pt idx="2304">
                  <c:v>-7.5016125788781002E-2</c:v>
                </c:pt>
                <c:pt idx="2305">
                  <c:v>-7.5016125788781002E-2</c:v>
                </c:pt>
                <c:pt idx="2306">
                  <c:v>-7.5016125788781002E-2</c:v>
                </c:pt>
                <c:pt idx="2307">
                  <c:v>-7.5016125788781002E-2</c:v>
                </c:pt>
                <c:pt idx="2308">
                  <c:v>-7.5016125788781002E-2</c:v>
                </c:pt>
                <c:pt idx="2309">
                  <c:v>-7.5016125788781002E-2</c:v>
                </c:pt>
                <c:pt idx="2310">
                  <c:v>-7.5016125788781002E-2</c:v>
                </c:pt>
                <c:pt idx="2311">
                  <c:v>-7.5016125788781002E-2</c:v>
                </c:pt>
                <c:pt idx="2312">
                  <c:v>-7.5016125788781002E-2</c:v>
                </c:pt>
                <c:pt idx="2313">
                  <c:v>-7.5016125788781002E-2</c:v>
                </c:pt>
                <c:pt idx="2314">
                  <c:v>-7.5016125788781002E-2</c:v>
                </c:pt>
                <c:pt idx="2315">
                  <c:v>-7.5016125788781002E-2</c:v>
                </c:pt>
                <c:pt idx="2316">
                  <c:v>-7.5016125788781002E-2</c:v>
                </c:pt>
                <c:pt idx="2317">
                  <c:v>-7.5016125788781002E-2</c:v>
                </c:pt>
                <c:pt idx="2318">
                  <c:v>-7.5016125788781002E-2</c:v>
                </c:pt>
                <c:pt idx="2319">
                  <c:v>-7.5016125788781002E-2</c:v>
                </c:pt>
                <c:pt idx="2320">
                  <c:v>-7.5016125788781002E-2</c:v>
                </c:pt>
                <c:pt idx="2321">
                  <c:v>-7.5016125788781002E-2</c:v>
                </c:pt>
                <c:pt idx="2322">
                  <c:v>-7.5016125788781002E-2</c:v>
                </c:pt>
                <c:pt idx="2323">
                  <c:v>-7.5016125788781002E-2</c:v>
                </c:pt>
                <c:pt idx="2324">
                  <c:v>-7.5016125788781002E-2</c:v>
                </c:pt>
                <c:pt idx="2325">
                  <c:v>-7.5016125788781002E-2</c:v>
                </c:pt>
                <c:pt idx="2326">
                  <c:v>-7.5016125788781002E-2</c:v>
                </c:pt>
                <c:pt idx="2327">
                  <c:v>-7.5016125788781002E-2</c:v>
                </c:pt>
                <c:pt idx="2328">
                  <c:v>-7.5016125788781002E-2</c:v>
                </c:pt>
                <c:pt idx="2329">
                  <c:v>-7.5016125788781002E-2</c:v>
                </c:pt>
                <c:pt idx="2330">
                  <c:v>-7.5016125788781002E-2</c:v>
                </c:pt>
                <c:pt idx="2331">
                  <c:v>-7.5016125788781002E-2</c:v>
                </c:pt>
                <c:pt idx="2332">
                  <c:v>-7.5016125788781002E-2</c:v>
                </c:pt>
                <c:pt idx="2333">
                  <c:v>-7.5016125788781002E-2</c:v>
                </c:pt>
                <c:pt idx="2334">
                  <c:v>-7.5016125788781002E-2</c:v>
                </c:pt>
                <c:pt idx="2335">
                  <c:v>-7.5016125788781002E-2</c:v>
                </c:pt>
                <c:pt idx="2336">
                  <c:v>-7.5016125788781002E-2</c:v>
                </c:pt>
                <c:pt idx="2337">
                  <c:v>-7.5016125788781002E-2</c:v>
                </c:pt>
                <c:pt idx="2338">
                  <c:v>-7.5016125788781002E-2</c:v>
                </c:pt>
                <c:pt idx="2339">
                  <c:v>-7.5016125788781002E-2</c:v>
                </c:pt>
                <c:pt idx="2340">
                  <c:v>-7.5016125788781002E-2</c:v>
                </c:pt>
                <c:pt idx="2341">
                  <c:v>-7.5016125788781002E-2</c:v>
                </c:pt>
                <c:pt idx="2342">
                  <c:v>-7.5016125788781002E-2</c:v>
                </c:pt>
                <c:pt idx="2343">
                  <c:v>-7.5016125788781002E-2</c:v>
                </c:pt>
                <c:pt idx="2344">
                  <c:v>-7.5016125788781002E-2</c:v>
                </c:pt>
                <c:pt idx="2345">
                  <c:v>-7.5016125788781002E-2</c:v>
                </c:pt>
                <c:pt idx="2346">
                  <c:v>-7.5016125788781002E-2</c:v>
                </c:pt>
                <c:pt idx="2347">
                  <c:v>-7.5016125788781002E-2</c:v>
                </c:pt>
                <c:pt idx="2348">
                  <c:v>-7.5016125788781002E-2</c:v>
                </c:pt>
                <c:pt idx="2349">
                  <c:v>-7.5016125788781002E-2</c:v>
                </c:pt>
                <c:pt idx="2350">
                  <c:v>-7.5016125788781002E-2</c:v>
                </c:pt>
                <c:pt idx="2351">
                  <c:v>-7.5016125788781002E-2</c:v>
                </c:pt>
                <c:pt idx="2352">
                  <c:v>-7.5016125788781002E-2</c:v>
                </c:pt>
                <c:pt idx="2353">
                  <c:v>-7.5016125788781002E-2</c:v>
                </c:pt>
                <c:pt idx="2354">
                  <c:v>-7.5016125788781002E-2</c:v>
                </c:pt>
                <c:pt idx="2355">
                  <c:v>-7.5016125788781002E-2</c:v>
                </c:pt>
                <c:pt idx="2356">
                  <c:v>-7.5016125788781002E-2</c:v>
                </c:pt>
                <c:pt idx="2357">
                  <c:v>-7.5016125788781002E-2</c:v>
                </c:pt>
                <c:pt idx="2358">
                  <c:v>-7.5016125788781002E-2</c:v>
                </c:pt>
                <c:pt idx="2359">
                  <c:v>-7.5016125788781002E-2</c:v>
                </c:pt>
                <c:pt idx="2360">
                  <c:v>-7.5016125788781002E-2</c:v>
                </c:pt>
                <c:pt idx="2361">
                  <c:v>-7.5016125788781002E-2</c:v>
                </c:pt>
                <c:pt idx="2362">
                  <c:v>-7.5016125788781002E-2</c:v>
                </c:pt>
                <c:pt idx="2363">
                  <c:v>-7.5016125788781002E-2</c:v>
                </c:pt>
                <c:pt idx="2364">
                  <c:v>-7.5016125788781002E-2</c:v>
                </c:pt>
                <c:pt idx="2365">
                  <c:v>-7.5016125788781002E-2</c:v>
                </c:pt>
                <c:pt idx="2366">
                  <c:v>-7.5016125788781002E-2</c:v>
                </c:pt>
                <c:pt idx="2367">
                  <c:v>-7.5016125788781002E-2</c:v>
                </c:pt>
                <c:pt idx="2368">
                  <c:v>-7.5016125788781002E-2</c:v>
                </c:pt>
                <c:pt idx="2369">
                  <c:v>-7.5016125788781002E-2</c:v>
                </c:pt>
                <c:pt idx="2370">
                  <c:v>-7.5016125788781002E-2</c:v>
                </c:pt>
                <c:pt idx="2371">
                  <c:v>-7.5016125788781002E-2</c:v>
                </c:pt>
                <c:pt idx="2372">
                  <c:v>-7.5016125788781002E-2</c:v>
                </c:pt>
                <c:pt idx="2373">
                  <c:v>-7.5016125788781002E-2</c:v>
                </c:pt>
                <c:pt idx="2374">
                  <c:v>-7.5016125788781002E-2</c:v>
                </c:pt>
                <c:pt idx="2375">
                  <c:v>-7.5016125788781002E-2</c:v>
                </c:pt>
                <c:pt idx="2376">
                  <c:v>-7.5016125788781002E-2</c:v>
                </c:pt>
                <c:pt idx="2377">
                  <c:v>-7.5016125788781002E-2</c:v>
                </c:pt>
                <c:pt idx="2378">
                  <c:v>-7.5016125788781002E-2</c:v>
                </c:pt>
                <c:pt idx="2379">
                  <c:v>-7.5016125788781002E-2</c:v>
                </c:pt>
                <c:pt idx="2380">
                  <c:v>-7.5016125788781002E-2</c:v>
                </c:pt>
                <c:pt idx="2381">
                  <c:v>-7.5016125788781002E-2</c:v>
                </c:pt>
                <c:pt idx="2382">
                  <c:v>-7.5016125788781002E-2</c:v>
                </c:pt>
                <c:pt idx="2383">
                  <c:v>-7.5016125788781002E-2</c:v>
                </c:pt>
                <c:pt idx="2384">
                  <c:v>-7.5016125788781002E-2</c:v>
                </c:pt>
                <c:pt idx="2385">
                  <c:v>-7.5016125788781002E-2</c:v>
                </c:pt>
                <c:pt idx="2386">
                  <c:v>-7.5016125788781002E-2</c:v>
                </c:pt>
                <c:pt idx="2387">
                  <c:v>-7.5016125788781002E-2</c:v>
                </c:pt>
                <c:pt idx="2388">
                  <c:v>-7.5016125788781002E-2</c:v>
                </c:pt>
                <c:pt idx="2389">
                  <c:v>-7.5016125788781002E-2</c:v>
                </c:pt>
                <c:pt idx="2390">
                  <c:v>-7.5016125788781002E-2</c:v>
                </c:pt>
                <c:pt idx="2391">
                  <c:v>-7.5016125788781002E-2</c:v>
                </c:pt>
                <c:pt idx="2392">
                  <c:v>-7.5016125788781002E-2</c:v>
                </c:pt>
                <c:pt idx="2393">
                  <c:v>-7.5016125788781002E-2</c:v>
                </c:pt>
                <c:pt idx="2394">
                  <c:v>-7.5016125788781002E-2</c:v>
                </c:pt>
                <c:pt idx="2395">
                  <c:v>-7.5016125788781002E-2</c:v>
                </c:pt>
                <c:pt idx="2396">
                  <c:v>-7.5016125788781002E-2</c:v>
                </c:pt>
                <c:pt idx="2397">
                  <c:v>-7.5016125788781002E-2</c:v>
                </c:pt>
                <c:pt idx="2398">
                  <c:v>-7.5016125788781002E-2</c:v>
                </c:pt>
                <c:pt idx="2399">
                  <c:v>-7.5016125788781002E-2</c:v>
                </c:pt>
                <c:pt idx="2400">
                  <c:v>-7.5016125788781002E-2</c:v>
                </c:pt>
                <c:pt idx="2401">
                  <c:v>-7.5016125788781002E-2</c:v>
                </c:pt>
                <c:pt idx="2402">
                  <c:v>-7.5016125788781002E-2</c:v>
                </c:pt>
                <c:pt idx="2403">
                  <c:v>-7.5016125788781002E-2</c:v>
                </c:pt>
                <c:pt idx="2404">
                  <c:v>-7.5016125788781002E-2</c:v>
                </c:pt>
                <c:pt idx="2405">
                  <c:v>-7.5016125788781002E-2</c:v>
                </c:pt>
                <c:pt idx="2406">
                  <c:v>-7.5016125788781002E-2</c:v>
                </c:pt>
                <c:pt idx="2407">
                  <c:v>-7.5016125788781002E-2</c:v>
                </c:pt>
                <c:pt idx="2408">
                  <c:v>-7.5016125788781002E-2</c:v>
                </c:pt>
                <c:pt idx="2409">
                  <c:v>-7.5016125788781002E-2</c:v>
                </c:pt>
                <c:pt idx="2410">
                  <c:v>-7.5016125788781002E-2</c:v>
                </c:pt>
                <c:pt idx="2411">
                  <c:v>-7.5016125788781002E-2</c:v>
                </c:pt>
                <c:pt idx="2412">
                  <c:v>-7.5016125788781002E-2</c:v>
                </c:pt>
                <c:pt idx="2413">
                  <c:v>-7.5016125788781002E-2</c:v>
                </c:pt>
                <c:pt idx="2414">
                  <c:v>-7.5016125788781002E-2</c:v>
                </c:pt>
                <c:pt idx="2415">
                  <c:v>-7.5016125788781002E-2</c:v>
                </c:pt>
                <c:pt idx="2416">
                  <c:v>-7.5016125788781002E-2</c:v>
                </c:pt>
                <c:pt idx="2417">
                  <c:v>-7.5016125788781002E-2</c:v>
                </c:pt>
                <c:pt idx="2418">
                  <c:v>-7.5016125788781002E-2</c:v>
                </c:pt>
                <c:pt idx="2419">
                  <c:v>-7.5016125788781002E-2</c:v>
                </c:pt>
                <c:pt idx="2420">
                  <c:v>-7.5016125788781002E-2</c:v>
                </c:pt>
                <c:pt idx="2421">
                  <c:v>-7.5016125788781002E-2</c:v>
                </c:pt>
                <c:pt idx="2422">
                  <c:v>-7.5016125788781002E-2</c:v>
                </c:pt>
                <c:pt idx="2423">
                  <c:v>-7.5016125788781002E-2</c:v>
                </c:pt>
                <c:pt idx="2424">
                  <c:v>-7.5016125788781002E-2</c:v>
                </c:pt>
                <c:pt idx="2425">
                  <c:v>-7.5016125788781002E-2</c:v>
                </c:pt>
                <c:pt idx="2426">
                  <c:v>-7.5016125788781002E-2</c:v>
                </c:pt>
                <c:pt idx="2427">
                  <c:v>-7.5016125788781002E-2</c:v>
                </c:pt>
                <c:pt idx="2428">
                  <c:v>-7.5016125788781002E-2</c:v>
                </c:pt>
                <c:pt idx="2429">
                  <c:v>-7.5016125788781002E-2</c:v>
                </c:pt>
                <c:pt idx="2430">
                  <c:v>-7.5016125788781002E-2</c:v>
                </c:pt>
                <c:pt idx="2431">
                  <c:v>-7.5016125788781002E-2</c:v>
                </c:pt>
                <c:pt idx="2432">
                  <c:v>-7.5016125788781002E-2</c:v>
                </c:pt>
                <c:pt idx="2433">
                  <c:v>-7.5016125788781002E-2</c:v>
                </c:pt>
                <c:pt idx="2434">
                  <c:v>-7.5016125788781002E-2</c:v>
                </c:pt>
                <c:pt idx="2435">
                  <c:v>-7.5016125788781002E-2</c:v>
                </c:pt>
                <c:pt idx="2436">
                  <c:v>-7.5016125788781002E-2</c:v>
                </c:pt>
                <c:pt idx="2437">
                  <c:v>-7.5016125788781002E-2</c:v>
                </c:pt>
                <c:pt idx="2438">
                  <c:v>-7.5016125788781002E-2</c:v>
                </c:pt>
                <c:pt idx="2439">
                  <c:v>-7.5016125788781002E-2</c:v>
                </c:pt>
                <c:pt idx="2440">
                  <c:v>-7.5016125788781002E-2</c:v>
                </c:pt>
                <c:pt idx="2441">
                  <c:v>-7.5016125788781002E-2</c:v>
                </c:pt>
                <c:pt idx="2442">
                  <c:v>-7.5016125788781002E-2</c:v>
                </c:pt>
                <c:pt idx="2443">
                  <c:v>-7.5016125788781002E-2</c:v>
                </c:pt>
                <c:pt idx="2444">
                  <c:v>-7.5016125788781002E-2</c:v>
                </c:pt>
                <c:pt idx="2445">
                  <c:v>-7.5016125788781002E-2</c:v>
                </c:pt>
                <c:pt idx="2446">
                  <c:v>-7.5016125788781002E-2</c:v>
                </c:pt>
                <c:pt idx="2447">
                  <c:v>-7.5016125788781002E-2</c:v>
                </c:pt>
                <c:pt idx="2448">
                  <c:v>-7.5016125788781002E-2</c:v>
                </c:pt>
                <c:pt idx="2449">
                  <c:v>-7.5016125788781002E-2</c:v>
                </c:pt>
                <c:pt idx="2450">
                  <c:v>-7.5016125788781002E-2</c:v>
                </c:pt>
                <c:pt idx="2451">
                  <c:v>-7.5016125788781002E-2</c:v>
                </c:pt>
                <c:pt idx="2452">
                  <c:v>-7.5016125788781002E-2</c:v>
                </c:pt>
                <c:pt idx="2453">
                  <c:v>-7.5016125788781002E-2</c:v>
                </c:pt>
                <c:pt idx="2454">
                  <c:v>-7.5016125788781002E-2</c:v>
                </c:pt>
                <c:pt idx="2455">
                  <c:v>-7.5016125788781002E-2</c:v>
                </c:pt>
                <c:pt idx="2456">
                  <c:v>-7.5016125788781002E-2</c:v>
                </c:pt>
                <c:pt idx="2457">
                  <c:v>-7.5016125788781002E-2</c:v>
                </c:pt>
                <c:pt idx="2458">
                  <c:v>-7.5016125788781002E-2</c:v>
                </c:pt>
                <c:pt idx="2459">
                  <c:v>-7.5016125788781002E-2</c:v>
                </c:pt>
                <c:pt idx="2460">
                  <c:v>-7.5016125788781002E-2</c:v>
                </c:pt>
                <c:pt idx="2461">
                  <c:v>-7.5016125788781002E-2</c:v>
                </c:pt>
                <c:pt idx="2462">
                  <c:v>-7.5016125788781002E-2</c:v>
                </c:pt>
                <c:pt idx="2463">
                  <c:v>-7.5016125788781002E-2</c:v>
                </c:pt>
                <c:pt idx="2464">
                  <c:v>-7.5016125788781002E-2</c:v>
                </c:pt>
                <c:pt idx="2465">
                  <c:v>-7.5016125788781002E-2</c:v>
                </c:pt>
                <c:pt idx="2466">
                  <c:v>-7.5016125788781002E-2</c:v>
                </c:pt>
                <c:pt idx="2467">
                  <c:v>-7.5016125788781002E-2</c:v>
                </c:pt>
                <c:pt idx="2468">
                  <c:v>-7.5016125788781002E-2</c:v>
                </c:pt>
                <c:pt idx="2469">
                  <c:v>-7.5016125788781002E-2</c:v>
                </c:pt>
                <c:pt idx="2470">
                  <c:v>-7.5016125788781002E-2</c:v>
                </c:pt>
                <c:pt idx="2471">
                  <c:v>-7.5016125788781002E-2</c:v>
                </c:pt>
                <c:pt idx="2472">
                  <c:v>-7.5016125788781002E-2</c:v>
                </c:pt>
                <c:pt idx="2473">
                  <c:v>-7.5016125788781002E-2</c:v>
                </c:pt>
                <c:pt idx="2474">
                  <c:v>-7.5016125788781002E-2</c:v>
                </c:pt>
                <c:pt idx="2475">
                  <c:v>-7.5016125788781002E-2</c:v>
                </c:pt>
                <c:pt idx="2476">
                  <c:v>-7.5016125788781002E-2</c:v>
                </c:pt>
                <c:pt idx="2477">
                  <c:v>-7.5016125788781002E-2</c:v>
                </c:pt>
                <c:pt idx="2478">
                  <c:v>-7.5016125788781002E-2</c:v>
                </c:pt>
                <c:pt idx="2479">
                  <c:v>-7.5016125788781002E-2</c:v>
                </c:pt>
                <c:pt idx="2480">
                  <c:v>-7.5016125788781002E-2</c:v>
                </c:pt>
                <c:pt idx="2481">
                  <c:v>-7.5016125788781002E-2</c:v>
                </c:pt>
                <c:pt idx="2482">
                  <c:v>-7.5016125788781002E-2</c:v>
                </c:pt>
                <c:pt idx="2483">
                  <c:v>-7.5016125788781002E-2</c:v>
                </c:pt>
                <c:pt idx="2484">
                  <c:v>-7.5016125788781002E-2</c:v>
                </c:pt>
                <c:pt idx="2485">
                  <c:v>-7.5016125788781002E-2</c:v>
                </c:pt>
                <c:pt idx="2486">
                  <c:v>-7.5016125788781002E-2</c:v>
                </c:pt>
                <c:pt idx="2487">
                  <c:v>-7.5016125788781002E-2</c:v>
                </c:pt>
                <c:pt idx="2488">
                  <c:v>-7.5016125788781002E-2</c:v>
                </c:pt>
                <c:pt idx="2489">
                  <c:v>-7.5016125788781002E-2</c:v>
                </c:pt>
                <c:pt idx="2490">
                  <c:v>-7.5016125788781002E-2</c:v>
                </c:pt>
                <c:pt idx="2491">
                  <c:v>-7.5016125788781002E-2</c:v>
                </c:pt>
                <c:pt idx="2492">
                  <c:v>-7.5016125788781002E-2</c:v>
                </c:pt>
                <c:pt idx="2493">
                  <c:v>-7.5016125788781002E-2</c:v>
                </c:pt>
                <c:pt idx="2494">
                  <c:v>-7.5016125788781002E-2</c:v>
                </c:pt>
                <c:pt idx="2495">
                  <c:v>-7.5016125788781002E-2</c:v>
                </c:pt>
                <c:pt idx="2496">
                  <c:v>-7.5016125788781002E-2</c:v>
                </c:pt>
                <c:pt idx="2497">
                  <c:v>-7.5016125788781002E-2</c:v>
                </c:pt>
                <c:pt idx="2498">
                  <c:v>-7.5016125788781002E-2</c:v>
                </c:pt>
                <c:pt idx="2499">
                  <c:v>-7.5016125788781002E-2</c:v>
                </c:pt>
                <c:pt idx="2500">
                  <c:v>-7.5016125788781002E-2</c:v>
                </c:pt>
                <c:pt idx="2501">
                  <c:v>-7.5016125788781002E-2</c:v>
                </c:pt>
                <c:pt idx="2502">
                  <c:v>-7.5016125788781002E-2</c:v>
                </c:pt>
                <c:pt idx="2503">
                  <c:v>-7.5016125788781002E-2</c:v>
                </c:pt>
                <c:pt idx="2504">
                  <c:v>-7.5016125788781002E-2</c:v>
                </c:pt>
                <c:pt idx="2505">
                  <c:v>-7.5016125788781002E-2</c:v>
                </c:pt>
                <c:pt idx="2506">
                  <c:v>-7.5016125788781002E-2</c:v>
                </c:pt>
                <c:pt idx="2507">
                  <c:v>-7.5016125788781002E-2</c:v>
                </c:pt>
                <c:pt idx="2508">
                  <c:v>-7.5016125788781002E-2</c:v>
                </c:pt>
                <c:pt idx="2509">
                  <c:v>-7.5016125788781002E-2</c:v>
                </c:pt>
                <c:pt idx="2510">
                  <c:v>-7.5016125788781002E-2</c:v>
                </c:pt>
                <c:pt idx="2511">
                  <c:v>-7.5016125788781002E-2</c:v>
                </c:pt>
                <c:pt idx="2512">
                  <c:v>-7.5016125788781002E-2</c:v>
                </c:pt>
                <c:pt idx="2513">
                  <c:v>-7.5016125788781002E-2</c:v>
                </c:pt>
                <c:pt idx="2514">
                  <c:v>-7.5016125788781002E-2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A896-41BB-B522-93AFDC91039E}"/>
            </c:ext>
          </c:extLst>
        </c:ser>
        <c:ser>
          <c:idx val="1"/>
          <c:order val="1"/>
          <c:tx>
            <c:strRef>
              <c:f>Sheet1!$C$1</c:f>
              <c:strCache>
                <c:ptCount val="1"/>
                <c:pt idx="0">
                  <c:v>surv</c:v>
                </c:pt>
              </c:strCache>
            </c:strRef>
          </c:tx>
          <c:spPr>
            <a:solidFill>
              <a:schemeClr val="accent6"/>
            </a:solidFill>
            <a:ln>
              <a:noFill/>
            </a:ln>
            <a:effectLst/>
          </c:spPr>
          <c:invertIfNegative val="0"/>
          <c:val>
            <c:numRef>
              <c:f>Sheet1!$C$2:$C$4612</c:f>
              <c:numCache>
                <c:formatCode>General</c:formatCode>
                <c:ptCount val="4611"/>
                <c:pt idx="2515" formatCode="0.00%">
                  <c:v>-7.5016125788781002E-2</c:v>
                </c:pt>
                <c:pt idx="2516" formatCode="0.00%">
                  <c:v>-7.3083246361341198E-2</c:v>
                </c:pt>
                <c:pt idx="2517" formatCode="0.00%">
                  <c:v>-7.0831117491229306E-2</c:v>
                </c:pt>
                <c:pt idx="2518" formatCode="0.00%">
                  <c:v>-6.9312883697221897E-2</c:v>
                </c:pt>
                <c:pt idx="2519" formatCode="0.00%">
                  <c:v>-6.8630252793450405E-2</c:v>
                </c:pt>
                <c:pt idx="2520" formatCode="0.00%">
                  <c:v>-6.6399423513167799E-2</c:v>
                </c:pt>
                <c:pt idx="2521" formatCode="0.00%">
                  <c:v>-6.3603501822880701E-2</c:v>
                </c:pt>
                <c:pt idx="2522" formatCode="0.00%">
                  <c:v>-6.1807303070287999E-2</c:v>
                </c:pt>
                <c:pt idx="2523" formatCode="0.00%">
                  <c:v>-6.0091593596795702E-2</c:v>
                </c:pt>
                <c:pt idx="2524" formatCode="0.00%">
                  <c:v>-5.9698599933258698E-2</c:v>
                </c:pt>
                <c:pt idx="2525" formatCode="0.00%">
                  <c:v>-5.86352476097785E-2</c:v>
                </c:pt>
                <c:pt idx="2526" formatCode="0.00%">
                  <c:v>-5.77105212668814E-2</c:v>
                </c:pt>
                <c:pt idx="2527" formatCode="0.00%">
                  <c:v>-5.6438636324947201E-2</c:v>
                </c:pt>
                <c:pt idx="2528" formatCode="0.00%">
                  <c:v>-5.6265132736886402E-2</c:v>
                </c:pt>
                <c:pt idx="2529" formatCode="0.00%">
                  <c:v>-5.4578316792411E-2</c:v>
                </c:pt>
                <c:pt idx="2530" formatCode="0.00%">
                  <c:v>-5.3700303627190797E-2</c:v>
                </c:pt>
                <c:pt idx="2531" formatCode="0.00%">
                  <c:v>-5.3665107958697E-2</c:v>
                </c:pt>
                <c:pt idx="2532" formatCode="0.00%">
                  <c:v>-5.3538670512866697E-2</c:v>
                </c:pt>
                <c:pt idx="2533" formatCode="0.00%">
                  <c:v>-5.21056013097057E-2</c:v>
                </c:pt>
                <c:pt idx="2534" formatCode="0.00%">
                  <c:v>-5.1870869735127403E-2</c:v>
                </c:pt>
                <c:pt idx="2535" formatCode="0.00%">
                  <c:v>-5.1362893516558698E-2</c:v>
                </c:pt>
                <c:pt idx="2536" formatCode="0.00%">
                  <c:v>-5.13438320358253E-2</c:v>
                </c:pt>
                <c:pt idx="2537" formatCode="0.00%">
                  <c:v>-5.0387886794231798E-2</c:v>
                </c:pt>
                <c:pt idx="2538" formatCode="0.00%">
                  <c:v>-5.0295547355719901E-2</c:v>
                </c:pt>
                <c:pt idx="2539" formatCode="0.00%">
                  <c:v>-5.0236835040135902E-2</c:v>
                </c:pt>
                <c:pt idx="2540" formatCode="0.00%">
                  <c:v>-4.9884000969956897E-2</c:v>
                </c:pt>
                <c:pt idx="2541" formatCode="0.00%">
                  <c:v>-4.8903730561986603E-2</c:v>
                </c:pt>
                <c:pt idx="2542" formatCode="0.00%">
                  <c:v>-4.8794205421358199E-2</c:v>
                </c:pt>
                <c:pt idx="2543" formatCode="0.00%">
                  <c:v>-4.8674339586796601E-2</c:v>
                </c:pt>
                <c:pt idx="2544" formatCode="0.00%">
                  <c:v>-4.8369191992980301E-2</c:v>
                </c:pt>
                <c:pt idx="2545" formatCode="0.00%">
                  <c:v>-4.76720181023478E-2</c:v>
                </c:pt>
                <c:pt idx="2546" formatCode="0.00%">
                  <c:v>-4.7556363776997998E-2</c:v>
                </c:pt>
                <c:pt idx="2547" formatCode="0.00%">
                  <c:v>-4.7493585396546099E-2</c:v>
                </c:pt>
                <c:pt idx="2548" formatCode="0.00%">
                  <c:v>-4.73799104039241E-2</c:v>
                </c:pt>
                <c:pt idx="2549" formatCode="0.00%">
                  <c:v>-4.72479243607586E-2</c:v>
                </c:pt>
                <c:pt idx="2550" formatCode="0.00%">
                  <c:v>-4.68865093077835E-2</c:v>
                </c:pt>
                <c:pt idx="2551" formatCode="0.00%">
                  <c:v>-4.6734836410842501E-2</c:v>
                </c:pt>
                <c:pt idx="2552" formatCode="0.00%">
                  <c:v>-4.6713363238440303E-2</c:v>
                </c:pt>
                <c:pt idx="2553" formatCode="0.00%">
                  <c:v>-4.6185875662145402E-2</c:v>
                </c:pt>
                <c:pt idx="2554" formatCode="0.00%">
                  <c:v>-4.5760844395193997E-2</c:v>
                </c:pt>
                <c:pt idx="2555" formatCode="0.00%">
                  <c:v>-4.5658482296111101E-2</c:v>
                </c:pt>
                <c:pt idx="2556" formatCode="0.00%">
                  <c:v>-4.5588596513931601E-2</c:v>
                </c:pt>
                <c:pt idx="2557" formatCode="0.00%">
                  <c:v>-4.5551387891337003E-2</c:v>
                </c:pt>
                <c:pt idx="2558" formatCode="0.00%">
                  <c:v>-4.5213766293716699E-2</c:v>
                </c:pt>
                <c:pt idx="2559" formatCode="0.00%">
                  <c:v>-4.5117085115563199E-2</c:v>
                </c:pt>
                <c:pt idx="2560" formatCode="0.00%">
                  <c:v>-4.4925482921212498E-2</c:v>
                </c:pt>
                <c:pt idx="2561" formatCode="0.00%">
                  <c:v>-4.4532791235814703E-2</c:v>
                </c:pt>
                <c:pt idx="2562" formatCode="0.00%">
                  <c:v>-4.4080175057951601E-2</c:v>
                </c:pt>
                <c:pt idx="2563" formatCode="0.00%">
                  <c:v>-4.37716327244548E-2</c:v>
                </c:pt>
                <c:pt idx="2564" formatCode="0.00%">
                  <c:v>-4.3753236576155499E-2</c:v>
                </c:pt>
                <c:pt idx="2565" formatCode="0.00%">
                  <c:v>-4.3748234854470401E-2</c:v>
                </c:pt>
                <c:pt idx="2566" formatCode="0.00%">
                  <c:v>-4.3520449374389501E-2</c:v>
                </c:pt>
                <c:pt idx="2567" formatCode="0.00%">
                  <c:v>-4.3329885914960002E-2</c:v>
                </c:pt>
                <c:pt idx="2568" formatCode="0.00%">
                  <c:v>-4.3147746026325901E-2</c:v>
                </c:pt>
                <c:pt idx="2569" formatCode="0.00%">
                  <c:v>-4.30669869754483E-2</c:v>
                </c:pt>
                <c:pt idx="2570" formatCode="0.00%">
                  <c:v>-4.29489421675164E-2</c:v>
                </c:pt>
                <c:pt idx="2571" formatCode="0.00%">
                  <c:v>-4.2885295381381902E-2</c:v>
                </c:pt>
                <c:pt idx="2572" formatCode="0.00%">
                  <c:v>-4.2826401097144598E-2</c:v>
                </c:pt>
                <c:pt idx="2573" formatCode="0.00%">
                  <c:v>-4.2806212548708103E-2</c:v>
                </c:pt>
                <c:pt idx="2574" formatCode="0.00%">
                  <c:v>-4.27691620111499E-2</c:v>
                </c:pt>
                <c:pt idx="2575" formatCode="0.00%">
                  <c:v>-4.2603227107975698E-2</c:v>
                </c:pt>
                <c:pt idx="2576" formatCode="0.00%">
                  <c:v>-4.2354070648007003E-2</c:v>
                </c:pt>
                <c:pt idx="2577" formatCode="0.00%">
                  <c:v>-4.2326046071004902E-2</c:v>
                </c:pt>
                <c:pt idx="2578" formatCode="0.00%">
                  <c:v>-4.2220028979595099E-2</c:v>
                </c:pt>
                <c:pt idx="2579" formatCode="0.00%">
                  <c:v>-4.2087745016023602E-2</c:v>
                </c:pt>
                <c:pt idx="2580" formatCode="0.00%">
                  <c:v>-4.2056353794572197E-2</c:v>
                </c:pt>
                <c:pt idx="2581" formatCode="0.00%">
                  <c:v>-4.1767205079438E-2</c:v>
                </c:pt>
                <c:pt idx="2582" formatCode="0.00%">
                  <c:v>-4.1572174560565799E-2</c:v>
                </c:pt>
                <c:pt idx="2583" formatCode="0.00%">
                  <c:v>-4.1474202358128903E-2</c:v>
                </c:pt>
                <c:pt idx="2584" formatCode="0.00%">
                  <c:v>-4.1379960114195501E-2</c:v>
                </c:pt>
                <c:pt idx="2585" formatCode="0.00%">
                  <c:v>-4.1375656108785103E-2</c:v>
                </c:pt>
                <c:pt idx="2586" formatCode="0.00%">
                  <c:v>-4.1242922257136702E-2</c:v>
                </c:pt>
                <c:pt idx="2587" formatCode="0.00%">
                  <c:v>-4.1212944050308398E-2</c:v>
                </c:pt>
                <c:pt idx="2588" formatCode="0.00%">
                  <c:v>-4.1184922891970101E-2</c:v>
                </c:pt>
                <c:pt idx="2589" formatCode="0.00%">
                  <c:v>-4.1172847379676199E-2</c:v>
                </c:pt>
                <c:pt idx="2590" formatCode="0.00%">
                  <c:v>-4.11476190899112E-2</c:v>
                </c:pt>
                <c:pt idx="2591" formatCode="0.00%">
                  <c:v>-4.0842940741764797E-2</c:v>
                </c:pt>
                <c:pt idx="2592" formatCode="0.00%">
                  <c:v>-4.0810169558318302E-2</c:v>
                </c:pt>
                <c:pt idx="2593" formatCode="0.00%">
                  <c:v>-4.0749509646837302E-2</c:v>
                </c:pt>
                <c:pt idx="2594" formatCode="0.00%">
                  <c:v>-4.0490981176040802E-2</c:v>
                </c:pt>
                <c:pt idx="2595" formatCode="0.00%">
                  <c:v>-4.0145948340497797E-2</c:v>
                </c:pt>
                <c:pt idx="2596" formatCode="0.00%">
                  <c:v>-3.9874299462478599E-2</c:v>
                </c:pt>
                <c:pt idx="2597" formatCode="0.00%">
                  <c:v>-3.97330578159878E-2</c:v>
                </c:pt>
                <c:pt idx="2598" formatCode="0.00%">
                  <c:v>-3.96599007496439E-2</c:v>
                </c:pt>
                <c:pt idx="2599" formatCode="0.00%">
                  <c:v>-3.9611923666581103E-2</c:v>
                </c:pt>
                <c:pt idx="2600" formatCode="0.00%">
                  <c:v>-3.9372819239186702E-2</c:v>
                </c:pt>
                <c:pt idx="2601" formatCode="0.00%">
                  <c:v>-3.9299534937975E-2</c:v>
                </c:pt>
                <c:pt idx="2602" formatCode="0.00%">
                  <c:v>-3.9219948291966698E-2</c:v>
                </c:pt>
                <c:pt idx="2603" formatCode="0.00%">
                  <c:v>-3.92110569819566E-2</c:v>
                </c:pt>
                <c:pt idx="2604" formatCode="0.00%">
                  <c:v>-3.9125520296797903E-2</c:v>
                </c:pt>
                <c:pt idx="2605" formatCode="0.00%">
                  <c:v>-3.9061144036239399E-2</c:v>
                </c:pt>
                <c:pt idx="2606" formatCode="0.00%">
                  <c:v>-3.8968218912758999E-2</c:v>
                </c:pt>
                <c:pt idx="2607" formatCode="0.00%">
                  <c:v>-3.88067747915226E-2</c:v>
                </c:pt>
                <c:pt idx="2608" formatCode="0.00%">
                  <c:v>-3.8783027377848202E-2</c:v>
                </c:pt>
                <c:pt idx="2609" formatCode="0.00%">
                  <c:v>-3.8780701272998999E-2</c:v>
                </c:pt>
                <c:pt idx="2610" formatCode="0.00%">
                  <c:v>-3.8733927858770001E-2</c:v>
                </c:pt>
                <c:pt idx="2611" formatCode="0.00%">
                  <c:v>-3.8701801131014103E-2</c:v>
                </c:pt>
                <c:pt idx="2612" formatCode="0.00%">
                  <c:v>-3.8528657985288602E-2</c:v>
                </c:pt>
                <c:pt idx="2613" formatCode="0.00%">
                  <c:v>-3.8415613009249699E-2</c:v>
                </c:pt>
                <c:pt idx="2614" formatCode="0.00%">
                  <c:v>-3.8204566486033299E-2</c:v>
                </c:pt>
                <c:pt idx="2615" formatCode="0.00%">
                  <c:v>-3.8201488734102201E-2</c:v>
                </c:pt>
                <c:pt idx="2616" formatCode="0.00%">
                  <c:v>-3.7931174235202397E-2</c:v>
                </c:pt>
                <c:pt idx="2617" formatCode="0.00%">
                  <c:v>-3.7742379585960002E-2</c:v>
                </c:pt>
                <c:pt idx="2618" formatCode="0.00%">
                  <c:v>-3.7718065267723602E-2</c:v>
                </c:pt>
                <c:pt idx="2619" formatCode="0.00%">
                  <c:v>-3.7685455140867199E-2</c:v>
                </c:pt>
                <c:pt idx="2620" formatCode="0.00%">
                  <c:v>-3.7640936363575302E-2</c:v>
                </c:pt>
                <c:pt idx="2621" formatCode="0.00%">
                  <c:v>-3.7616111371141299E-2</c:v>
                </c:pt>
                <c:pt idx="2622" formatCode="0.00%">
                  <c:v>-3.7609445167270598E-2</c:v>
                </c:pt>
                <c:pt idx="2623" formatCode="0.00%">
                  <c:v>-3.7549348021971803E-2</c:v>
                </c:pt>
                <c:pt idx="2624" formatCode="0.00%">
                  <c:v>-3.7544736285308099E-2</c:v>
                </c:pt>
                <c:pt idx="2625" formatCode="0.00%">
                  <c:v>-3.7535527346464599E-2</c:v>
                </c:pt>
                <c:pt idx="2626" formatCode="0.00%">
                  <c:v>-3.75019730163349E-2</c:v>
                </c:pt>
                <c:pt idx="2627" formatCode="0.00%">
                  <c:v>-3.7216182752583898E-2</c:v>
                </c:pt>
                <c:pt idx="2628" formatCode="0.00%">
                  <c:v>-3.7130435535117398E-2</c:v>
                </c:pt>
                <c:pt idx="2629" formatCode="0.00%">
                  <c:v>-3.7020325478746903E-2</c:v>
                </c:pt>
                <c:pt idx="2630" formatCode="0.00%">
                  <c:v>-3.6913461417990699E-2</c:v>
                </c:pt>
                <c:pt idx="2631" formatCode="0.00%">
                  <c:v>-3.6745685764629797E-2</c:v>
                </c:pt>
                <c:pt idx="2632" formatCode="0.00%">
                  <c:v>-3.6729369606339803E-2</c:v>
                </c:pt>
                <c:pt idx="2633" formatCode="0.00%">
                  <c:v>-3.6718681949439697E-2</c:v>
                </c:pt>
                <c:pt idx="2634" formatCode="0.00%">
                  <c:v>-3.6665798006687601E-2</c:v>
                </c:pt>
                <c:pt idx="2635" formatCode="0.00%">
                  <c:v>-3.6637338434968698E-2</c:v>
                </c:pt>
                <c:pt idx="2636" formatCode="0.00%">
                  <c:v>-3.6617875343949897E-2</c:v>
                </c:pt>
                <c:pt idx="2637" formatCode="0.00%">
                  <c:v>-3.6527487733757399E-2</c:v>
                </c:pt>
                <c:pt idx="2638" formatCode="0.00%">
                  <c:v>-3.6414889956948998E-2</c:v>
                </c:pt>
                <c:pt idx="2639" formatCode="0.00%">
                  <c:v>-3.6374443349958201E-2</c:v>
                </c:pt>
                <c:pt idx="2640" formatCode="0.00%">
                  <c:v>-3.59366689301613E-2</c:v>
                </c:pt>
                <c:pt idx="2641" formatCode="0.00%">
                  <c:v>-3.5826748164812898E-2</c:v>
                </c:pt>
                <c:pt idx="2642" formatCode="0.00%">
                  <c:v>-3.5606855559523302E-2</c:v>
                </c:pt>
                <c:pt idx="2643" formatCode="0.00%">
                  <c:v>-3.5604145233786501E-2</c:v>
                </c:pt>
                <c:pt idx="2644" formatCode="0.00%">
                  <c:v>-3.5571273623142399E-2</c:v>
                </c:pt>
                <c:pt idx="2645" formatCode="0.00%">
                  <c:v>-3.5445516142185003E-2</c:v>
                </c:pt>
                <c:pt idx="2646" formatCode="0.00%">
                  <c:v>-3.5213953212768899E-2</c:v>
                </c:pt>
                <c:pt idx="2647" formatCode="0.00%">
                  <c:v>-3.5208843735370199E-2</c:v>
                </c:pt>
                <c:pt idx="2648" formatCode="0.00%">
                  <c:v>-3.5207176294018303E-2</c:v>
                </c:pt>
                <c:pt idx="2649" formatCode="0.00%">
                  <c:v>-3.51615003957002E-2</c:v>
                </c:pt>
                <c:pt idx="2650" formatCode="0.00%">
                  <c:v>-3.5121306214415997E-2</c:v>
                </c:pt>
                <c:pt idx="2651" formatCode="0.00%">
                  <c:v>-3.50154765396051E-2</c:v>
                </c:pt>
                <c:pt idx="2652" formatCode="0.00%">
                  <c:v>-3.4999194903714302E-2</c:v>
                </c:pt>
                <c:pt idx="2653" formatCode="0.00%">
                  <c:v>-3.4924887738523099E-2</c:v>
                </c:pt>
                <c:pt idx="2654" formatCode="0.00%">
                  <c:v>-3.49168012708738E-2</c:v>
                </c:pt>
                <c:pt idx="2655" formatCode="0.00%">
                  <c:v>-3.4916795754806898E-2</c:v>
                </c:pt>
                <c:pt idx="2656" formatCode="0.00%">
                  <c:v>-3.4902745543289398E-2</c:v>
                </c:pt>
                <c:pt idx="2657" formatCode="0.00%">
                  <c:v>-3.4843035639344599E-2</c:v>
                </c:pt>
                <c:pt idx="2658" formatCode="0.00%">
                  <c:v>-3.4765406050018002E-2</c:v>
                </c:pt>
                <c:pt idx="2659" formatCode="0.00%">
                  <c:v>-3.4689414561871301E-2</c:v>
                </c:pt>
                <c:pt idx="2660" formatCode="0.00%">
                  <c:v>-3.4676942179733501E-2</c:v>
                </c:pt>
                <c:pt idx="2661" formatCode="0.00%">
                  <c:v>-3.4656457062640901E-2</c:v>
                </c:pt>
                <c:pt idx="2662" formatCode="0.00%">
                  <c:v>-3.4638935678547297E-2</c:v>
                </c:pt>
                <c:pt idx="2663" formatCode="0.00%">
                  <c:v>-3.4536543986202199E-2</c:v>
                </c:pt>
                <c:pt idx="2664" formatCode="0.00%">
                  <c:v>-3.44762289445621E-2</c:v>
                </c:pt>
                <c:pt idx="2665" formatCode="0.00%">
                  <c:v>-3.4247343461594401E-2</c:v>
                </c:pt>
                <c:pt idx="2666" formatCode="0.00%">
                  <c:v>-3.4215456278060601E-2</c:v>
                </c:pt>
                <c:pt idx="2667" formatCode="0.00%">
                  <c:v>-3.4058505442496501E-2</c:v>
                </c:pt>
                <c:pt idx="2668" formatCode="0.00%">
                  <c:v>-3.4011341244812199E-2</c:v>
                </c:pt>
                <c:pt idx="2669" formatCode="0.00%">
                  <c:v>-3.39131210415895E-2</c:v>
                </c:pt>
                <c:pt idx="2670" formatCode="0.00%">
                  <c:v>-3.3901696246335003E-2</c:v>
                </c:pt>
                <c:pt idx="2671" formatCode="0.00%">
                  <c:v>-3.3868961011481298E-2</c:v>
                </c:pt>
                <c:pt idx="2672" formatCode="0.00%">
                  <c:v>-3.3784495787157399E-2</c:v>
                </c:pt>
                <c:pt idx="2673" formatCode="0.00%">
                  <c:v>-3.37302052234063E-2</c:v>
                </c:pt>
                <c:pt idx="2674" formatCode="0.00%">
                  <c:v>-3.3707544480905599E-2</c:v>
                </c:pt>
                <c:pt idx="2675" formatCode="0.00%">
                  <c:v>-3.3653889069585698E-2</c:v>
                </c:pt>
                <c:pt idx="2676" formatCode="0.00%">
                  <c:v>-3.3590922148466498E-2</c:v>
                </c:pt>
                <c:pt idx="2677" formatCode="0.00%">
                  <c:v>-3.3589700302522799E-2</c:v>
                </c:pt>
                <c:pt idx="2678" formatCode="0.00%">
                  <c:v>-3.33475837840096E-2</c:v>
                </c:pt>
                <c:pt idx="2679" formatCode="0.00%">
                  <c:v>-3.3084087335252303E-2</c:v>
                </c:pt>
                <c:pt idx="2680" formatCode="0.00%">
                  <c:v>-3.3048525551048903E-2</c:v>
                </c:pt>
                <c:pt idx="2681" formatCode="0.00%">
                  <c:v>-3.3041917762596199E-2</c:v>
                </c:pt>
                <c:pt idx="2682" formatCode="0.00%">
                  <c:v>-3.2952425130370597E-2</c:v>
                </c:pt>
                <c:pt idx="2683" formatCode="0.00%">
                  <c:v>-3.2888695770713502E-2</c:v>
                </c:pt>
                <c:pt idx="2684" formatCode="0.00%">
                  <c:v>-3.2872665045154098E-2</c:v>
                </c:pt>
                <c:pt idx="2685" formatCode="0.00%">
                  <c:v>-3.2796360345499299E-2</c:v>
                </c:pt>
                <c:pt idx="2686" formatCode="0.00%">
                  <c:v>-3.2779964727558397E-2</c:v>
                </c:pt>
                <c:pt idx="2687" formatCode="0.00%">
                  <c:v>-3.26673410008902E-2</c:v>
                </c:pt>
                <c:pt idx="2688" formatCode="0.00%">
                  <c:v>-3.2654972337480798E-2</c:v>
                </c:pt>
                <c:pt idx="2689" formatCode="0.00%">
                  <c:v>-3.26403408893454E-2</c:v>
                </c:pt>
                <c:pt idx="2690" formatCode="0.00%">
                  <c:v>-3.2623106936753701E-2</c:v>
                </c:pt>
                <c:pt idx="2691" formatCode="0.00%">
                  <c:v>-3.2579617812790701E-2</c:v>
                </c:pt>
                <c:pt idx="2692" formatCode="0.00%">
                  <c:v>-3.25434482074618E-2</c:v>
                </c:pt>
                <c:pt idx="2693" formatCode="0.00%">
                  <c:v>-3.2534052559439801E-2</c:v>
                </c:pt>
                <c:pt idx="2694" formatCode="0.00%">
                  <c:v>-3.2524794062915599E-2</c:v>
                </c:pt>
                <c:pt idx="2695" formatCode="0.00%">
                  <c:v>-3.25189514331123E-2</c:v>
                </c:pt>
                <c:pt idx="2696" formatCode="0.00%">
                  <c:v>-3.2426370226135398E-2</c:v>
                </c:pt>
                <c:pt idx="2697" formatCode="0.00%">
                  <c:v>-3.2394893515903501E-2</c:v>
                </c:pt>
                <c:pt idx="2698" formatCode="0.00%">
                  <c:v>-3.23764858286653E-2</c:v>
                </c:pt>
                <c:pt idx="2699" formatCode="0.00%">
                  <c:v>-3.2310870144668602E-2</c:v>
                </c:pt>
                <c:pt idx="2700" formatCode="0.00%">
                  <c:v>-3.2182580790622001E-2</c:v>
                </c:pt>
                <c:pt idx="2701" formatCode="0.00%">
                  <c:v>-3.2138156930054299E-2</c:v>
                </c:pt>
                <c:pt idx="2702" formatCode="0.00%">
                  <c:v>-3.2113411311980103E-2</c:v>
                </c:pt>
                <c:pt idx="2703" formatCode="0.00%">
                  <c:v>-3.2107271047372397E-2</c:v>
                </c:pt>
                <c:pt idx="2704" formatCode="0.00%">
                  <c:v>-3.19758797288658E-2</c:v>
                </c:pt>
                <c:pt idx="2705" formatCode="0.00%">
                  <c:v>-3.1975201440073202E-2</c:v>
                </c:pt>
                <c:pt idx="2706" formatCode="0.00%">
                  <c:v>-3.1919981439586298E-2</c:v>
                </c:pt>
                <c:pt idx="2707" formatCode="0.00%">
                  <c:v>-3.1907048938579097E-2</c:v>
                </c:pt>
                <c:pt idx="2708" formatCode="0.00%">
                  <c:v>-3.1906605114553802E-2</c:v>
                </c:pt>
                <c:pt idx="2709" formatCode="0.00%">
                  <c:v>-3.1833850672896798E-2</c:v>
                </c:pt>
                <c:pt idx="2710" formatCode="0.00%">
                  <c:v>-3.1827783186449098E-2</c:v>
                </c:pt>
                <c:pt idx="2711" formatCode="0.00%">
                  <c:v>-3.1812281607987998E-2</c:v>
                </c:pt>
                <c:pt idx="2712" formatCode="0.00%">
                  <c:v>-3.1718163786524298E-2</c:v>
                </c:pt>
                <c:pt idx="2713" formatCode="0.00%">
                  <c:v>-3.1653729834199E-2</c:v>
                </c:pt>
                <c:pt idx="2714" formatCode="0.00%">
                  <c:v>-3.1626005058432702E-2</c:v>
                </c:pt>
                <c:pt idx="2715" formatCode="0.00%">
                  <c:v>-3.1623903840609202E-2</c:v>
                </c:pt>
                <c:pt idx="2716" formatCode="0.00%">
                  <c:v>-3.15829071235822E-2</c:v>
                </c:pt>
                <c:pt idx="2717" formatCode="0.00%">
                  <c:v>-3.15413462545115E-2</c:v>
                </c:pt>
                <c:pt idx="2718" formatCode="0.00%">
                  <c:v>-3.1504902200514801E-2</c:v>
                </c:pt>
                <c:pt idx="2719" formatCode="0.00%">
                  <c:v>-3.1436527194715201E-2</c:v>
                </c:pt>
                <c:pt idx="2720" formatCode="0.00%">
                  <c:v>-3.14172009511757E-2</c:v>
                </c:pt>
                <c:pt idx="2721" formatCode="0.00%">
                  <c:v>-3.1408523158879903E-2</c:v>
                </c:pt>
                <c:pt idx="2722" formatCode="0.00%">
                  <c:v>-3.1335477939558501E-2</c:v>
                </c:pt>
                <c:pt idx="2723" formatCode="0.00%">
                  <c:v>-3.1268466500212498E-2</c:v>
                </c:pt>
                <c:pt idx="2724" formatCode="0.00%">
                  <c:v>-3.1235414651725999E-2</c:v>
                </c:pt>
                <c:pt idx="2725" formatCode="0.00%">
                  <c:v>-3.1217731619134499E-2</c:v>
                </c:pt>
                <c:pt idx="2726" formatCode="0.00%">
                  <c:v>-3.1173820470326099E-2</c:v>
                </c:pt>
                <c:pt idx="2727" formatCode="0.00%">
                  <c:v>-3.1122440623555299E-2</c:v>
                </c:pt>
                <c:pt idx="2728" formatCode="0.00%">
                  <c:v>-3.1105853807961201E-2</c:v>
                </c:pt>
                <c:pt idx="2729" formatCode="0.00%">
                  <c:v>-3.1097483466012502E-2</c:v>
                </c:pt>
                <c:pt idx="2730" formatCode="0.00%">
                  <c:v>-3.1074115617159299E-2</c:v>
                </c:pt>
                <c:pt idx="2731" formatCode="0.00%">
                  <c:v>-3.1052260920891601E-2</c:v>
                </c:pt>
                <c:pt idx="2732" formatCode="0.00%">
                  <c:v>-3.10313051087985E-2</c:v>
                </c:pt>
                <c:pt idx="2733" formatCode="0.00%">
                  <c:v>-3.0996463644954699E-2</c:v>
                </c:pt>
                <c:pt idx="2734" formatCode="0.00%">
                  <c:v>-3.0958953608424499E-2</c:v>
                </c:pt>
                <c:pt idx="2735" formatCode="0.00%">
                  <c:v>-3.0914895235898E-2</c:v>
                </c:pt>
                <c:pt idx="2736" formatCode="0.00%">
                  <c:v>-3.0908348209658199E-2</c:v>
                </c:pt>
                <c:pt idx="2737" formatCode="0.00%">
                  <c:v>-3.0865815207953499E-2</c:v>
                </c:pt>
                <c:pt idx="2738" formatCode="0.00%">
                  <c:v>-3.07176174157009E-2</c:v>
                </c:pt>
                <c:pt idx="2739" formatCode="0.00%">
                  <c:v>-3.0677168935036098E-2</c:v>
                </c:pt>
                <c:pt idx="2740" formatCode="0.00%">
                  <c:v>-3.0636959980771501E-2</c:v>
                </c:pt>
                <c:pt idx="2741" formatCode="0.00%">
                  <c:v>-3.0622898280344701E-2</c:v>
                </c:pt>
                <c:pt idx="2742" formatCode="0.00%">
                  <c:v>-3.03731120100901E-2</c:v>
                </c:pt>
                <c:pt idx="2743" formatCode="0.00%">
                  <c:v>-3.0318299763591801E-2</c:v>
                </c:pt>
                <c:pt idx="2744" formatCode="0.00%">
                  <c:v>-3.0280262176373599E-2</c:v>
                </c:pt>
                <c:pt idx="2745" formatCode="0.00%">
                  <c:v>-3.0226760351114799E-2</c:v>
                </c:pt>
                <c:pt idx="2746" formatCode="0.00%">
                  <c:v>-3.0180955405739299E-2</c:v>
                </c:pt>
                <c:pt idx="2747" formatCode="0.00%">
                  <c:v>-3.0089298332355598E-2</c:v>
                </c:pt>
                <c:pt idx="2748" formatCode="0.00%">
                  <c:v>-3.0084458131356601E-2</c:v>
                </c:pt>
                <c:pt idx="2749" formatCode="0.00%">
                  <c:v>-3.00583336060283E-2</c:v>
                </c:pt>
                <c:pt idx="2750" formatCode="0.00%">
                  <c:v>-3.0055063228634001E-2</c:v>
                </c:pt>
                <c:pt idx="2751" formatCode="0.00%">
                  <c:v>-3.0050641690860601E-2</c:v>
                </c:pt>
                <c:pt idx="2752" formatCode="0.00%">
                  <c:v>-2.9989786226167998E-2</c:v>
                </c:pt>
                <c:pt idx="2753" formatCode="0.00%">
                  <c:v>-2.9962002324228201E-2</c:v>
                </c:pt>
                <c:pt idx="2754" formatCode="0.00%">
                  <c:v>-2.9935771172075399E-2</c:v>
                </c:pt>
                <c:pt idx="2755" formatCode="0.00%">
                  <c:v>-2.99046519128068E-2</c:v>
                </c:pt>
                <c:pt idx="2756" formatCode="0.00%">
                  <c:v>-2.99045930067923E-2</c:v>
                </c:pt>
                <c:pt idx="2757" formatCode="0.00%">
                  <c:v>-2.988709410119E-2</c:v>
                </c:pt>
                <c:pt idx="2758" formatCode="0.00%">
                  <c:v>-2.9849070693688098E-2</c:v>
                </c:pt>
                <c:pt idx="2759" formatCode="0.00%">
                  <c:v>-2.98315518314833E-2</c:v>
                </c:pt>
                <c:pt idx="2760" formatCode="0.00%">
                  <c:v>-2.97686517419396E-2</c:v>
                </c:pt>
                <c:pt idx="2761" formatCode="0.00%">
                  <c:v>-2.9762128761044102E-2</c:v>
                </c:pt>
                <c:pt idx="2762" formatCode="0.00%">
                  <c:v>-2.97092880776775E-2</c:v>
                </c:pt>
                <c:pt idx="2763" formatCode="0.00%">
                  <c:v>-2.9689003555994901E-2</c:v>
                </c:pt>
                <c:pt idx="2764" formatCode="0.00%">
                  <c:v>-2.9649941850029799E-2</c:v>
                </c:pt>
                <c:pt idx="2765" formatCode="0.00%">
                  <c:v>-2.9624262611563899E-2</c:v>
                </c:pt>
                <c:pt idx="2766" formatCode="0.00%">
                  <c:v>-2.9565896958907899E-2</c:v>
                </c:pt>
                <c:pt idx="2767" formatCode="0.00%">
                  <c:v>-2.9529182570686301E-2</c:v>
                </c:pt>
                <c:pt idx="2768" formatCode="0.00%">
                  <c:v>-2.95046426017498E-2</c:v>
                </c:pt>
                <c:pt idx="2769" formatCode="0.00%">
                  <c:v>-2.9451743775039001E-2</c:v>
                </c:pt>
                <c:pt idx="2770" formatCode="0.00%">
                  <c:v>-2.9445458515350499E-2</c:v>
                </c:pt>
                <c:pt idx="2771" formatCode="0.00%">
                  <c:v>-2.9435911582384101E-2</c:v>
                </c:pt>
                <c:pt idx="2772" formatCode="0.00%">
                  <c:v>-2.93925462279215E-2</c:v>
                </c:pt>
                <c:pt idx="2773" formatCode="0.00%">
                  <c:v>-2.93898825280197E-2</c:v>
                </c:pt>
                <c:pt idx="2774" formatCode="0.00%">
                  <c:v>-2.9371178544091801E-2</c:v>
                </c:pt>
                <c:pt idx="2775" formatCode="0.00%">
                  <c:v>-2.9323951901745901E-2</c:v>
                </c:pt>
                <c:pt idx="2776" formatCode="0.00%">
                  <c:v>-2.92530742720301E-2</c:v>
                </c:pt>
                <c:pt idx="2777" formatCode="0.00%">
                  <c:v>-2.92044436155947E-2</c:v>
                </c:pt>
                <c:pt idx="2778" formatCode="0.00%">
                  <c:v>-2.91697608285202E-2</c:v>
                </c:pt>
                <c:pt idx="2779" formatCode="0.00%">
                  <c:v>-2.9168828614964702E-2</c:v>
                </c:pt>
                <c:pt idx="2780" formatCode="0.00%">
                  <c:v>-2.9082346616248901E-2</c:v>
                </c:pt>
                <c:pt idx="2781" formatCode="0.00%">
                  <c:v>-2.9081564759162501E-2</c:v>
                </c:pt>
                <c:pt idx="2782" formatCode="0.00%">
                  <c:v>-2.90478518468456E-2</c:v>
                </c:pt>
                <c:pt idx="2783" formatCode="0.00%">
                  <c:v>-2.8986112475514199E-2</c:v>
                </c:pt>
                <c:pt idx="2784" formatCode="0.00%">
                  <c:v>-2.8908122974328199E-2</c:v>
                </c:pt>
                <c:pt idx="2785" formatCode="0.00%">
                  <c:v>-2.88426427171793E-2</c:v>
                </c:pt>
                <c:pt idx="2786" formatCode="0.00%">
                  <c:v>-2.88252735040125E-2</c:v>
                </c:pt>
                <c:pt idx="2787" formatCode="0.00%">
                  <c:v>-2.8813229566519799E-2</c:v>
                </c:pt>
                <c:pt idx="2788" formatCode="0.00%">
                  <c:v>-2.8680681420577999E-2</c:v>
                </c:pt>
                <c:pt idx="2789" formatCode="0.00%">
                  <c:v>-2.8663962289323899E-2</c:v>
                </c:pt>
                <c:pt idx="2790" formatCode="0.00%">
                  <c:v>-2.8630184944063601E-2</c:v>
                </c:pt>
                <c:pt idx="2791" formatCode="0.00%">
                  <c:v>-2.86202708319588E-2</c:v>
                </c:pt>
                <c:pt idx="2792" formatCode="0.00%">
                  <c:v>-2.8613739178191801E-2</c:v>
                </c:pt>
                <c:pt idx="2793" formatCode="0.00%">
                  <c:v>-2.85681611084521E-2</c:v>
                </c:pt>
                <c:pt idx="2794" formatCode="0.00%">
                  <c:v>-2.8413986342344499E-2</c:v>
                </c:pt>
                <c:pt idx="2795" formatCode="0.00%">
                  <c:v>-2.8387588048988999E-2</c:v>
                </c:pt>
                <c:pt idx="2796" formatCode="0.00%">
                  <c:v>-2.8378190730995501E-2</c:v>
                </c:pt>
                <c:pt idx="2797" formatCode="0.00%">
                  <c:v>-2.8377066774249601E-2</c:v>
                </c:pt>
                <c:pt idx="2798" formatCode="0.00%">
                  <c:v>-2.8276794092702499E-2</c:v>
                </c:pt>
                <c:pt idx="2799" formatCode="0.00%">
                  <c:v>-2.8169396282264898E-2</c:v>
                </c:pt>
                <c:pt idx="2800" formatCode="0.00%">
                  <c:v>-2.8122486231654299E-2</c:v>
                </c:pt>
                <c:pt idx="2801" formatCode="0.00%">
                  <c:v>-2.8111019993452901E-2</c:v>
                </c:pt>
                <c:pt idx="2802" formatCode="0.00%">
                  <c:v>-2.8095583477061301E-2</c:v>
                </c:pt>
                <c:pt idx="2803" formatCode="0.00%">
                  <c:v>-2.7987666093976401E-2</c:v>
                </c:pt>
                <c:pt idx="2804" formatCode="0.00%">
                  <c:v>-2.79722968901517E-2</c:v>
                </c:pt>
                <c:pt idx="2805" formatCode="0.00%">
                  <c:v>-2.78521872601179E-2</c:v>
                </c:pt>
                <c:pt idx="2806" formatCode="0.00%">
                  <c:v>-2.78376170174723E-2</c:v>
                </c:pt>
                <c:pt idx="2807" formatCode="0.00%">
                  <c:v>-2.78303554999242E-2</c:v>
                </c:pt>
                <c:pt idx="2808" formatCode="0.00%">
                  <c:v>-2.7757501731133099E-2</c:v>
                </c:pt>
                <c:pt idx="2809" formatCode="0.00%">
                  <c:v>-2.77494325038707E-2</c:v>
                </c:pt>
                <c:pt idx="2810" formatCode="0.00%">
                  <c:v>-2.7703725302277799E-2</c:v>
                </c:pt>
                <c:pt idx="2811" formatCode="0.00%">
                  <c:v>-2.7676731732877199E-2</c:v>
                </c:pt>
                <c:pt idx="2812" formatCode="0.00%">
                  <c:v>-2.7672217450943198E-2</c:v>
                </c:pt>
                <c:pt idx="2813" formatCode="0.00%">
                  <c:v>-2.7571519423580399E-2</c:v>
                </c:pt>
                <c:pt idx="2814" formatCode="0.00%">
                  <c:v>-2.7431086841519101E-2</c:v>
                </c:pt>
                <c:pt idx="2815" formatCode="0.00%">
                  <c:v>-2.7413180338442301E-2</c:v>
                </c:pt>
                <c:pt idx="2816" formatCode="0.00%">
                  <c:v>-2.74074312904544E-2</c:v>
                </c:pt>
                <c:pt idx="2817" formatCode="0.00%">
                  <c:v>-2.7336410530164799E-2</c:v>
                </c:pt>
                <c:pt idx="2818" formatCode="0.00%">
                  <c:v>-2.73258129655965E-2</c:v>
                </c:pt>
                <c:pt idx="2819" formatCode="0.00%">
                  <c:v>-2.7324805927844201E-2</c:v>
                </c:pt>
                <c:pt idx="2820" formatCode="0.00%">
                  <c:v>-2.7298849361976799E-2</c:v>
                </c:pt>
                <c:pt idx="2821" formatCode="0.00%">
                  <c:v>-2.7293911968112199E-2</c:v>
                </c:pt>
                <c:pt idx="2822" formatCode="0.00%">
                  <c:v>-2.7253513660781901E-2</c:v>
                </c:pt>
                <c:pt idx="2823" formatCode="0.00%">
                  <c:v>-2.7246878612253101E-2</c:v>
                </c:pt>
                <c:pt idx="2824" formatCode="0.00%">
                  <c:v>-2.7230553818756501E-2</c:v>
                </c:pt>
                <c:pt idx="2825" formatCode="0.00%">
                  <c:v>-2.7221379370034399E-2</c:v>
                </c:pt>
                <c:pt idx="2826" formatCode="0.00%">
                  <c:v>-2.72150801675837E-2</c:v>
                </c:pt>
                <c:pt idx="2827" formatCode="0.00%">
                  <c:v>-2.7207650655350701E-2</c:v>
                </c:pt>
                <c:pt idx="2828" formatCode="0.00%">
                  <c:v>-2.7137125184946799E-2</c:v>
                </c:pt>
                <c:pt idx="2829" formatCode="0.00%">
                  <c:v>-2.7102862445484099E-2</c:v>
                </c:pt>
                <c:pt idx="2830" formatCode="0.00%">
                  <c:v>-2.70980486455779E-2</c:v>
                </c:pt>
                <c:pt idx="2831" formatCode="0.00%">
                  <c:v>-2.70930608295612E-2</c:v>
                </c:pt>
                <c:pt idx="2832" formatCode="0.00%">
                  <c:v>-2.7071940647651602E-2</c:v>
                </c:pt>
                <c:pt idx="2833" formatCode="0.00%">
                  <c:v>-2.6993126471011999E-2</c:v>
                </c:pt>
                <c:pt idx="2834" formatCode="0.00%">
                  <c:v>-2.6843253042402301E-2</c:v>
                </c:pt>
                <c:pt idx="2835" formatCode="0.00%">
                  <c:v>-2.68257147494761E-2</c:v>
                </c:pt>
                <c:pt idx="2836" formatCode="0.00%">
                  <c:v>-2.6761058280572399E-2</c:v>
                </c:pt>
                <c:pt idx="2837" formatCode="0.00%">
                  <c:v>-2.6633395697715698E-2</c:v>
                </c:pt>
                <c:pt idx="2838" formatCode="0.00%">
                  <c:v>-2.6480537996233601E-2</c:v>
                </c:pt>
                <c:pt idx="2839" formatCode="0.00%">
                  <c:v>-2.6478510768665201E-2</c:v>
                </c:pt>
                <c:pt idx="2840" formatCode="0.00%">
                  <c:v>-2.64559595543057E-2</c:v>
                </c:pt>
                <c:pt idx="2841" formatCode="0.00%">
                  <c:v>-2.6377783231818799E-2</c:v>
                </c:pt>
                <c:pt idx="2842" formatCode="0.00%">
                  <c:v>-2.6337666182136399E-2</c:v>
                </c:pt>
                <c:pt idx="2843" formatCode="0.00%">
                  <c:v>-2.6293631047469301E-2</c:v>
                </c:pt>
                <c:pt idx="2844" formatCode="0.00%">
                  <c:v>-2.6293601313708299E-2</c:v>
                </c:pt>
                <c:pt idx="2845" formatCode="0.00%">
                  <c:v>-2.6282195370706599E-2</c:v>
                </c:pt>
                <c:pt idx="2846" formatCode="0.00%">
                  <c:v>-2.6272890472081499E-2</c:v>
                </c:pt>
                <c:pt idx="2847" formatCode="0.00%">
                  <c:v>-2.62340774791259E-2</c:v>
                </c:pt>
                <c:pt idx="2848" formatCode="0.00%">
                  <c:v>-2.6216574975749699E-2</c:v>
                </c:pt>
                <c:pt idx="2849" formatCode="0.00%">
                  <c:v>-2.6193713917014999E-2</c:v>
                </c:pt>
                <c:pt idx="2850" formatCode="0.00%">
                  <c:v>-2.6140339138816401E-2</c:v>
                </c:pt>
                <c:pt idx="2851" formatCode="0.00%">
                  <c:v>-2.6138384986512001E-2</c:v>
                </c:pt>
                <c:pt idx="2852" formatCode="0.00%">
                  <c:v>-2.6102815811853301E-2</c:v>
                </c:pt>
                <c:pt idx="2853" formatCode="0.00%">
                  <c:v>-2.6079499137706699E-2</c:v>
                </c:pt>
                <c:pt idx="2854" formatCode="0.00%">
                  <c:v>-2.6049943154356901E-2</c:v>
                </c:pt>
                <c:pt idx="2855" formatCode="0.00%">
                  <c:v>-2.5974279544269899E-2</c:v>
                </c:pt>
                <c:pt idx="2856" formatCode="0.00%">
                  <c:v>-2.5968516957969801E-2</c:v>
                </c:pt>
                <c:pt idx="2857" formatCode="0.00%">
                  <c:v>-2.59574943397776E-2</c:v>
                </c:pt>
                <c:pt idx="2858" formatCode="0.00%">
                  <c:v>-2.5947242716365199E-2</c:v>
                </c:pt>
                <c:pt idx="2859" formatCode="0.00%">
                  <c:v>-2.5939366926127E-2</c:v>
                </c:pt>
                <c:pt idx="2860" formatCode="0.00%">
                  <c:v>-2.5913736239189199E-2</c:v>
                </c:pt>
                <c:pt idx="2861" formatCode="0.00%">
                  <c:v>-2.5776543836952898E-2</c:v>
                </c:pt>
                <c:pt idx="2862" formatCode="0.00%">
                  <c:v>-2.5667054120293201E-2</c:v>
                </c:pt>
                <c:pt idx="2863" formatCode="0.00%">
                  <c:v>-2.5619115068884101E-2</c:v>
                </c:pt>
                <c:pt idx="2864" formatCode="0.00%">
                  <c:v>-2.5601239294242701E-2</c:v>
                </c:pt>
                <c:pt idx="2865" formatCode="0.00%">
                  <c:v>-2.5575420440034E-2</c:v>
                </c:pt>
                <c:pt idx="2866" formatCode="0.00%">
                  <c:v>-2.5562084469589699E-2</c:v>
                </c:pt>
                <c:pt idx="2867" formatCode="0.00%">
                  <c:v>-2.5385845964838401E-2</c:v>
                </c:pt>
                <c:pt idx="2868" formatCode="0.00%">
                  <c:v>-2.53100794639529E-2</c:v>
                </c:pt>
                <c:pt idx="2869" formatCode="0.00%">
                  <c:v>-2.5302673321040602E-2</c:v>
                </c:pt>
                <c:pt idx="2870" formatCode="0.00%">
                  <c:v>-2.5276097892008E-2</c:v>
                </c:pt>
                <c:pt idx="2871" formatCode="0.00%">
                  <c:v>-2.5271418471657401E-2</c:v>
                </c:pt>
                <c:pt idx="2872" formatCode="0.00%">
                  <c:v>-2.5210922001336102E-2</c:v>
                </c:pt>
                <c:pt idx="2873" formatCode="0.00%">
                  <c:v>-2.51594371534841E-2</c:v>
                </c:pt>
                <c:pt idx="2874" formatCode="0.00%">
                  <c:v>-2.50534201346937E-2</c:v>
                </c:pt>
                <c:pt idx="2875" formatCode="0.00%">
                  <c:v>-2.4956172022216901E-2</c:v>
                </c:pt>
                <c:pt idx="2876" formatCode="0.00%">
                  <c:v>-2.4951392828119499E-2</c:v>
                </c:pt>
                <c:pt idx="2877" formatCode="0.00%">
                  <c:v>-2.4936002060054599E-2</c:v>
                </c:pt>
                <c:pt idx="2878" formatCode="0.00%">
                  <c:v>-2.47782114773221E-2</c:v>
                </c:pt>
                <c:pt idx="2879" formatCode="0.00%">
                  <c:v>-2.4676762127628E-2</c:v>
                </c:pt>
                <c:pt idx="2880" formatCode="0.00%">
                  <c:v>-2.4662242777124199E-2</c:v>
                </c:pt>
                <c:pt idx="2881" formatCode="0.00%">
                  <c:v>-2.4631874942029799E-2</c:v>
                </c:pt>
                <c:pt idx="2882" formatCode="0.00%">
                  <c:v>-2.46119308297044E-2</c:v>
                </c:pt>
                <c:pt idx="2883" formatCode="0.00%">
                  <c:v>-2.4596520191664001E-2</c:v>
                </c:pt>
                <c:pt idx="2884" formatCode="0.00%">
                  <c:v>-2.45856728400667E-2</c:v>
                </c:pt>
                <c:pt idx="2885" formatCode="0.00%">
                  <c:v>-2.4512221550931301E-2</c:v>
                </c:pt>
                <c:pt idx="2886" formatCode="0.00%">
                  <c:v>-2.45091683248502E-2</c:v>
                </c:pt>
                <c:pt idx="2887" formatCode="0.00%">
                  <c:v>-2.4498582581284001E-2</c:v>
                </c:pt>
                <c:pt idx="2888" formatCode="0.00%">
                  <c:v>-2.4484002580893199E-2</c:v>
                </c:pt>
                <c:pt idx="2889" formatCode="0.00%">
                  <c:v>-2.4471597313935101E-2</c:v>
                </c:pt>
                <c:pt idx="2890" formatCode="0.00%">
                  <c:v>-2.4469362806295501E-2</c:v>
                </c:pt>
                <c:pt idx="2891" formatCode="0.00%">
                  <c:v>-2.4406173770007599E-2</c:v>
                </c:pt>
                <c:pt idx="2892" formatCode="0.00%">
                  <c:v>-2.4339753844305499E-2</c:v>
                </c:pt>
                <c:pt idx="2893" formatCode="0.00%">
                  <c:v>-2.43394440480449E-2</c:v>
                </c:pt>
                <c:pt idx="2894" formatCode="0.00%">
                  <c:v>-2.43093174316567E-2</c:v>
                </c:pt>
                <c:pt idx="2895" formatCode="0.00%">
                  <c:v>-2.4202551114036699E-2</c:v>
                </c:pt>
                <c:pt idx="2896" formatCode="0.00%">
                  <c:v>-2.4165080200812199E-2</c:v>
                </c:pt>
                <c:pt idx="2897" formatCode="0.00%">
                  <c:v>-2.41405545098363E-2</c:v>
                </c:pt>
                <c:pt idx="2898" formatCode="0.00%">
                  <c:v>-2.41088150410682E-2</c:v>
                </c:pt>
                <c:pt idx="2899" formatCode="0.00%">
                  <c:v>-2.4063078208977701E-2</c:v>
                </c:pt>
                <c:pt idx="2900" formatCode="0.00%">
                  <c:v>-2.4061603695712599E-2</c:v>
                </c:pt>
                <c:pt idx="2901" formatCode="0.00%">
                  <c:v>-2.4029364709357501E-2</c:v>
                </c:pt>
                <c:pt idx="2902" formatCode="0.00%">
                  <c:v>-2.4027745371250301E-2</c:v>
                </c:pt>
                <c:pt idx="2903" formatCode="0.00%">
                  <c:v>-2.4006916893950299E-2</c:v>
                </c:pt>
                <c:pt idx="2904" formatCode="0.00%">
                  <c:v>-2.3968959710341398E-2</c:v>
                </c:pt>
                <c:pt idx="2905" formatCode="0.00%">
                  <c:v>-2.3957047664267001E-2</c:v>
                </c:pt>
                <c:pt idx="2906" formatCode="0.00%">
                  <c:v>-2.3926182835509801E-2</c:v>
                </c:pt>
                <c:pt idx="2907" formatCode="0.00%">
                  <c:v>-2.3917639756749799E-2</c:v>
                </c:pt>
                <c:pt idx="2908" formatCode="0.00%">
                  <c:v>-2.3879806873328101E-2</c:v>
                </c:pt>
                <c:pt idx="2909" formatCode="0.00%">
                  <c:v>-2.3861508349064101E-2</c:v>
                </c:pt>
                <c:pt idx="2910" formatCode="0.00%">
                  <c:v>-2.38018251768417E-2</c:v>
                </c:pt>
                <c:pt idx="2911" formatCode="0.00%">
                  <c:v>-2.3765206585324501E-2</c:v>
                </c:pt>
                <c:pt idx="2912" formatCode="0.00%">
                  <c:v>-2.37601551211566E-2</c:v>
                </c:pt>
                <c:pt idx="2913" formatCode="0.00%">
                  <c:v>-2.3708003090485302E-2</c:v>
                </c:pt>
                <c:pt idx="2914" formatCode="0.00%">
                  <c:v>-2.35898840616817E-2</c:v>
                </c:pt>
                <c:pt idx="2915" formatCode="0.00%">
                  <c:v>-2.3569984093413401E-2</c:v>
                </c:pt>
                <c:pt idx="2916" formatCode="0.00%">
                  <c:v>-2.3480190842393601E-2</c:v>
                </c:pt>
                <c:pt idx="2917" formatCode="0.00%">
                  <c:v>-2.3466339272384E-2</c:v>
                </c:pt>
                <c:pt idx="2918" formatCode="0.00%">
                  <c:v>-2.3457469117640101E-2</c:v>
                </c:pt>
                <c:pt idx="2919" formatCode="0.00%">
                  <c:v>-2.3452109366250098E-2</c:v>
                </c:pt>
                <c:pt idx="2920" formatCode="0.00%">
                  <c:v>-2.3414513524340701E-2</c:v>
                </c:pt>
                <c:pt idx="2921" formatCode="0.00%">
                  <c:v>-2.3355682991298199E-2</c:v>
                </c:pt>
                <c:pt idx="2922" formatCode="0.00%">
                  <c:v>-2.3281043211557599E-2</c:v>
                </c:pt>
                <c:pt idx="2923" formatCode="0.00%">
                  <c:v>-2.32758399739308E-2</c:v>
                </c:pt>
                <c:pt idx="2924" formatCode="0.00%">
                  <c:v>-2.3271982656209798E-2</c:v>
                </c:pt>
                <c:pt idx="2925" formatCode="0.00%">
                  <c:v>-2.3202884502834701E-2</c:v>
                </c:pt>
                <c:pt idx="2926" formatCode="0.00%">
                  <c:v>-2.3153559482429101E-2</c:v>
                </c:pt>
                <c:pt idx="2927" formatCode="0.00%">
                  <c:v>-2.3077979662531799E-2</c:v>
                </c:pt>
                <c:pt idx="2928" formatCode="0.00%">
                  <c:v>-2.3049629493408001E-2</c:v>
                </c:pt>
                <c:pt idx="2929" formatCode="0.00%">
                  <c:v>-2.3016830880591799E-2</c:v>
                </c:pt>
                <c:pt idx="2930" formatCode="0.00%">
                  <c:v>-2.3014189731479999E-2</c:v>
                </c:pt>
                <c:pt idx="2931" formatCode="0.00%">
                  <c:v>-2.2988614467658298E-2</c:v>
                </c:pt>
                <c:pt idx="2932" formatCode="0.00%">
                  <c:v>-2.2948724291984801E-2</c:v>
                </c:pt>
                <c:pt idx="2933" formatCode="0.00%">
                  <c:v>-2.2926168748063601E-2</c:v>
                </c:pt>
                <c:pt idx="2934" formatCode="0.00%">
                  <c:v>-2.2847170127473101E-2</c:v>
                </c:pt>
                <c:pt idx="2935" formatCode="0.00%">
                  <c:v>-2.28118316903798E-2</c:v>
                </c:pt>
                <c:pt idx="2936" formatCode="0.00%">
                  <c:v>-2.2774942057032E-2</c:v>
                </c:pt>
                <c:pt idx="2937" formatCode="0.00%">
                  <c:v>-2.2755317803612399E-2</c:v>
                </c:pt>
                <c:pt idx="2938" formatCode="0.00%">
                  <c:v>-2.2703926483548902E-2</c:v>
                </c:pt>
                <c:pt idx="2939" formatCode="0.00%">
                  <c:v>-2.2678191574562901E-2</c:v>
                </c:pt>
                <c:pt idx="2940" formatCode="0.00%">
                  <c:v>-2.2669326073273599E-2</c:v>
                </c:pt>
                <c:pt idx="2941" formatCode="0.00%">
                  <c:v>-2.2667138641013999E-2</c:v>
                </c:pt>
                <c:pt idx="2942" formatCode="0.00%">
                  <c:v>-2.2661542729841101E-2</c:v>
                </c:pt>
                <c:pt idx="2943" formatCode="0.00%">
                  <c:v>-2.2661085259478901E-2</c:v>
                </c:pt>
                <c:pt idx="2944" formatCode="0.00%">
                  <c:v>-2.2631627929795301E-2</c:v>
                </c:pt>
                <c:pt idx="2945" formatCode="0.00%">
                  <c:v>-2.2526607881498802E-2</c:v>
                </c:pt>
                <c:pt idx="2946" formatCode="0.00%">
                  <c:v>-2.24546823108531E-2</c:v>
                </c:pt>
                <c:pt idx="2947" formatCode="0.00%">
                  <c:v>-2.24086167238529E-2</c:v>
                </c:pt>
                <c:pt idx="2948" formatCode="0.00%">
                  <c:v>-2.2391166803655198E-2</c:v>
                </c:pt>
                <c:pt idx="2949" formatCode="0.00%">
                  <c:v>-2.2303946171151199E-2</c:v>
                </c:pt>
                <c:pt idx="2950" formatCode="0.00%">
                  <c:v>-2.22825514678298E-2</c:v>
                </c:pt>
                <c:pt idx="2951" formatCode="0.00%">
                  <c:v>-2.2249070897652198E-2</c:v>
                </c:pt>
                <c:pt idx="2952" formatCode="0.00%">
                  <c:v>-2.2243096341143999E-2</c:v>
                </c:pt>
                <c:pt idx="2953" formatCode="0.00%">
                  <c:v>-2.2156498337019499E-2</c:v>
                </c:pt>
                <c:pt idx="2954" formatCode="0.00%">
                  <c:v>-2.2094916815872799E-2</c:v>
                </c:pt>
                <c:pt idx="2955" formatCode="0.00%">
                  <c:v>-2.2056149563503699E-2</c:v>
                </c:pt>
                <c:pt idx="2956" formatCode="0.00%">
                  <c:v>-2.2044581856588401E-2</c:v>
                </c:pt>
                <c:pt idx="2957" formatCode="0.00%">
                  <c:v>-2.2037573421203702E-2</c:v>
                </c:pt>
                <c:pt idx="2958" formatCode="0.00%">
                  <c:v>-2.20041833744858E-2</c:v>
                </c:pt>
                <c:pt idx="2959" formatCode="0.00%">
                  <c:v>-2.1793504239953999E-2</c:v>
                </c:pt>
                <c:pt idx="2960" formatCode="0.00%">
                  <c:v>-2.1697274915672301E-2</c:v>
                </c:pt>
                <c:pt idx="2961" formatCode="0.00%">
                  <c:v>-2.1673533763289E-2</c:v>
                </c:pt>
                <c:pt idx="2962" formatCode="0.00%">
                  <c:v>-2.1651335747339399E-2</c:v>
                </c:pt>
                <c:pt idx="2963" formatCode="0.00%">
                  <c:v>-2.1548757081177001E-2</c:v>
                </c:pt>
                <c:pt idx="2964" formatCode="0.00%">
                  <c:v>-2.1463710507147599E-2</c:v>
                </c:pt>
                <c:pt idx="2965" formatCode="0.00%">
                  <c:v>-2.1450655970442999E-2</c:v>
                </c:pt>
                <c:pt idx="2966" formatCode="0.00%">
                  <c:v>-2.1396153022820399E-2</c:v>
                </c:pt>
                <c:pt idx="2967" formatCode="0.00%">
                  <c:v>-2.1285903272857599E-2</c:v>
                </c:pt>
                <c:pt idx="2968" formatCode="0.00%">
                  <c:v>-2.1258140742990601E-2</c:v>
                </c:pt>
                <c:pt idx="2969" formatCode="0.00%">
                  <c:v>-2.1241059939342201E-2</c:v>
                </c:pt>
                <c:pt idx="2970" formatCode="0.00%">
                  <c:v>-2.1216768213738101E-2</c:v>
                </c:pt>
                <c:pt idx="2971" formatCode="0.00%">
                  <c:v>-2.1201513836006498E-2</c:v>
                </c:pt>
                <c:pt idx="2972" formatCode="0.00%">
                  <c:v>-2.1192384427812801E-2</c:v>
                </c:pt>
                <c:pt idx="2973" formatCode="0.00%">
                  <c:v>-2.1145669404068802E-2</c:v>
                </c:pt>
                <c:pt idx="2974" formatCode="0.00%">
                  <c:v>-2.1128512304932501E-2</c:v>
                </c:pt>
                <c:pt idx="2975" formatCode="0.00%">
                  <c:v>-2.1096451733225101E-2</c:v>
                </c:pt>
                <c:pt idx="2976" formatCode="0.00%">
                  <c:v>-2.10617660203502E-2</c:v>
                </c:pt>
                <c:pt idx="2977" formatCode="0.00%">
                  <c:v>-2.1031761107635799E-2</c:v>
                </c:pt>
                <c:pt idx="2978" formatCode="0.00%">
                  <c:v>-2.09994143223605E-2</c:v>
                </c:pt>
                <c:pt idx="2979" formatCode="0.00%">
                  <c:v>-2.0944238501388501E-2</c:v>
                </c:pt>
                <c:pt idx="2980" formatCode="0.00%">
                  <c:v>-2.0907520980063401E-2</c:v>
                </c:pt>
                <c:pt idx="2981" formatCode="0.00%">
                  <c:v>-2.0893725836842899E-2</c:v>
                </c:pt>
                <c:pt idx="2982" formatCode="0.00%">
                  <c:v>-2.0860894794632299E-2</c:v>
                </c:pt>
                <c:pt idx="2983" formatCode="0.00%">
                  <c:v>-2.0780606297275999E-2</c:v>
                </c:pt>
                <c:pt idx="2984" formatCode="0.00%">
                  <c:v>-2.0713623459979E-2</c:v>
                </c:pt>
                <c:pt idx="2985" formatCode="0.00%">
                  <c:v>-2.0695769732033999E-2</c:v>
                </c:pt>
                <c:pt idx="2986" formatCode="0.00%">
                  <c:v>-2.0665225563054199E-2</c:v>
                </c:pt>
                <c:pt idx="2987" formatCode="0.00%">
                  <c:v>-2.06056648375765E-2</c:v>
                </c:pt>
                <c:pt idx="2988" formatCode="0.00%">
                  <c:v>-2.0582110735913699E-2</c:v>
                </c:pt>
                <c:pt idx="2989" formatCode="0.00%">
                  <c:v>-2.0579126297789501E-2</c:v>
                </c:pt>
                <c:pt idx="2990" formatCode="0.00%">
                  <c:v>-2.0576014034699198E-2</c:v>
                </c:pt>
                <c:pt idx="2991" formatCode="0.00%">
                  <c:v>-2.0551482679260501E-2</c:v>
                </c:pt>
                <c:pt idx="2992" formatCode="0.00%">
                  <c:v>-2.0502282736694501E-2</c:v>
                </c:pt>
                <c:pt idx="2993" formatCode="0.00%">
                  <c:v>-2.0466415882838301E-2</c:v>
                </c:pt>
                <c:pt idx="2994" formatCode="0.00%">
                  <c:v>-2.0372715440183001E-2</c:v>
                </c:pt>
                <c:pt idx="2995" formatCode="0.00%">
                  <c:v>-2.03626967885722E-2</c:v>
                </c:pt>
                <c:pt idx="2996" formatCode="0.00%">
                  <c:v>-2.0359600411889601E-2</c:v>
                </c:pt>
                <c:pt idx="2997" formatCode="0.00%">
                  <c:v>-2.02422342085176E-2</c:v>
                </c:pt>
                <c:pt idx="2998" formatCode="0.00%">
                  <c:v>-2.0161340274951398E-2</c:v>
                </c:pt>
                <c:pt idx="2999" formatCode="0.00%">
                  <c:v>-2.01521064621841E-2</c:v>
                </c:pt>
                <c:pt idx="3000" formatCode="0.00%">
                  <c:v>-2.0136569375968302E-2</c:v>
                </c:pt>
                <c:pt idx="3001" formatCode="0.00%">
                  <c:v>-2.0132721471675601E-2</c:v>
                </c:pt>
                <c:pt idx="3002" formatCode="0.00%">
                  <c:v>-2.01050781264966E-2</c:v>
                </c:pt>
                <c:pt idx="3003" formatCode="0.00%">
                  <c:v>-2.0058276260530399E-2</c:v>
                </c:pt>
                <c:pt idx="3004" formatCode="0.00%">
                  <c:v>-2.0046136666896301E-2</c:v>
                </c:pt>
                <c:pt idx="3005" formatCode="0.00%">
                  <c:v>-2.0022339144027099E-2</c:v>
                </c:pt>
                <c:pt idx="3006" formatCode="0.00%">
                  <c:v>-2.00017582947499E-2</c:v>
                </c:pt>
                <c:pt idx="3007" formatCode="0.00%">
                  <c:v>-1.9904802415074301E-2</c:v>
                </c:pt>
                <c:pt idx="3008" formatCode="0.00%">
                  <c:v>-1.9850634064702499E-2</c:v>
                </c:pt>
                <c:pt idx="3009" formatCode="0.00%">
                  <c:v>-1.9752573912149799E-2</c:v>
                </c:pt>
                <c:pt idx="3010" formatCode="0.00%">
                  <c:v>-1.9671628720036902E-2</c:v>
                </c:pt>
                <c:pt idx="3011" formatCode="0.00%">
                  <c:v>-1.9667438654900098E-2</c:v>
                </c:pt>
                <c:pt idx="3012" formatCode="0.00%">
                  <c:v>-1.95870189494909E-2</c:v>
                </c:pt>
                <c:pt idx="3013" formatCode="0.00%">
                  <c:v>-1.9580764330697598E-2</c:v>
                </c:pt>
                <c:pt idx="3014" formatCode="0.00%">
                  <c:v>-1.9575875974089399E-2</c:v>
                </c:pt>
                <c:pt idx="3015" formatCode="0.00%">
                  <c:v>-1.9520459700602899E-2</c:v>
                </c:pt>
                <c:pt idx="3016" formatCode="0.00%">
                  <c:v>-1.9510582021520902E-2</c:v>
                </c:pt>
                <c:pt idx="3017" formatCode="0.00%">
                  <c:v>-1.9479734122561401E-2</c:v>
                </c:pt>
                <c:pt idx="3018" formatCode="0.00%">
                  <c:v>-1.94769428594668E-2</c:v>
                </c:pt>
                <c:pt idx="3019" formatCode="0.00%">
                  <c:v>-1.9475006812882199E-2</c:v>
                </c:pt>
                <c:pt idx="3020" formatCode="0.00%">
                  <c:v>-1.9447798300027901E-2</c:v>
                </c:pt>
                <c:pt idx="3021" formatCode="0.00%">
                  <c:v>-1.9380983962052501E-2</c:v>
                </c:pt>
                <c:pt idx="3022" formatCode="0.00%">
                  <c:v>-1.93486451348743E-2</c:v>
                </c:pt>
                <c:pt idx="3023" formatCode="0.00%">
                  <c:v>-1.9247293259265299E-2</c:v>
                </c:pt>
                <c:pt idx="3024" formatCode="0.00%">
                  <c:v>-1.9222591699890899E-2</c:v>
                </c:pt>
                <c:pt idx="3025" formatCode="0.00%">
                  <c:v>-1.9201653392058499E-2</c:v>
                </c:pt>
                <c:pt idx="3026" formatCode="0.00%">
                  <c:v>-1.88837088665041E-2</c:v>
                </c:pt>
                <c:pt idx="3027" formatCode="0.00%">
                  <c:v>-1.8855110156958101E-2</c:v>
                </c:pt>
                <c:pt idx="3028" formatCode="0.00%">
                  <c:v>-1.88226759759356E-2</c:v>
                </c:pt>
                <c:pt idx="3029" formatCode="0.00%">
                  <c:v>-1.87221648094642E-2</c:v>
                </c:pt>
                <c:pt idx="3030" formatCode="0.00%">
                  <c:v>-1.87046938435056E-2</c:v>
                </c:pt>
                <c:pt idx="3031" formatCode="0.00%">
                  <c:v>-1.8648984020420499E-2</c:v>
                </c:pt>
                <c:pt idx="3032" formatCode="0.00%">
                  <c:v>-1.8629930927178202E-2</c:v>
                </c:pt>
                <c:pt idx="3033" formatCode="0.00%">
                  <c:v>-1.8622509527163499E-2</c:v>
                </c:pt>
                <c:pt idx="3034" formatCode="0.00%">
                  <c:v>-1.86111510071836E-2</c:v>
                </c:pt>
                <c:pt idx="3035" formatCode="0.00%">
                  <c:v>-1.85231356877796E-2</c:v>
                </c:pt>
                <c:pt idx="3036" formatCode="0.00%">
                  <c:v>-1.8512967650573101E-2</c:v>
                </c:pt>
                <c:pt idx="3037" formatCode="0.00%">
                  <c:v>-1.84686123730931E-2</c:v>
                </c:pt>
                <c:pt idx="3038" formatCode="0.00%">
                  <c:v>-1.8395720532962401E-2</c:v>
                </c:pt>
                <c:pt idx="3039" formatCode="0.00%">
                  <c:v>-1.8385030498989399E-2</c:v>
                </c:pt>
                <c:pt idx="3040" formatCode="0.00%">
                  <c:v>-1.8236151409089699E-2</c:v>
                </c:pt>
                <c:pt idx="3041" formatCode="0.00%">
                  <c:v>-1.8226913661006101E-2</c:v>
                </c:pt>
                <c:pt idx="3042" formatCode="0.00%">
                  <c:v>-1.8224857845736901E-2</c:v>
                </c:pt>
                <c:pt idx="3043" formatCode="0.00%">
                  <c:v>-1.8222007087809002E-2</c:v>
                </c:pt>
                <c:pt idx="3045" formatCode="0.00%">
                  <c:v>-1.8173888652442498E-2</c:v>
                </c:pt>
                <c:pt idx="3046" formatCode="0.00%">
                  <c:v>-1.8171249505623401E-2</c:v>
                </c:pt>
                <c:pt idx="3047" formatCode="0.00%">
                  <c:v>-1.81509244468059E-2</c:v>
                </c:pt>
                <c:pt idx="3048" formatCode="0.00%">
                  <c:v>-1.8150490167187699E-2</c:v>
                </c:pt>
                <c:pt idx="3049" formatCode="0.00%">
                  <c:v>-1.81310871577074E-2</c:v>
                </c:pt>
                <c:pt idx="3050" formatCode="0.00%">
                  <c:v>-1.8094710357788001E-2</c:v>
                </c:pt>
                <c:pt idx="3051" formatCode="0.00%">
                  <c:v>-1.7993355827642599E-2</c:v>
                </c:pt>
                <c:pt idx="3052" formatCode="0.00%">
                  <c:v>-1.7923501422286301E-2</c:v>
                </c:pt>
                <c:pt idx="3053" formatCode="0.00%">
                  <c:v>-1.7916007039072299E-2</c:v>
                </c:pt>
                <c:pt idx="3054" formatCode="0.00%">
                  <c:v>-1.78042701501267E-2</c:v>
                </c:pt>
                <c:pt idx="3055" formatCode="0.00%">
                  <c:v>-1.7774592282340299E-2</c:v>
                </c:pt>
                <c:pt idx="3056" formatCode="0.00%">
                  <c:v>-1.7755885760877901E-2</c:v>
                </c:pt>
                <c:pt idx="3057" formatCode="0.00%">
                  <c:v>-1.7752845213614601E-2</c:v>
                </c:pt>
                <c:pt idx="3058" formatCode="0.00%">
                  <c:v>-1.7747371003066701E-2</c:v>
                </c:pt>
                <c:pt idx="3059" formatCode="0.00%">
                  <c:v>-1.7682320616596799E-2</c:v>
                </c:pt>
                <c:pt idx="3060" formatCode="0.00%">
                  <c:v>-1.7674664228090699E-2</c:v>
                </c:pt>
                <c:pt idx="3061" formatCode="0.00%">
                  <c:v>-1.7669173025394901E-2</c:v>
                </c:pt>
                <c:pt idx="3062" formatCode="0.00%">
                  <c:v>-1.7660091789650102E-2</c:v>
                </c:pt>
                <c:pt idx="3063" formatCode="0.00%">
                  <c:v>-1.76525411661939E-2</c:v>
                </c:pt>
                <c:pt idx="3064" formatCode="0.00%">
                  <c:v>-1.7633977452615999E-2</c:v>
                </c:pt>
                <c:pt idx="3065" formatCode="0.00%">
                  <c:v>-1.75974952254387E-2</c:v>
                </c:pt>
                <c:pt idx="3066" formatCode="0.00%">
                  <c:v>-1.7588604405774699E-2</c:v>
                </c:pt>
                <c:pt idx="3067" formatCode="0.00%">
                  <c:v>-1.7570889019514299E-2</c:v>
                </c:pt>
                <c:pt idx="3068" formatCode="0.00%">
                  <c:v>-1.7417251324990599E-2</c:v>
                </c:pt>
                <c:pt idx="3069" formatCode="0.00%">
                  <c:v>-1.7406730029954499E-2</c:v>
                </c:pt>
                <c:pt idx="3070" formatCode="0.00%">
                  <c:v>-1.7348211995617702E-2</c:v>
                </c:pt>
                <c:pt idx="3071" formatCode="0.00%">
                  <c:v>-1.73288095968782E-2</c:v>
                </c:pt>
                <c:pt idx="3072" formatCode="0.00%">
                  <c:v>-1.7255769093481799E-2</c:v>
                </c:pt>
                <c:pt idx="3073" formatCode="0.00%">
                  <c:v>-1.7220870526378301E-2</c:v>
                </c:pt>
                <c:pt idx="3074" formatCode="0.00%">
                  <c:v>-1.7197728117311201E-2</c:v>
                </c:pt>
                <c:pt idx="3075" formatCode="0.00%">
                  <c:v>-1.7185221377051099E-2</c:v>
                </c:pt>
                <c:pt idx="3076" formatCode="0.00%">
                  <c:v>-1.7168316269781499E-2</c:v>
                </c:pt>
                <c:pt idx="3077" formatCode="0.00%">
                  <c:v>-1.7158347225339599E-2</c:v>
                </c:pt>
                <c:pt idx="3078" formatCode="0.00%">
                  <c:v>-1.7119677836938001E-2</c:v>
                </c:pt>
                <c:pt idx="3079" formatCode="0.00%">
                  <c:v>-1.70093477548246E-2</c:v>
                </c:pt>
                <c:pt idx="3080" formatCode="0.00%">
                  <c:v>-1.6910843847478301E-2</c:v>
                </c:pt>
                <c:pt idx="3081" formatCode="0.00%">
                  <c:v>-1.6901406058562201E-2</c:v>
                </c:pt>
                <c:pt idx="3082" formatCode="0.00%">
                  <c:v>-1.68736113604664E-2</c:v>
                </c:pt>
                <c:pt idx="3083" formatCode="0.00%">
                  <c:v>-1.6853186475657998E-2</c:v>
                </c:pt>
                <c:pt idx="3084" formatCode="0.00%">
                  <c:v>-1.6847646660165101E-2</c:v>
                </c:pt>
                <c:pt idx="3085" formatCode="0.00%">
                  <c:v>-1.6801412518429499E-2</c:v>
                </c:pt>
                <c:pt idx="3086" formatCode="0.00%">
                  <c:v>-1.6716881221263701E-2</c:v>
                </c:pt>
                <c:pt idx="3087" formatCode="0.00%">
                  <c:v>-1.6670731766214301E-2</c:v>
                </c:pt>
                <c:pt idx="3088" formatCode="0.00%">
                  <c:v>-1.66613521775416E-2</c:v>
                </c:pt>
                <c:pt idx="3089" formatCode="0.00%">
                  <c:v>-1.6635058594055299E-2</c:v>
                </c:pt>
                <c:pt idx="3090" formatCode="0.00%">
                  <c:v>-1.6607527835587901E-2</c:v>
                </c:pt>
                <c:pt idx="3091" formatCode="0.00%">
                  <c:v>-1.6604412160247099E-2</c:v>
                </c:pt>
                <c:pt idx="3092" formatCode="0.00%">
                  <c:v>-1.66018276572324E-2</c:v>
                </c:pt>
                <c:pt idx="3093" formatCode="0.00%">
                  <c:v>-1.65460139289559E-2</c:v>
                </c:pt>
                <c:pt idx="3094" formatCode="0.00%">
                  <c:v>-1.6494036790026E-2</c:v>
                </c:pt>
                <c:pt idx="3095" formatCode="0.00%">
                  <c:v>-1.6367487646003799E-2</c:v>
                </c:pt>
                <c:pt idx="3096" formatCode="0.00%">
                  <c:v>-1.6363110764744799E-2</c:v>
                </c:pt>
                <c:pt idx="3097" formatCode="0.00%">
                  <c:v>-1.63533249033401E-2</c:v>
                </c:pt>
                <c:pt idx="3098" formatCode="0.00%">
                  <c:v>-1.6351919740623E-2</c:v>
                </c:pt>
                <c:pt idx="3099" formatCode="0.00%">
                  <c:v>-1.6350809311931801E-2</c:v>
                </c:pt>
                <c:pt idx="3100" formatCode="0.00%">
                  <c:v>-1.6338382223690402E-2</c:v>
                </c:pt>
                <c:pt idx="3101" formatCode="0.00%">
                  <c:v>-1.6264450169506402E-2</c:v>
                </c:pt>
                <c:pt idx="3102" formatCode="0.00%">
                  <c:v>-1.6242574692968598E-2</c:v>
                </c:pt>
                <c:pt idx="3103" formatCode="0.00%">
                  <c:v>-1.6235615626727401E-2</c:v>
                </c:pt>
                <c:pt idx="3104" formatCode="0.00%">
                  <c:v>-1.62312038153247E-2</c:v>
                </c:pt>
                <c:pt idx="3105" formatCode="0.00%">
                  <c:v>-1.6200051633835599E-2</c:v>
                </c:pt>
                <c:pt idx="3106" formatCode="0.00%">
                  <c:v>-1.61937416625644E-2</c:v>
                </c:pt>
                <c:pt idx="3107" formatCode="0.00%">
                  <c:v>-1.6180326086059099E-2</c:v>
                </c:pt>
                <c:pt idx="3108" formatCode="0.00%">
                  <c:v>-1.6169138804447099E-2</c:v>
                </c:pt>
                <c:pt idx="3109" formatCode="0.00%">
                  <c:v>-1.6159767717122599E-2</c:v>
                </c:pt>
                <c:pt idx="3110" formatCode="0.00%">
                  <c:v>-1.6047968953378601E-2</c:v>
                </c:pt>
                <c:pt idx="3111" formatCode="0.00%">
                  <c:v>-1.5985452160434298E-2</c:v>
                </c:pt>
                <c:pt idx="3112" formatCode="0.00%">
                  <c:v>-1.5967070753454701E-2</c:v>
                </c:pt>
                <c:pt idx="3113" formatCode="0.00%">
                  <c:v>-1.5868178666469199E-2</c:v>
                </c:pt>
                <c:pt idx="3114" formatCode="0.00%">
                  <c:v>-1.5818834568740701E-2</c:v>
                </c:pt>
                <c:pt idx="3115" formatCode="0.00%">
                  <c:v>-1.5732562013373901E-2</c:v>
                </c:pt>
                <c:pt idx="3116" formatCode="0.00%">
                  <c:v>-1.5718555365913801E-2</c:v>
                </c:pt>
                <c:pt idx="3117" formatCode="0.00%">
                  <c:v>-1.56887579118914E-2</c:v>
                </c:pt>
                <c:pt idx="3118" formatCode="0.00%">
                  <c:v>-1.56558120914197E-2</c:v>
                </c:pt>
                <c:pt idx="3119" formatCode="0.00%">
                  <c:v>-1.5653553359556802E-2</c:v>
                </c:pt>
                <c:pt idx="3120" formatCode="0.00%">
                  <c:v>-1.56223086887721E-2</c:v>
                </c:pt>
                <c:pt idx="3121" formatCode="0.00%">
                  <c:v>-1.56125900504422E-2</c:v>
                </c:pt>
                <c:pt idx="3122" formatCode="0.00%">
                  <c:v>-1.56108439789395E-2</c:v>
                </c:pt>
                <c:pt idx="3123" formatCode="0.00%">
                  <c:v>-1.55833252247333E-2</c:v>
                </c:pt>
                <c:pt idx="3124" formatCode="0.00%">
                  <c:v>-1.5513692475425601E-2</c:v>
                </c:pt>
                <c:pt idx="3125" formatCode="0.00%">
                  <c:v>-1.5494678252944399E-2</c:v>
                </c:pt>
                <c:pt idx="3126" formatCode="0.00%">
                  <c:v>-1.54858641839176E-2</c:v>
                </c:pt>
                <c:pt idx="3127" formatCode="0.00%">
                  <c:v>-1.52242941943773E-2</c:v>
                </c:pt>
                <c:pt idx="3128" formatCode="0.00%">
                  <c:v>-1.5172640960696499E-2</c:v>
                </c:pt>
                <c:pt idx="3129" formatCode="0.00%">
                  <c:v>-1.51584718555486E-2</c:v>
                </c:pt>
                <c:pt idx="3130" formatCode="0.00%">
                  <c:v>-1.5158333505455E-2</c:v>
                </c:pt>
                <c:pt idx="3131" formatCode="0.00%">
                  <c:v>-1.51482923631612E-2</c:v>
                </c:pt>
                <c:pt idx="3132" formatCode="0.00%">
                  <c:v>-1.5144719023801901E-2</c:v>
                </c:pt>
                <c:pt idx="3133" formatCode="0.00%">
                  <c:v>-1.5121177008756001E-2</c:v>
                </c:pt>
                <c:pt idx="3134" formatCode="0.00%">
                  <c:v>-1.50794888113362E-2</c:v>
                </c:pt>
                <c:pt idx="3135" formatCode="0.00%">
                  <c:v>-1.5022802549977701E-2</c:v>
                </c:pt>
                <c:pt idx="3136" formatCode="0.00%">
                  <c:v>-1.4980333535038901E-2</c:v>
                </c:pt>
                <c:pt idx="3137" formatCode="0.00%">
                  <c:v>-1.4899581092072201E-2</c:v>
                </c:pt>
                <c:pt idx="3138" formatCode="0.00%">
                  <c:v>-1.48978019146624E-2</c:v>
                </c:pt>
                <c:pt idx="3139" formatCode="0.00%">
                  <c:v>-1.48933530942494E-2</c:v>
                </c:pt>
                <c:pt idx="3140" formatCode="0.00%">
                  <c:v>-1.48852257650871E-2</c:v>
                </c:pt>
                <c:pt idx="3141" formatCode="0.00%">
                  <c:v>-1.47412981831728E-2</c:v>
                </c:pt>
                <c:pt idx="3142" formatCode="0.00%">
                  <c:v>-1.4678786493152201E-2</c:v>
                </c:pt>
                <c:pt idx="3143" formatCode="0.00%">
                  <c:v>-1.4675642808585E-2</c:v>
                </c:pt>
                <c:pt idx="3144" formatCode="0.00%">
                  <c:v>-1.4658747522778799E-2</c:v>
                </c:pt>
                <c:pt idx="3145" formatCode="0.00%">
                  <c:v>-1.46294917350314E-2</c:v>
                </c:pt>
                <c:pt idx="3146" formatCode="0.00%">
                  <c:v>-1.46270659390912E-2</c:v>
                </c:pt>
                <c:pt idx="3147" formatCode="0.00%">
                  <c:v>-1.4524700915252301E-2</c:v>
                </c:pt>
                <c:pt idx="3148" formatCode="0.00%">
                  <c:v>-1.45089925256419E-2</c:v>
                </c:pt>
                <c:pt idx="3149" formatCode="0.00%">
                  <c:v>-1.4462287316869601E-2</c:v>
                </c:pt>
                <c:pt idx="3150" formatCode="0.00%">
                  <c:v>-1.4442353606724899E-2</c:v>
                </c:pt>
                <c:pt idx="3151" formatCode="0.00%">
                  <c:v>-1.4441150157874699E-2</c:v>
                </c:pt>
                <c:pt idx="3152" formatCode="0.00%">
                  <c:v>-1.4432480609717401E-2</c:v>
                </c:pt>
                <c:pt idx="3153" formatCode="0.00%">
                  <c:v>-1.4416934722125499E-2</c:v>
                </c:pt>
                <c:pt idx="3154" formatCode="0.00%">
                  <c:v>-1.4413033534335399E-2</c:v>
                </c:pt>
                <c:pt idx="3155" formatCode="0.00%">
                  <c:v>-1.4398318207490299E-2</c:v>
                </c:pt>
                <c:pt idx="3156" formatCode="0.00%">
                  <c:v>-1.43359507635665E-2</c:v>
                </c:pt>
                <c:pt idx="3157" formatCode="0.00%">
                  <c:v>-1.4314863551680801E-2</c:v>
                </c:pt>
                <c:pt idx="3158" formatCode="0.00%">
                  <c:v>-1.42615449545132E-2</c:v>
                </c:pt>
                <c:pt idx="3159" formatCode="0.00%">
                  <c:v>-1.4219224545690299E-2</c:v>
                </c:pt>
                <c:pt idx="3160" formatCode="0.00%">
                  <c:v>-1.4205396919202499E-2</c:v>
                </c:pt>
                <c:pt idx="3161" formatCode="0.00%">
                  <c:v>-1.4196932210105E-2</c:v>
                </c:pt>
                <c:pt idx="3162" formatCode="0.00%">
                  <c:v>-1.4171512216846E-2</c:v>
                </c:pt>
                <c:pt idx="3163" formatCode="0.00%">
                  <c:v>-1.4158419925645E-2</c:v>
                </c:pt>
                <c:pt idx="3164" formatCode="0.00%">
                  <c:v>-1.4154280674226E-2</c:v>
                </c:pt>
                <c:pt idx="3165" formatCode="0.00%">
                  <c:v>-1.4150736241755901E-2</c:v>
                </c:pt>
                <c:pt idx="3166" formatCode="0.00%">
                  <c:v>-1.40879795275046E-2</c:v>
                </c:pt>
                <c:pt idx="3167" formatCode="0.00%">
                  <c:v>-1.40257563149267E-2</c:v>
                </c:pt>
                <c:pt idx="3168" formatCode="0.00%">
                  <c:v>-1.3969185557779699E-2</c:v>
                </c:pt>
                <c:pt idx="3169" formatCode="0.00%">
                  <c:v>-1.39401192546051E-2</c:v>
                </c:pt>
                <c:pt idx="3170" formatCode="0.00%">
                  <c:v>-1.3922534884710701E-2</c:v>
                </c:pt>
                <c:pt idx="3171" formatCode="0.00%">
                  <c:v>-1.3922124961018899E-2</c:v>
                </c:pt>
                <c:pt idx="3172" formatCode="0.00%">
                  <c:v>-1.3914767306676699E-2</c:v>
                </c:pt>
                <c:pt idx="3173" formatCode="0.00%">
                  <c:v>-1.38747345203443E-2</c:v>
                </c:pt>
                <c:pt idx="3174" formatCode="0.00%">
                  <c:v>-1.38588889439275E-2</c:v>
                </c:pt>
                <c:pt idx="3175" formatCode="0.00%">
                  <c:v>-1.38276100377834E-2</c:v>
                </c:pt>
                <c:pt idx="3176" formatCode="0.00%">
                  <c:v>-1.3635563851252201E-2</c:v>
                </c:pt>
                <c:pt idx="3177" formatCode="0.00%">
                  <c:v>-1.3554329727961899E-2</c:v>
                </c:pt>
                <c:pt idx="3178" formatCode="0.00%">
                  <c:v>-1.3534289331520099E-2</c:v>
                </c:pt>
                <c:pt idx="3179" formatCode="0.00%">
                  <c:v>-1.3495039319792399E-2</c:v>
                </c:pt>
                <c:pt idx="3180" formatCode="0.00%">
                  <c:v>-1.34786798512224E-2</c:v>
                </c:pt>
                <c:pt idx="3181" formatCode="0.00%">
                  <c:v>-1.34715749967635E-2</c:v>
                </c:pt>
                <c:pt idx="3182" formatCode="0.00%">
                  <c:v>-1.3445008427453799E-2</c:v>
                </c:pt>
                <c:pt idx="3183" formatCode="0.00%">
                  <c:v>-1.3424227453338501E-2</c:v>
                </c:pt>
                <c:pt idx="3184" formatCode="0.00%">
                  <c:v>-1.33804516563901E-2</c:v>
                </c:pt>
                <c:pt idx="3185" formatCode="0.00%">
                  <c:v>-1.33290498157594E-2</c:v>
                </c:pt>
                <c:pt idx="3186" formatCode="0.00%">
                  <c:v>-1.3326180222195399E-2</c:v>
                </c:pt>
                <c:pt idx="3187" formatCode="0.00%">
                  <c:v>-1.32769536080748E-2</c:v>
                </c:pt>
                <c:pt idx="3188" formatCode="0.00%">
                  <c:v>-1.32540091685061E-2</c:v>
                </c:pt>
                <c:pt idx="3189" formatCode="0.00%">
                  <c:v>-1.3143781165104699E-2</c:v>
                </c:pt>
                <c:pt idx="3190" formatCode="0.00%">
                  <c:v>-1.3132687776279401E-2</c:v>
                </c:pt>
                <c:pt idx="3191" formatCode="0.00%">
                  <c:v>-1.3110222188659201E-2</c:v>
                </c:pt>
                <c:pt idx="3192" formatCode="0.00%">
                  <c:v>-1.308965092092E-2</c:v>
                </c:pt>
                <c:pt idx="3193" formatCode="0.00%">
                  <c:v>-1.30700209633352E-2</c:v>
                </c:pt>
                <c:pt idx="3194" formatCode="0.00%">
                  <c:v>-1.30052081643411E-2</c:v>
                </c:pt>
                <c:pt idx="3195" formatCode="0.00%">
                  <c:v>-1.2955475257584699E-2</c:v>
                </c:pt>
                <c:pt idx="3196" formatCode="0.00%">
                  <c:v>-1.29526908118836E-2</c:v>
                </c:pt>
                <c:pt idx="3197" formatCode="0.00%">
                  <c:v>-1.2889795014138899E-2</c:v>
                </c:pt>
                <c:pt idx="3198" formatCode="0.00%">
                  <c:v>-1.2874220762245699E-2</c:v>
                </c:pt>
                <c:pt idx="3199" formatCode="0.00%">
                  <c:v>-1.28683889295047E-2</c:v>
                </c:pt>
                <c:pt idx="3200" formatCode="0.00%">
                  <c:v>-1.28667432630297E-2</c:v>
                </c:pt>
                <c:pt idx="3201" formatCode="0.00%">
                  <c:v>-1.2865503111370699E-2</c:v>
                </c:pt>
                <c:pt idx="3202" formatCode="0.00%">
                  <c:v>-1.27970667656476E-2</c:v>
                </c:pt>
                <c:pt idx="3203" formatCode="0.00%">
                  <c:v>-1.2796299830288E-2</c:v>
                </c:pt>
                <c:pt idx="3204" formatCode="0.00%">
                  <c:v>-1.2764088513052401E-2</c:v>
                </c:pt>
                <c:pt idx="3205" formatCode="0.00%">
                  <c:v>-1.27422400154522E-2</c:v>
                </c:pt>
                <c:pt idx="3206" formatCode="0.00%">
                  <c:v>-1.27399265217007E-2</c:v>
                </c:pt>
                <c:pt idx="3207" formatCode="0.00%">
                  <c:v>-1.26928041195161E-2</c:v>
                </c:pt>
                <c:pt idx="3208" formatCode="0.00%">
                  <c:v>-1.2672148485187299E-2</c:v>
                </c:pt>
                <c:pt idx="3209" formatCode="0.00%">
                  <c:v>-1.2627179334532499E-2</c:v>
                </c:pt>
                <c:pt idx="3210" formatCode="0.00%">
                  <c:v>-1.26062657831896E-2</c:v>
                </c:pt>
                <c:pt idx="3211" formatCode="0.00%">
                  <c:v>-1.25163113756264E-2</c:v>
                </c:pt>
                <c:pt idx="3212" formatCode="0.00%">
                  <c:v>-1.25027274670348E-2</c:v>
                </c:pt>
                <c:pt idx="3213" formatCode="0.00%">
                  <c:v>-1.2470088836827001E-2</c:v>
                </c:pt>
                <c:pt idx="3214" formatCode="0.00%">
                  <c:v>-1.24319339173047E-2</c:v>
                </c:pt>
                <c:pt idx="3215" formatCode="0.00%">
                  <c:v>-1.24263462072003E-2</c:v>
                </c:pt>
                <c:pt idx="3216" formatCode="0.00%">
                  <c:v>-1.23824593163164E-2</c:v>
                </c:pt>
                <c:pt idx="3217" formatCode="0.00%">
                  <c:v>-1.2342890745819001E-2</c:v>
                </c:pt>
                <c:pt idx="3218" formatCode="0.00%">
                  <c:v>-1.23277711672178E-2</c:v>
                </c:pt>
                <c:pt idx="3219" formatCode="0.00%">
                  <c:v>-1.23117242747752E-2</c:v>
                </c:pt>
                <c:pt idx="3220" formatCode="0.00%">
                  <c:v>-1.2287666968860999E-2</c:v>
                </c:pt>
                <c:pt idx="3221" formatCode="0.00%">
                  <c:v>-1.22831641106911E-2</c:v>
                </c:pt>
                <c:pt idx="3222" formatCode="0.00%">
                  <c:v>-1.22611912302659E-2</c:v>
                </c:pt>
                <c:pt idx="3223" formatCode="0.00%">
                  <c:v>-1.2157683736036699E-2</c:v>
                </c:pt>
                <c:pt idx="3224" formatCode="0.00%">
                  <c:v>-1.21535331567517E-2</c:v>
                </c:pt>
                <c:pt idx="3225" formatCode="0.00%">
                  <c:v>-1.2150666075040799E-2</c:v>
                </c:pt>
                <c:pt idx="3226" formatCode="0.00%">
                  <c:v>-1.2141399632456499E-2</c:v>
                </c:pt>
                <c:pt idx="3227" formatCode="0.00%">
                  <c:v>-1.2086645308387401E-2</c:v>
                </c:pt>
                <c:pt idx="3228" formatCode="0.00%">
                  <c:v>-1.2027863996750401E-2</c:v>
                </c:pt>
                <c:pt idx="3229" formatCode="0.00%">
                  <c:v>-1.20252601556657E-2</c:v>
                </c:pt>
                <c:pt idx="3230" formatCode="0.00%">
                  <c:v>-1.19932916477905E-2</c:v>
                </c:pt>
                <c:pt idx="3231" formatCode="0.00%">
                  <c:v>-1.1902675808036301E-2</c:v>
                </c:pt>
                <c:pt idx="3232" formatCode="0.00%">
                  <c:v>-1.1830433640937801E-2</c:v>
                </c:pt>
                <c:pt idx="3233" formatCode="0.00%">
                  <c:v>-1.1804958220952301E-2</c:v>
                </c:pt>
                <c:pt idx="3234" formatCode="0.00%">
                  <c:v>-1.17839289495598E-2</c:v>
                </c:pt>
                <c:pt idx="3235" formatCode="0.00%">
                  <c:v>-1.17450232797924E-2</c:v>
                </c:pt>
                <c:pt idx="3236" formatCode="0.00%">
                  <c:v>-1.17411183658196E-2</c:v>
                </c:pt>
                <c:pt idx="3237" formatCode="0.00%">
                  <c:v>-1.17382319075141E-2</c:v>
                </c:pt>
                <c:pt idx="3238" formatCode="0.00%">
                  <c:v>-1.1699688267781999E-2</c:v>
                </c:pt>
                <c:pt idx="3239" formatCode="0.00%">
                  <c:v>-1.1666006696482699E-2</c:v>
                </c:pt>
                <c:pt idx="3240" formatCode="0.00%">
                  <c:v>-1.16543187680915E-2</c:v>
                </c:pt>
                <c:pt idx="3241" formatCode="0.00%">
                  <c:v>-1.16523280220959E-2</c:v>
                </c:pt>
                <c:pt idx="3242" formatCode="0.00%">
                  <c:v>-1.1640253603410601E-2</c:v>
                </c:pt>
                <c:pt idx="3243" formatCode="0.00%">
                  <c:v>-1.1637055511290399E-2</c:v>
                </c:pt>
                <c:pt idx="3244" formatCode="0.00%">
                  <c:v>-1.16171515667152E-2</c:v>
                </c:pt>
                <c:pt idx="3245" formatCode="0.00%">
                  <c:v>-1.1609438988649599E-2</c:v>
                </c:pt>
                <c:pt idx="3246" formatCode="0.00%">
                  <c:v>-1.15854340195612E-2</c:v>
                </c:pt>
                <c:pt idx="3247" formatCode="0.00%">
                  <c:v>-1.1582700225704699E-2</c:v>
                </c:pt>
                <c:pt idx="3248" formatCode="0.00%">
                  <c:v>-1.1581243127130899E-2</c:v>
                </c:pt>
                <c:pt idx="3249" formatCode="0.00%">
                  <c:v>-1.15648462775271E-2</c:v>
                </c:pt>
                <c:pt idx="3250" formatCode="0.00%">
                  <c:v>-1.1552475827982999E-2</c:v>
                </c:pt>
                <c:pt idx="3251" formatCode="0.00%">
                  <c:v>-1.1506453668013899E-2</c:v>
                </c:pt>
                <c:pt idx="3252" formatCode="0.00%">
                  <c:v>-1.14872420369918E-2</c:v>
                </c:pt>
                <c:pt idx="3253" formatCode="0.00%">
                  <c:v>-1.14419363772915E-2</c:v>
                </c:pt>
                <c:pt idx="3254" formatCode="0.00%">
                  <c:v>-1.1375398569805101E-2</c:v>
                </c:pt>
                <c:pt idx="3255" formatCode="0.00%">
                  <c:v>-1.13685614795521E-2</c:v>
                </c:pt>
                <c:pt idx="3256" formatCode="0.00%">
                  <c:v>-1.1354834225491399E-2</c:v>
                </c:pt>
                <c:pt idx="3257" formatCode="0.00%">
                  <c:v>-1.1351841147478199E-2</c:v>
                </c:pt>
                <c:pt idx="3258" formatCode="0.00%">
                  <c:v>-1.1288954207056201E-2</c:v>
                </c:pt>
                <c:pt idx="3259" formatCode="0.00%">
                  <c:v>-1.1266321674721301E-2</c:v>
                </c:pt>
                <c:pt idx="3260" formatCode="0.00%">
                  <c:v>-1.12568217453044E-2</c:v>
                </c:pt>
                <c:pt idx="3261" formatCode="0.00%">
                  <c:v>-1.1245766650843401E-2</c:v>
                </c:pt>
                <c:pt idx="3262" formatCode="0.00%">
                  <c:v>-1.1241996371363701E-2</c:v>
                </c:pt>
                <c:pt idx="3263" formatCode="0.00%">
                  <c:v>-1.12396235773884E-2</c:v>
                </c:pt>
                <c:pt idx="3264" formatCode="0.00%">
                  <c:v>-1.12213870949551E-2</c:v>
                </c:pt>
                <c:pt idx="3265" formatCode="0.00%">
                  <c:v>-1.1212567041062599E-2</c:v>
                </c:pt>
                <c:pt idx="3266" formatCode="0.00%">
                  <c:v>-1.11611518317556E-2</c:v>
                </c:pt>
                <c:pt idx="3267" formatCode="0.00%">
                  <c:v>-1.1159782197191799E-2</c:v>
                </c:pt>
                <c:pt idx="3268" formatCode="0.00%">
                  <c:v>-1.1144075695130399E-2</c:v>
                </c:pt>
                <c:pt idx="3269" formatCode="0.00%">
                  <c:v>-1.1116695903309499E-2</c:v>
                </c:pt>
                <c:pt idx="3270" formatCode="0.00%">
                  <c:v>-1.10636459137947E-2</c:v>
                </c:pt>
                <c:pt idx="3271" formatCode="0.00%">
                  <c:v>-1.10444928630047E-2</c:v>
                </c:pt>
                <c:pt idx="3272" formatCode="0.00%">
                  <c:v>-1.10370909272732E-2</c:v>
                </c:pt>
                <c:pt idx="3273" formatCode="0.00%">
                  <c:v>-1.1000753703924501E-2</c:v>
                </c:pt>
                <c:pt idx="3274" formatCode="0.00%">
                  <c:v>-1.09410305321407E-2</c:v>
                </c:pt>
                <c:pt idx="3275" formatCode="0.00%">
                  <c:v>-1.0929631694919201E-2</c:v>
                </c:pt>
                <c:pt idx="3276" formatCode="0.00%">
                  <c:v>-1.0917274900829299E-2</c:v>
                </c:pt>
                <c:pt idx="3277" formatCode="0.00%">
                  <c:v>-1.0879843078639E-2</c:v>
                </c:pt>
                <c:pt idx="3278" formatCode="0.00%">
                  <c:v>-1.0873669682158801E-2</c:v>
                </c:pt>
                <c:pt idx="3279" formatCode="0.00%">
                  <c:v>-1.08663472405612E-2</c:v>
                </c:pt>
                <c:pt idx="3280" formatCode="0.00%">
                  <c:v>-1.0852172135728E-2</c:v>
                </c:pt>
                <c:pt idx="3281" formatCode="0.00%">
                  <c:v>-1.08099599474871E-2</c:v>
                </c:pt>
                <c:pt idx="3282" formatCode="0.00%">
                  <c:v>-1.07885518424344E-2</c:v>
                </c:pt>
                <c:pt idx="3283" formatCode="0.00%">
                  <c:v>-1.0758554620008499E-2</c:v>
                </c:pt>
                <c:pt idx="3284" formatCode="0.00%">
                  <c:v>-1.0750714024233599E-2</c:v>
                </c:pt>
                <c:pt idx="3285" formatCode="0.00%">
                  <c:v>-1.0741178789540199E-2</c:v>
                </c:pt>
                <c:pt idx="3286" formatCode="0.00%">
                  <c:v>-1.0703860589675001E-2</c:v>
                </c:pt>
                <c:pt idx="3287" formatCode="0.00%">
                  <c:v>-1.07022287483425E-2</c:v>
                </c:pt>
                <c:pt idx="3288" formatCode="0.00%">
                  <c:v>-1.0701769040443E-2</c:v>
                </c:pt>
                <c:pt idx="3289" formatCode="0.00%">
                  <c:v>-1.0698048444906599E-2</c:v>
                </c:pt>
                <c:pt idx="3290" formatCode="0.00%">
                  <c:v>-1.06831962627227E-2</c:v>
                </c:pt>
                <c:pt idx="3291" formatCode="0.00%">
                  <c:v>-1.0679561704564701E-2</c:v>
                </c:pt>
                <c:pt idx="3292" formatCode="0.00%">
                  <c:v>-1.0673983797543401E-2</c:v>
                </c:pt>
                <c:pt idx="3293" formatCode="0.00%">
                  <c:v>-1.0619146827700401E-2</c:v>
                </c:pt>
                <c:pt idx="3294" formatCode="0.00%">
                  <c:v>-1.06045044091623E-2</c:v>
                </c:pt>
                <c:pt idx="3295" formatCode="0.00%">
                  <c:v>-1.0590271354399701E-2</c:v>
                </c:pt>
                <c:pt idx="3296" formatCode="0.00%">
                  <c:v>-1.0579178076685101E-2</c:v>
                </c:pt>
                <c:pt idx="3297" formatCode="0.00%">
                  <c:v>-1.0542658146721199E-2</c:v>
                </c:pt>
                <c:pt idx="3298" formatCode="0.00%">
                  <c:v>-1.04979473551121E-2</c:v>
                </c:pt>
                <c:pt idx="3299" formatCode="0.00%">
                  <c:v>-1.0487909865480601E-2</c:v>
                </c:pt>
                <c:pt idx="3300" formatCode="0.00%">
                  <c:v>-1.04656252378792E-2</c:v>
                </c:pt>
                <c:pt idx="3301" formatCode="0.00%">
                  <c:v>-1.0419531857014599E-2</c:v>
                </c:pt>
                <c:pt idx="3302" formatCode="0.00%">
                  <c:v>-1.04110290411883E-2</c:v>
                </c:pt>
                <c:pt idx="3303" formatCode="0.00%">
                  <c:v>-1.0408358630591001E-2</c:v>
                </c:pt>
                <c:pt idx="3304" formatCode="0.00%">
                  <c:v>-1.0396301993483899E-2</c:v>
                </c:pt>
                <c:pt idx="3305" formatCode="0.00%">
                  <c:v>-1.0346009759199901E-2</c:v>
                </c:pt>
                <c:pt idx="3306" formatCode="0.00%">
                  <c:v>-1.03402190191649E-2</c:v>
                </c:pt>
                <c:pt idx="3307" formatCode="0.00%">
                  <c:v>-1.0336003693454599E-2</c:v>
                </c:pt>
                <c:pt idx="3308" formatCode="0.00%">
                  <c:v>-1.0316429709509699E-2</c:v>
                </c:pt>
                <c:pt idx="3309" formatCode="0.00%">
                  <c:v>-1.0310841679937101E-2</c:v>
                </c:pt>
                <c:pt idx="3310" formatCode="0.00%">
                  <c:v>-1.0288711902071399E-2</c:v>
                </c:pt>
                <c:pt idx="3311" formatCode="0.00%">
                  <c:v>-1.02218048250624E-2</c:v>
                </c:pt>
                <c:pt idx="3312" formatCode="0.00%">
                  <c:v>-1.02140874933319E-2</c:v>
                </c:pt>
                <c:pt idx="3313" formatCode="0.00%">
                  <c:v>-1.0175991739569399E-2</c:v>
                </c:pt>
                <c:pt idx="3314" formatCode="0.00%">
                  <c:v>-1.01542320006079E-2</c:v>
                </c:pt>
                <c:pt idx="3315" formatCode="0.00%">
                  <c:v>-1.0140266485185999E-2</c:v>
                </c:pt>
                <c:pt idx="3316" formatCode="0.00%">
                  <c:v>-1.01382607747851E-2</c:v>
                </c:pt>
                <c:pt idx="3317" formatCode="0.00%">
                  <c:v>-1.0124085829662999E-2</c:v>
                </c:pt>
                <c:pt idx="3318" formatCode="0.00%">
                  <c:v>-1.0117840111131199E-2</c:v>
                </c:pt>
                <c:pt idx="3319" formatCode="0.00%">
                  <c:v>-1.0048406495668301E-2</c:v>
                </c:pt>
                <c:pt idx="3320" formatCode="0.00%">
                  <c:v>-9.9520025941289003E-3</c:v>
                </c:pt>
                <c:pt idx="3321" formatCode="0.00%">
                  <c:v>-9.9444643473567407E-3</c:v>
                </c:pt>
                <c:pt idx="3322" formatCode="0.00%">
                  <c:v>-9.9267072491890894E-3</c:v>
                </c:pt>
                <c:pt idx="3323" formatCode="0.00%">
                  <c:v>-9.9131046617677594E-3</c:v>
                </c:pt>
                <c:pt idx="3324" formatCode="0.00%">
                  <c:v>-9.9040907778733499E-3</c:v>
                </c:pt>
                <c:pt idx="3325" formatCode="0.00%">
                  <c:v>-9.8948818426860593E-3</c:v>
                </c:pt>
                <c:pt idx="3326" formatCode="0.00%">
                  <c:v>-9.8796527293085797E-3</c:v>
                </c:pt>
                <c:pt idx="3327" formatCode="0.00%">
                  <c:v>-9.8786184674164394E-3</c:v>
                </c:pt>
                <c:pt idx="3328" formatCode="0.00%">
                  <c:v>-9.8079984757562105E-3</c:v>
                </c:pt>
                <c:pt idx="3329" formatCode="0.00%">
                  <c:v>-9.7362731670041103E-3</c:v>
                </c:pt>
                <c:pt idx="3330" formatCode="0.00%">
                  <c:v>-9.7218707020003698E-3</c:v>
                </c:pt>
                <c:pt idx="3331" formatCode="0.00%">
                  <c:v>-9.7092041394275796E-3</c:v>
                </c:pt>
                <c:pt idx="3332" formatCode="0.00%">
                  <c:v>-9.6994154559053598E-3</c:v>
                </c:pt>
                <c:pt idx="3333" formatCode="0.00%">
                  <c:v>-9.6858647075381797E-3</c:v>
                </c:pt>
                <c:pt idx="3334" formatCode="0.00%">
                  <c:v>-9.6838785386341702E-3</c:v>
                </c:pt>
                <c:pt idx="3335" formatCode="0.00%">
                  <c:v>-9.6714020667703106E-3</c:v>
                </c:pt>
                <c:pt idx="3336" formatCode="0.00%">
                  <c:v>-9.6631582734979099E-3</c:v>
                </c:pt>
                <c:pt idx="3337" formatCode="0.00%">
                  <c:v>-9.6475842047356597E-3</c:v>
                </c:pt>
                <c:pt idx="3338" formatCode="0.00%">
                  <c:v>-9.6291394760120008E-3</c:v>
                </c:pt>
                <c:pt idx="3339" formatCode="0.00%">
                  <c:v>-9.6276337758403104E-3</c:v>
                </c:pt>
                <c:pt idx="3340" formatCode="0.00%">
                  <c:v>-9.6121035494995902E-3</c:v>
                </c:pt>
                <c:pt idx="3341" formatCode="0.00%">
                  <c:v>-9.6011954084314101E-3</c:v>
                </c:pt>
                <c:pt idx="3342" formatCode="0.00%">
                  <c:v>-9.5975010259026199E-3</c:v>
                </c:pt>
                <c:pt idx="3343" formatCode="0.00%">
                  <c:v>-9.5291469566640696E-3</c:v>
                </c:pt>
                <c:pt idx="3344" formatCode="0.00%">
                  <c:v>-9.5136972965319498E-3</c:v>
                </c:pt>
                <c:pt idx="3345" formatCode="0.00%">
                  <c:v>-9.4905652906800402E-3</c:v>
                </c:pt>
                <c:pt idx="3346" formatCode="0.00%">
                  <c:v>-9.46204886123647E-3</c:v>
                </c:pt>
                <c:pt idx="3347" formatCode="0.00%">
                  <c:v>-9.449256172678E-3</c:v>
                </c:pt>
                <c:pt idx="3348" formatCode="0.00%">
                  <c:v>-9.4416396715217895E-3</c:v>
                </c:pt>
                <c:pt idx="3349" formatCode="0.00%">
                  <c:v>-9.4352353730775499E-3</c:v>
                </c:pt>
                <c:pt idx="3350" formatCode="0.00%">
                  <c:v>-9.4316138267462896E-3</c:v>
                </c:pt>
                <c:pt idx="3351" formatCode="0.00%">
                  <c:v>-9.3941705155626398E-3</c:v>
                </c:pt>
                <c:pt idx="3352" formatCode="0.00%">
                  <c:v>-9.3674584649383608E-3</c:v>
                </c:pt>
                <c:pt idx="3353" formatCode="0.00%">
                  <c:v>-9.3309282233364696E-3</c:v>
                </c:pt>
                <c:pt idx="3354" formatCode="0.00%">
                  <c:v>-9.3216591835110305E-3</c:v>
                </c:pt>
                <c:pt idx="3355" formatCode="0.00%">
                  <c:v>-9.3201926273159003E-3</c:v>
                </c:pt>
                <c:pt idx="3356" formatCode="0.00%">
                  <c:v>-9.3197261114155994E-3</c:v>
                </c:pt>
                <c:pt idx="3357" formatCode="0.00%">
                  <c:v>-9.3149274429951395E-3</c:v>
                </c:pt>
                <c:pt idx="3358" formatCode="0.00%">
                  <c:v>-9.3020832172612204E-3</c:v>
                </c:pt>
                <c:pt idx="3359" formatCode="0.00%">
                  <c:v>-9.2956335358424999E-3</c:v>
                </c:pt>
                <c:pt idx="3360" formatCode="0.00%">
                  <c:v>-9.2501997834737396E-3</c:v>
                </c:pt>
                <c:pt idx="3361" formatCode="0.00%">
                  <c:v>-9.2256165409365602E-3</c:v>
                </c:pt>
                <c:pt idx="3362" formatCode="0.00%">
                  <c:v>-9.2154291388788501E-3</c:v>
                </c:pt>
                <c:pt idx="3363" formatCode="0.00%">
                  <c:v>-9.2131874987402308E-3</c:v>
                </c:pt>
                <c:pt idx="3364" formatCode="0.00%">
                  <c:v>-9.2108624532679095E-3</c:v>
                </c:pt>
                <c:pt idx="3365" formatCode="0.00%">
                  <c:v>-9.1747448812684596E-3</c:v>
                </c:pt>
                <c:pt idx="3366" formatCode="0.00%">
                  <c:v>-9.1639908394010004E-3</c:v>
                </c:pt>
                <c:pt idx="3367" formatCode="0.00%">
                  <c:v>-9.1609505796392803E-3</c:v>
                </c:pt>
                <c:pt idx="3368" formatCode="0.00%">
                  <c:v>-9.1473743873233797E-3</c:v>
                </c:pt>
                <c:pt idx="3369" formatCode="0.00%">
                  <c:v>-9.1338670236225106E-3</c:v>
                </c:pt>
                <c:pt idx="3370" formatCode="0.00%">
                  <c:v>-9.1176603597331596E-3</c:v>
                </c:pt>
                <c:pt idx="3371" formatCode="0.00%">
                  <c:v>-9.0787640250868905E-3</c:v>
                </c:pt>
                <c:pt idx="3372" formatCode="0.00%">
                  <c:v>-9.0726431163441392E-3</c:v>
                </c:pt>
                <c:pt idx="3373" formatCode="0.00%">
                  <c:v>-9.0716598254594293E-3</c:v>
                </c:pt>
                <c:pt idx="3374" formatCode="0.00%">
                  <c:v>-9.0506204488172998E-3</c:v>
                </c:pt>
                <c:pt idx="3375" formatCode="0.00%">
                  <c:v>-9.0321422330261799E-3</c:v>
                </c:pt>
                <c:pt idx="3376" formatCode="0.00%">
                  <c:v>-9.0312846798979007E-3</c:v>
                </c:pt>
                <c:pt idx="3377" formatCode="0.00%">
                  <c:v>-8.9808230505066308E-3</c:v>
                </c:pt>
                <c:pt idx="3378" formatCode="0.00%">
                  <c:v>-8.9787425167411998E-3</c:v>
                </c:pt>
                <c:pt idx="3379" formatCode="0.00%">
                  <c:v>-8.9760281523159104E-3</c:v>
                </c:pt>
                <c:pt idx="3380" formatCode="0.00%">
                  <c:v>-8.9699892320241094E-3</c:v>
                </c:pt>
                <c:pt idx="3381" formatCode="0.00%">
                  <c:v>-8.9511582137731301E-3</c:v>
                </c:pt>
                <c:pt idx="3382" formatCode="0.00%">
                  <c:v>-8.9388558240202105E-3</c:v>
                </c:pt>
                <c:pt idx="3383" formatCode="0.00%">
                  <c:v>-8.8968475932444998E-3</c:v>
                </c:pt>
                <c:pt idx="3384" formatCode="0.00%">
                  <c:v>-8.8726158318859199E-3</c:v>
                </c:pt>
                <c:pt idx="3385" formatCode="0.00%">
                  <c:v>-8.8435361311551795E-3</c:v>
                </c:pt>
                <c:pt idx="3386" formatCode="0.00%">
                  <c:v>-8.7871187164294592E-3</c:v>
                </c:pt>
                <c:pt idx="3387" formatCode="0.00%">
                  <c:v>-8.75345557046181E-3</c:v>
                </c:pt>
                <c:pt idx="3388" formatCode="0.00%">
                  <c:v>-8.7151120408246498E-3</c:v>
                </c:pt>
                <c:pt idx="3389" formatCode="0.00%">
                  <c:v>-8.7138548888923192E-3</c:v>
                </c:pt>
                <c:pt idx="3390" formatCode="0.00%">
                  <c:v>-8.6619578089060095E-3</c:v>
                </c:pt>
                <c:pt idx="3391" formatCode="0.00%">
                  <c:v>-8.6422105375922893E-3</c:v>
                </c:pt>
                <c:pt idx="3392" formatCode="0.00%">
                  <c:v>-8.6266271247945597E-3</c:v>
                </c:pt>
                <c:pt idx="3393" formatCode="0.00%">
                  <c:v>-8.5888156666660206E-3</c:v>
                </c:pt>
                <c:pt idx="3394" formatCode="0.00%">
                  <c:v>-8.5676017085474197E-3</c:v>
                </c:pt>
                <c:pt idx="3395" formatCode="0.00%">
                  <c:v>-8.5522756167818008E-3</c:v>
                </c:pt>
                <c:pt idx="3396" formatCode="0.00%">
                  <c:v>-8.5509503703101002E-3</c:v>
                </c:pt>
                <c:pt idx="3397" formatCode="0.00%">
                  <c:v>-8.5175305411353507E-3</c:v>
                </c:pt>
                <c:pt idx="3398" formatCode="0.00%">
                  <c:v>-8.5157530777191202E-3</c:v>
                </c:pt>
                <c:pt idx="3399" formatCode="0.00%">
                  <c:v>-8.5100245020484095E-3</c:v>
                </c:pt>
                <c:pt idx="3400" formatCode="0.00%">
                  <c:v>-8.4863492636806405E-3</c:v>
                </c:pt>
                <c:pt idx="3401" formatCode="0.00%">
                  <c:v>-8.4716918985410193E-3</c:v>
                </c:pt>
                <c:pt idx="3402" formatCode="0.00%">
                  <c:v>-8.4665899791289707E-3</c:v>
                </c:pt>
                <c:pt idx="3403" formatCode="0.00%">
                  <c:v>-8.4581470827629294E-3</c:v>
                </c:pt>
                <c:pt idx="3404" formatCode="0.00%">
                  <c:v>-8.4557798725507106E-3</c:v>
                </c:pt>
                <c:pt idx="3405" formatCode="0.00%">
                  <c:v>-8.4451644425798094E-3</c:v>
                </c:pt>
                <c:pt idx="3406" formatCode="0.00%">
                  <c:v>-8.4436784347290406E-3</c:v>
                </c:pt>
                <c:pt idx="3407" formatCode="0.00%">
                  <c:v>-8.4282796030339408E-3</c:v>
                </c:pt>
                <c:pt idx="3408" formatCode="0.00%">
                  <c:v>-8.3920125371313003E-3</c:v>
                </c:pt>
                <c:pt idx="3409" formatCode="0.00%">
                  <c:v>-8.3828437641786397E-3</c:v>
                </c:pt>
                <c:pt idx="3410" formatCode="0.00%">
                  <c:v>-8.3766687359898596E-3</c:v>
                </c:pt>
                <c:pt idx="3411" formatCode="0.00%">
                  <c:v>-8.3743571300807194E-3</c:v>
                </c:pt>
                <c:pt idx="3412" formatCode="0.00%">
                  <c:v>-8.2969908357439798E-3</c:v>
                </c:pt>
                <c:pt idx="3413" formatCode="0.00%">
                  <c:v>-8.2744972631059194E-3</c:v>
                </c:pt>
                <c:pt idx="3414" formatCode="0.00%">
                  <c:v>-8.2601448118573301E-3</c:v>
                </c:pt>
                <c:pt idx="3415" formatCode="0.00%">
                  <c:v>-8.2470718259592991E-3</c:v>
                </c:pt>
                <c:pt idx="3416" formatCode="0.00%">
                  <c:v>-8.2407598662175303E-3</c:v>
                </c:pt>
                <c:pt idx="3417" formatCode="0.00%">
                  <c:v>-8.2063073991500701E-3</c:v>
                </c:pt>
                <c:pt idx="3418" formatCode="0.00%">
                  <c:v>-8.1992701966967004E-3</c:v>
                </c:pt>
                <c:pt idx="3419" formatCode="0.00%">
                  <c:v>-8.1986390896644501E-3</c:v>
                </c:pt>
                <c:pt idx="3420" formatCode="0.00%">
                  <c:v>-8.1953060471757801E-3</c:v>
                </c:pt>
                <c:pt idx="3421" formatCode="0.00%">
                  <c:v>-8.1728187583511806E-3</c:v>
                </c:pt>
                <c:pt idx="3422" formatCode="0.00%">
                  <c:v>-8.1711474294535007E-3</c:v>
                </c:pt>
                <c:pt idx="3423" formatCode="0.00%">
                  <c:v>-8.1481034695989399E-3</c:v>
                </c:pt>
                <c:pt idx="3424" formatCode="0.00%">
                  <c:v>-8.1277390856524506E-3</c:v>
                </c:pt>
                <c:pt idx="3425" formatCode="0.00%">
                  <c:v>-8.1258711544802704E-3</c:v>
                </c:pt>
                <c:pt idx="3426" formatCode="0.00%">
                  <c:v>-8.0762274289587505E-3</c:v>
                </c:pt>
                <c:pt idx="3427" formatCode="0.00%">
                  <c:v>-8.0516191575248398E-3</c:v>
                </c:pt>
                <c:pt idx="3428" formatCode="0.00%">
                  <c:v>-8.0477636812243993E-3</c:v>
                </c:pt>
                <c:pt idx="3429" formatCode="0.00%">
                  <c:v>-8.0336703135913002E-3</c:v>
                </c:pt>
                <c:pt idx="3430" formatCode="0.00%">
                  <c:v>-8.0320054124514203E-3</c:v>
                </c:pt>
                <c:pt idx="3431" formatCode="0.00%">
                  <c:v>-8.0277677617905906E-3</c:v>
                </c:pt>
                <c:pt idx="3432" formatCode="0.00%">
                  <c:v>-8.0256951514003898E-3</c:v>
                </c:pt>
                <c:pt idx="3433" formatCode="0.00%">
                  <c:v>-8.0040346811884894E-3</c:v>
                </c:pt>
                <c:pt idx="3434" formatCode="0.00%">
                  <c:v>-7.97752943673391E-3</c:v>
                </c:pt>
                <c:pt idx="3435" formatCode="0.00%">
                  <c:v>-7.9505334295222295E-3</c:v>
                </c:pt>
                <c:pt idx="3436" formatCode="0.00%">
                  <c:v>-7.9034953518285107E-3</c:v>
                </c:pt>
                <c:pt idx="3437" formatCode="0.00%">
                  <c:v>-7.8756074004382396E-3</c:v>
                </c:pt>
                <c:pt idx="3438" formatCode="0.00%">
                  <c:v>-7.8562169596234598E-3</c:v>
                </c:pt>
                <c:pt idx="3439" formatCode="0.00%">
                  <c:v>-7.8496487057568808E-3</c:v>
                </c:pt>
                <c:pt idx="3440" formatCode="0.00%">
                  <c:v>-7.8410644278583096E-3</c:v>
                </c:pt>
                <c:pt idx="3441" formatCode="0.00%">
                  <c:v>-7.8301215724521107E-3</c:v>
                </c:pt>
                <c:pt idx="3442" formatCode="0.00%">
                  <c:v>-7.8270905344337994E-3</c:v>
                </c:pt>
                <c:pt idx="3443" formatCode="0.00%">
                  <c:v>-7.7933977842821996E-3</c:v>
                </c:pt>
                <c:pt idx="3444" formatCode="0.00%">
                  <c:v>-7.7798851203736401E-3</c:v>
                </c:pt>
                <c:pt idx="3445" formatCode="0.00%">
                  <c:v>-7.7446567687165097E-3</c:v>
                </c:pt>
                <c:pt idx="3446" formatCode="0.00%">
                  <c:v>-7.7403488148487104E-3</c:v>
                </c:pt>
                <c:pt idx="3447" formatCode="0.00%">
                  <c:v>-7.71546201627116E-3</c:v>
                </c:pt>
                <c:pt idx="3448" formatCode="0.00%">
                  <c:v>-7.7061102544877498E-3</c:v>
                </c:pt>
                <c:pt idx="3449" formatCode="0.00%">
                  <c:v>-7.6702105601116396E-3</c:v>
                </c:pt>
                <c:pt idx="3450" formatCode="0.00%">
                  <c:v>-7.6609766700463898E-3</c:v>
                </c:pt>
                <c:pt idx="3451" formatCode="0.00%">
                  <c:v>-7.6096146688945099E-3</c:v>
                </c:pt>
                <c:pt idx="3452" formatCode="0.00%">
                  <c:v>-7.6038139783903003E-3</c:v>
                </c:pt>
                <c:pt idx="3453" formatCode="0.00%">
                  <c:v>-7.60146217892998E-3</c:v>
                </c:pt>
                <c:pt idx="3454" formatCode="0.00%">
                  <c:v>-7.5935512673027004E-3</c:v>
                </c:pt>
                <c:pt idx="3455" formatCode="0.00%">
                  <c:v>-7.583768981722E-3</c:v>
                </c:pt>
                <c:pt idx="3456" formatCode="0.00%">
                  <c:v>-7.5694777481384997E-3</c:v>
                </c:pt>
                <c:pt idx="3457" formatCode="0.00%">
                  <c:v>-7.5644832033032799E-3</c:v>
                </c:pt>
                <c:pt idx="3458" formatCode="0.00%">
                  <c:v>-7.5598467372013298E-3</c:v>
                </c:pt>
                <c:pt idx="3459" formatCode="0.00%">
                  <c:v>-7.52431637034156E-3</c:v>
                </c:pt>
                <c:pt idx="3460" formatCode="0.00%">
                  <c:v>-7.5109033571989503E-3</c:v>
                </c:pt>
                <c:pt idx="3461" formatCode="0.00%">
                  <c:v>-7.4695927178707296E-3</c:v>
                </c:pt>
                <c:pt idx="3462" formatCode="0.00%">
                  <c:v>-7.46328913021976E-3</c:v>
                </c:pt>
                <c:pt idx="3463" formatCode="0.00%">
                  <c:v>-7.4433622230010103E-3</c:v>
                </c:pt>
                <c:pt idx="3464" formatCode="0.00%">
                  <c:v>-7.3998948859623796E-3</c:v>
                </c:pt>
                <c:pt idx="3465" formatCode="0.00%">
                  <c:v>-7.3986713709239798E-3</c:v>
                </c:pt>
                <c:pt idx="3466" formatCode="0.00%">
                  <c:v>-7.3851262281550102E-3</c:v>
                </c:pt>
                <c:pt idx="3467" formatCode="0.00%">
                  <c:v>-7.3819602621476499E-3</c:v>
                </c:pt>
                <c:pt idx="3468" formatCode="0.00%">
                  <c:v>-7.3767299212317301E-3</c:v>
                </c:pt>
                <c:pt idx="3469" formatCode="0.00%">
                  <c:v>-7.3763488842168998E-3</c:v>
                </c:pt>
                <c:pt idx="3470" formatCode="0.00%">
                  <c:v>-7.3736243351718604E-3</c:v>
                </c:pt>
                <c:pt idx="3471" formatCode="0.00%">
                  <c:v>-7.3157993485162302E-3</c:v>
                </c:pt>
                <c:pt idx="3472" formatCode="0.00%">
                  <c:v>-7.3072837199554801E-3</c:v>
                </c:pt>
                <c:pt idx="3473" formatCode="0.00%">
                  <c:v>-7.2903611811145899E-3</c:v>
                </c:pt>
                <c:pt idx="3474" formatCode="0.00%">
                  <c:v>-7.27419490928449E-3</c:v>
                </c:pt>
                <c:pt idx="3475" formatCode="0.00%">
                  <c:v>-7.2634176565094001E-3</c:v>
                </c:pt>
                <c:pt idx="3476" formatCode="0.00%">
                  <c:v>-7.2629971123097103E-3</c:v>
                </c:pt>
                <c:pt idx="3477" formatCode="0.00%">
                  <c:v>-7.2486684622481397E-3</c:v>
                </c:pt>
                <c:pt idx="3478" formatCode="0.00%">
                  <c:v>-7.2291131701460697E-3</c:v>
                </c:pt>
                <c:pt idx="3479" formatCode="0.00%">
                  <c:v>-7.2282325557886402E-3</c:v>
                </c:pt>
                <c:pt idx="3480" formatCode="0.00%">
                  <c:v>-7.2280099244150797E-3</c:v>
                </c:pt>
                <c:pt idx="3481" formatCode="0.00%">
                  <c:v>-7.2238279766498898E-3</c:v>
                </c:pt>
                <c:pt idx="3482" formatCode="0.00%">
                  <c:v>-7.1996278291692802E-3</c:v>
                </c:pt>
                <c:pt idx="3483" formatCode="0.00%">
                  <c:v>-7.1958866966343998E-3</c:v>
                </c:pt>
                <c:pt idx="3484" formatCode="0.00%">
                  <c:v>-7.1783928781658998E-3</c:v>
                </c:pt>
                <c:pt idx="3485" formatCode="0.00%">
                  <c:v>-7.1125893025055101E-3</c:v>
                </c:pt>
                <c:pt idx="3486" formatCode="0.00%">
                  <c:v>-7.1052308028707297E-3</c:v>
                </c:pt>
                <c:pt idx="3487" formatCode="0.00%">
                  <c:v>-7.08170800415298E-3</c:v>
                </c:pt>
                <c:pt idx="3488" formatCode="0.00%">
                  <c:v>-7.0599176251049398E-3</c:v>
                </c:pt>
                <c:pt idx="3489" formatCode="0.00%">
                  <c:v>-7.0461812294144704E-3</c:v>
                </c:pt>
                <c:pt idx="3490" formatCode="0.00%">
                  <c:v>-7.0400961654100199E-3</c:v>
                </c:pt>
                <c:pt idx="3491" formatCode="0.00%">
                  <c:v>-7.02548867096397E-3</c:v>
                </c:pt>
                <c:pt idx="3492" formatCode="0.00%">
                  <c:v>-6.9845436375677297E-3</c:v>
                </c:pt>
                <c:pt idx="3493" formatCode="0.00%">
                  <c:v>-6.9720359313432002E-3</c:v>
                </c:pt>
                <c:pt idx="3494" formatCode="0.00%">
                  <c:v>-6.9718335067054903E-3</c:v>
                </c:pt>
                <c:pt idx="3495" formatCode="0.00%">
                  <c:v>-6.9686892039424004E-3</c:v>
                </c:pt>
                <c:pt idx="3496" formatCode="0.00%">
                  <c:v>-6.9677572599091998E-3</c:v>
                </c:pt>
                <c:pt idx="3497" formatCode="0.00%">
                  <c:v>-6.9604567364214302E-3</c:v>
                </c:pt>
                <c:pt idx="3498" formatCode="0.00%">
                  <c:v>-6.9597366367808401E-3</c:v>
                </c:pt>
                <c:pt idx="3499" formatCode="0.00%">
                  <c:v>-6.9529354386759197E-3</c:v>
                </c:pt>
                <c:pt idx="3500" formatCode="0.00%">
                  <c:v>-6.9453228617917303E-3</c:v>
                </c:pt>
                <c:pt idx="3501" formatCode="0.00%">
                  <c:v>-6.93833217721473E-3</c:v>
                </c:pt>
                <c:pt idx="3502" formatCode="0.00%">
                  <c:v>-6.90280494220551E-3</c:v>
                </c:pt>
                <c:pt idx="3503" formatCode="0.00%">
                  <c:v>-6.8954093583064599E-3</c:v>
                </c:pt>
                <c:pt idx="3504" formatCode="0.00%">
                  <c:v>-6.87520808343778E-3</c:v>
                </c:pt>
                <c:pt idx="3505" formatCode="0.00%">
                  <c:v>-6.8724475974315602E-3</c:v>
                </c:pt>
                <c:pt idx="3506" formatCode="0.00%">
                  <c:v>-6.8667445414864999E-3</c:v>
                </c:pt>
                <c:pt idx="3507" formatCode="0.00%">
                  <c:v>-6.84936177937478E-3</c:v>
                </c:pt>
                <c:pt idx="3508" formatCode="0.00%">
                  <c:v>-6.83959491444286E-3</c:v>
                </c:pt>
                <c:pt idx="3509" formatCode="0.00%">
                  <c:v>-6.8391297932970403E-3</c:v>
                </c:pt>
                <c:pt idx="3510" formatCode="0.00%">
                  <c:v>-6.8180361502066002E-3</c:v>
                </c:pt>
                <c:pt idx="3511" formatCode="0.00%">
                  <c:v>-6.8162560058492002E-3</c:v>
                </c:pt>
                <c:pt idx="3512" formatCode="0.00%">
                  <c:v>-6.8160221441983899E-3</c:v>
                </c:pt>
                <c:pt idx="3513" formatCode="0.00%">
                  <c:v>-6.7560614476045999E-3</c:v>
                </c:pt>
                <c:pt idx="3514" formatCode="0.00%">
                  <c:v>-6.7502446952645298E-3</c:v>
                </c:pt>
                <c:pt idx="3515" formatCode="0.00%">
                  <c:v>-6.7290958025942801E-3</c:v>
                </c:pt>
                <c:pt idx="3516" formatCode="0.00%">
                  <c:v>-6.7240810696083198E-3</c:v>
                </c:pt>
                <c:pt idx="3517" formatCode="0.00%">
                  <c:v>-6.6850320626854103E-3</c:v>
                </c:pt>
                <c:pt idx="3518" formatCode="0.00%">
                  <c:v>-6.6721418893467199E-3</c:v>
                </c:pt>
                <c:pt idx="3519" formatCode="0.00%">
                  <c:v>-6.6675648841958398E-3</c:v>
                </c:pt>
                <c:pt idx="3520" formatCode="0.00%">
                  <c:v>-6.6433680560862296E-3</c:v>
                </c:pt>
                <c:pt idx="3521" formatCode="0.00%">
                  <c:v>-6.6044717728237501E-3</c:v>
                </c:pt>
                <c:pt idx="3522" formatCode="0.00%">
                  <c:v>-6.5824543207746401E-3</c:v>
                </c:pt>
                <c:pt idx="3523" formatCode="0.00%">
                  <c:v>-6.5392708451539302E-3</c:v>
                </c:pt>
                <c:pt idx="3524" formatCode="0.00%">
                  <c:v>-6.5174183976171004E-3</c:v>
                </c:pt>
                <c:pt idx="3525" formatCode="0.00%">
                  <c:v>-6.5023383945770298E-3</c:v>
                </c:pt>
                <c:pt idx="3526" formatCode="0.00%">
                  <c:v>-6.4977788591655799E-3</c:v>
                </c:pt>
                <c:pt idx="3527" formatCode="0.00%">
                  <c:v>-6.4636296870344001E-3</c:v>
                </c:pt>
                <c:pt idx="3528" formatCode="0.00%">
                  <c:v>-6.4489184043388104E-3</c:v>
                </c:pt>
                <c:pt idx="3529" formatCode="0.00%">
                  <c:v>-6.4442655731503E-3</c:v>
                </c:pt>
                <c:pt idx="3530" formatCode="0.00%">
                  <c:v>-6.4399787683215902E-3</c:v>
                </c:pt>
                <c:pt idx="3531" formatCode="0.00%">
                  <c:v>-6.4304856290285104E-3</c:v>
                </c:pt>
                <c:pt idx="3532" formatCode="0.00%">
                  <c:v>-6.4259217231918998E-3</c:v>
                </c:pt>
                <c:pt idx="3533" formatCode="0.00%">
                  <c:v>-6.3886264912944597E-3</c:v>
                </c:pt>
                <c:pt idx="3534" formatCode="0.00%">
                  <c:v>-6.3884624069537E-3</c:v>
                </c:pt>
                <c:pt idx="3535" formatCode="0.00%">
                  <c:v>-6.3826333273875298E-3</c:v>
                </c:pt>
                <c:pt idx="3536" formatCode="0.00%">
                  <c:v>-6.3463319975138799E-3</c:v>
                </c:pt>
                <c:pt idx="3537" formatCode="0.00%">
                  <c:v>-6.3345383380824004E-3</c:v>
                </c:pt>
                <c:pt idx="3538" formatCode="0.00%">
                  <c:v>-6.3302409127101696E-3</c:v>
                </c:pt>
                <c:pt idx="3539" formatCode="0.00%">
                  <c:v>-6.3201534854000997E-3</c:v>
                </c:pt>
                <c:pt idx="3540" formatCode="0.00%">
                  <c:v>-6.3065758351499301E-3</c:v>
                </c:pt>
                <c:pt idx="3541" formatCode="0.00%">
                  <c:v>-6.3044854826452904E-3</c:v>
                </c:pt>
                <c:pt idx="3542" formatCode="0.00%">
                  <c:v>-6.2722129463284003E-3</c:v>
                </c:pt>
                <c:pt idx="3543" formatCode="0.00%">
                  <c:v>-6.2674436231229301E-3</c:v>
                </c:pt>
                <c:pt idx="3544" formatCode="0.00%">
                  <c:v>-6.2322846146907196E-3</c:v>
                </c:pt>
                <c:pt idx="3545" formatCode="0.00%">
                  <c:v>-6.2099073195784997E-3</c:v>
                </c:pt>
                <c:pt idx="3546" formatCode="0.00%">
                  <c:v>-6.2049383850808501E-3</c:v>
                </c:pt>
                <c:pt idx="3547" formatCode="0.00%">
                  <c:v>-6.1866327741924004E-3</c:v>
                </c:pt>
                <c:pt idx="3548" formatCode="0.00%">
                  <c:v>-6.1830971378411597E-3</c:v>
                </c:pt>
                <c:pt idx="3549" formatCode="0.00%">
                  <c:v>-6.1740822163225397E-3</c:v>
                </c:pt>
                <c:pt idx="3550" formatCode="0.00%">
                  <c:v>-6.15615261035751E-3</c:v>
                </c:pt>
                <c:pt idx="3551" formatCode="0.00%">
                  <c:v>-6.1242483414967203E-3</c:v>
                </c:pt>
                <c:pt idx="3552" formatCode="0.00%">
                  <c:v>-6.1196017431948101E-3</c:v>
                </c:pt>
                <c:pt idx="3553" formatCode="0.00%">
                  <c:v>-6.1155240288128798E-3</c:v>
                </c:pt>
                <c:pt idx="3554" formatCode="0.00%">
                  <c:v>-6.1116207044693604E-3</c:v>
                </c:pt>
                <c:pt idx="3555" formatCode="0.00%">
                  <c:v>-6.0814761752969798E-3</c:v>
                </c:pt>
                <c:pt idx="3556" formatCode="0.00%">
                  <c:v>-6.0716162317504497E-3</c:v>
                </c:pt>
                <c:pt idx="3557" formatCode="0.00%">
                  <c:v>-6.0506503391160003E-3</c:v>
                </c:pt>
                <c:pt idx="3559" formatCode="0.00%">
                  <c:v>-6.0382903660283196E-3</c:v>
                </c:pt>
                <c:pt idx="3560" formatCode="0.00%">
                  <c:v>-6.0285035632223699E-3</c:v>
                </c:pt>
                <c:pt idx="3561" formatCode="0.00%">
                  <c:v>-6.0111256749735198E-3</c:v>
                </c:pt>
                <c:pt idx="3562" formatCode="0.00%">
                  <c:v>-6.0072025827091497E-3</c:v>
                </c:pt>
                <c:pt idx="3563" formatCode="0.00%">
                  <c:v>-6.0048955031586403E-3</c:v>
                </c:pt>
                <c:pt idx="3564" formatCode="0.00%">
                  <c:v>-6.0038720441988299E-3</c:v>
                </c:pt>
                <c:pt idx="3565" formatCode="0.00%">
                  <c:v>-5.9948126394901999E-3</c:v>
                </c:pt>
                <c:pt idx="3566" formatCode="0.00%">
                  <c:v>-5.9946768017076204E-3</c:v>
                </c:pt>
                <c:pt idx="3567" formatCode="0.00%">
                  <c:v>-5.98224083930376E-3</c:v>
                </c:pt>
                <c:pt idx="3568" formatCode="0.00%">
                  <c:v>-5.9786607218018104E-3</c:v>
                </c:pt>
                <c:pt idx="3569" formatCode="0.00%">
                  <c:v>-5.9425422775201001E-3</c:v>
                </c:pt>
                <c:pt idx="3570" formatCode="0.00%">
                  <c:v>-5.9265290922130998E-3</c:v>
                </c:pt>
                <c:pt idx="3571" formatCode="0.00%">
                  <c:v>-5.8944401013496898E-3</c:v>
                </c:pt>
                <c:pt idx="3572" formatCode="0.00%">
                  <c:v>-5.8941645934118599E-3</c:v>
                </c:pt>
                <c:pt idx="3573" formatCode="0.00%">
                  <c:v>-5.8927800717691898E-3</c:v>
                </c:pt>
                <c:pt idx="3574" formatCode="0.00%">
                  <c:v>-5.8684425988995096E-3</c:v>
                </c:pt>
                <c:pt idx="3575" formatCode="0.00%">
                  <c:v>-5.8509305179774698E-3</c:v>
                </c:pt>
                <c:pt idx="3576" formatCode="0.00%">
                  <c:v>-5.8477306222374098E-3</c:v>
                </c:pt>
                <c:pt idx="3577" formatCode="0.00%">
                  <c:v>-5.8430335641494998E-3</c:v>
                </c:pt>
                <c:pt idx="3578" formatCode="0.00%">
                  <c:v>-5.8348395808476301E-3</c:v>
                </c:pt>
                <c:pt idx="3579" formatCode="0.00%">
                  <c:v>-5.7915013528689104E-3</c:v>
                </c:pt>
                <c:pt idx="3580" formatCode="0.00%">
                  <c:v>-5.7756227043939097E-3</c:v>
                </c:pt>
                <c:pt idx="3581" formatCode="0.00%">
                  <c:v>-5.7663827873089E-3</c:v>
                </c:pt>
                <c:pt idx="3582" formatCode="0.00%">
                  <c:v>-5.7655459881111896E-3</c:v>
                </c:pt>
                <c:pt idx="3583" formatCode="0.00%">
                  <c:v>-5.7523660931766401E-3</c:v>
                </c:pt>
                <c:pt idx="3584" formatCode="0.00%">
                  <c:v>-5.7234041032112604E-3</c:v>
                </c:pt>
                <c:pt idx="3585" formatCode="0.00%">
                  <c:v>-5.6973516910596702E-3</c:v>
                </c:pt>
                <c:pt idx="3586" formatCode="0.00%">
                  <c:v>-5.6760944778302402E-3</c:v>
                </c:pt>
                <c:pt idx="3587" formatCode="0.00%">
                  <c:v>-5.6595123143916501E-3</c:v>
                </c:pt>
                <c:pt idx="3588" formatCode="0.00%">
                  <c:v>-5.6556976176480598E-3</c:v>
                </c:pt>
                <c:pt idx="3589" formatCode="0.00%">
                  <c:v>-5.6467372760620202E-3</c:v>
                </c:pt>
                <c:pt idx="3590" formatCode="0.00%">
                  <c:v>-5.62744221036482E-3</c:v>
                </c:pt>
                <c:pt idx="3591" formatCode="0.00%">
                  <c:v>-5.6142370038199099E-3</c:v>
                </c:pt>
                <c:pt idx="3592" formatCode="0.00%">
                  <c:v>-5.6131420907963303E-3</c:v>
                </c:pt>
                <c:pt idx="3593" formatCode="0.00%">
                  <c:v>-5.5912897599821303E-3</c:v>
                </c:pt>
                <c:pt idx="3594" formatCode="0.00%">
                  <c:v>-5.5174038030247896E-3</c:v>
                </c:pt>
                <c:pt idx="3595" formatCode="0.00%">
                  <c:v>-5.51507636909587E-3</c:v>
                </c:pt>
                <c:pt idx="3596" formatCode="0.00%">
                  <c:v>-5.5099368301740901E-3</c:v>
                </c:pt>
                <c:pt idx="3597" formatCode="0.00%">
                  <c:v>-5.5081362817928099E-3</c:v>
                </c:pt>
                <c:pt idx="3598" formatCode="0.00%">
                  <c:v>-5.4761541982084596E-3</c:v>
                </c:pt>
                <c:pt idx="3599" formatCode="0.00%">
                  <c:v>-5.4671972620697097E-3</c:v>
                </c:pt>
                <c:pt idx="3600" formatCode="0.00%">
                  <c:v>-5.4407293443419196E-3</c:v>
                </c:pt>
                <c:pt idx="3601" formatCode="0.00%">
                  <c:v>-5.4403611144124798E-3</c:v>
                </c:pt>
                <c:pt idx="3602" formatCode="0.00%">
                  <c:v>-5.4093470061191704E-3</c:v>
                </c:pt>
                <c:pt idx="3603" formatCode="0.00%">
                  <c:v>-5.3943074666038503E-3</c:v>
                </c:pt>
                <c:pt idx="3604" formatCode="0.00%">
                  <c:v>-5.3861157245083096E-3</c:v>
                </c:pt>
                <c:pt idx="3605" formatCode="0.00%">
                  <c:v>-5.3767151148731403E-3</c:v>
                </c:pt>
                <c:pt idx="3606" formatCode="0.00%">
                  <c:v>-5.3394474795542797E-3</c:v>
                </c:pt>
                <c:pt idx="3607" formatCode="0.00%">
                  <c:v>-5.3217083674458997E-3</c:v>
                </c:pt>
                <c:pt idx="3608" formatCode="0.00%">
                  <c:v>-5.3138060310551401E-3</c:v>
                </c:pt>
                <c:pt idx="3609" formatCode="0.00%">
                  <c:v>-5.3102838984677696E-3</c:v>
                </c:pt>
                <c:pt idx="3610" formatCode="0.00%">
                  <c:v>-5.3041987049837801E-3</c:v>
                </c:pt>
                <c:pt idx="3611" formatCode="0.00%">
                  <c:v>-5.2816025265982596E-3</c:v>
                </c:pt>
                <c:pt idx="3612" formatCode="0.00%">
                  <c:v>-5.2473533656867003E-3</c:v>
                </c:pt>
                <c:pt idx="3613" formatCode="0.00%">
                  <c:v>-5.2463350362588201E-3</c:v>
                </c:pt>
                <c:pt idx="3614" formatCode="0.00%">
                  <c:v>-5.2247534570619703E-3</c:v>
                </c:pt>
                <c:pt idx="3615" formatCode="0.00%">
                  <c:v>-5.2194797727616099E-3</c:v>
                </c:pt>
                <c:pt idx="3616" formatCode="0.00%">
                  <c:v>-5.1937962737418301E-3</c:v>
                </c:pt>
                <c:pt idx="3617" formatCode="0.00%">
                  <c:v>-5.1740089727940796E-3</c:v>
                </c:pt>
                <c:pt idx="3618" formatCode="0.00%">
                  <c:v>-5.1739025510730901E-3</c:v>
                </c:pt>
                <c:pt idx="3619" formatCode="0.00%">
                  <c:v>-5.1735964870518502E-3</c:v>
                </c:pt>
                <c:pt idx="3620" formatCode="0.00%">
                  <c:v>-5.1719910581558004E-3</c:v>
                </c:pt>
                <c:pt idx="3621" formatCode="0.00%">
                  <c:v>-5.1629760975226702E-3</c:v>
                </c:pt>
                <c:pt idx="3622" formatCode="0.00%">
                  <c:v>-5.1608794770527898E-3</c:v>
                </c:pt>
                <c:pt idx="3623" formatCode="0.00%">
                  <c:v>-5.1421396067190999E-3</c:v>
                </c:pt>
                <c:pt idx="3624" formatCode="0.00%">
                  <c:v>-5.1120823574748496E-3</c:v>
                </c:pt>
                <c:pt idx="3625" formatCode="0.00%">
                  <c:v>-5.1050878490288502E-3</c:v>
                </c:pt>
                <c:pt idx="3626" formatCode="0.00%">
                  <c:v>-5.0733950626444804E-3</c:v>
                </c:pt>
                <c:pt idx="3627" formatCode="0.00%">
                  <c:v>-5.0731573590536696E-3</c:v>
                </c:pt>
                <c:pt idx="3628" formatCode="0.00%">
                  <c:v>-5.0610225035134897E-3</c:v>
                </c:pt>
                <c:pt idx="3629" formatCode="0.00%">
                  <c:v>-5.05146092252473E-3</c:v>
                </c:pt>
                <c:pt idx="3630" formatCode="0.00%">
                  <c:v>-5.0462124645235902E-3</c:v>
                </c:pt>
                <c:pt idx="3631" formatCode="0.00%">
                  <c:v>-5.0100203465075497E-3</c:v>
                </c:pt>
                <c:pt idx="3632" formatCode="0.00%">
                  <c:v>-4.9749640949376898E-3</c:v>
                </c:pt>
                <c:pt idx="3633" formatCode="0.00%">
                  <c:v>-4.9649174610253404E-3</c:v>
                </c:pt>
                <c:pt idx="3634" formatCode="0.00%">
                  <c:v>-4.9547368439934996E-3</c:v>
                </c:pt>
                <c:pt idx="3635" formatCode="0.00%">
                  <c:v>-4.9422231365079403E-3</c:v>
                </c:pt>
                <c:pt idx="3636" formatCode="0.00%">
                  <c:v>-4.9402169267112103E-3</c:v>
                </c:pt>
                <c:pt idx="3637" formatCode="0.00%">
                  <c:v>-4.9392169387498797E-3</c:v>
                </c:pt>
                <c:pt idx="3638" formatCode="0.00%">
                  <c:v>-4.9358220325779198E-3</c:v>
                </c:pt>
                <c:pt idx="3639" formatCode="0.00%">
                  <c:v>-4.9279051017487802E-3</c:v>
                </c:pt>
                <c:pt idx="3640" formatCode="0.00%">
                  <c:v>-4.9174542022623101E-3</c:v>
                </c:pt>
                <c:pt idx="3641" formatCode="0.00%">
                  <c:v>-4.8993125334571E-3</c:v>
                </c:pt>
                <c:pt idx="3642" formatCode="0.00%">
                  <c:v>-4.8966316878569201E-3</c:v>
                </c:pt>
                <c:pt idx="3643" formatCode="0.00%">
                  <c:v>-4.8874983843654003E-3</c:v>
                </c:pt>
                <c:pt idx="3644" formatCode="0.00%">
                  <c:v>-4.8843837492331703E-3</c:v>
                </c:pt>
                <c:pt idx="3645" formatCode="0.00%">
                  <c:v>-4.8685130997734296E-3</c:v>
                </c:pt>
                <c:pt idx="3646" formatCode="0.00%">
                  <c:v>-4.8624332057480898E-3</c:v>
                </c:pt>
                <c:pt idx="3647" formatCode="0.00%">
                  <c:v>-4.8580823132211501E-3</c:v>
                </c:pt>
                <c:pt idx="3648" formatCode="0.00%">
                  <c:v>-4.7903445560422099E-3</c:v>
                </c:pt>
                <c:pt idx="3649" formatCode="0.00%">
                  <c:v>-4.7896830415685701E-3</c:v>
                </c:pt>
                <c:pt idx="3650" formatCode="0.00%">
                  <c:v>-4.7822676881617001E-3</c:v>
                </c:pt>
                <c:pt idx="3651" formatCode="0.00%">
                  <c:v>-4.7702815885948303E-3</c:v>
                </c:pt>
                <c:pt idx="3652" formatCode="0.00%">
                  <c:v>-4.7555226778499497E-3</c:v>
                </c:pt>
                <c:pt idx="3653" formatCode="0.00%">
                  <c:v>-4.7504276359868697E-3</c:v>
                </c:pt>
                <c:pt idx="3654" formatCode="0.00%">
                  <c:v>-4.7305956847096802E-3</c:v>
                </c:pt>
                <c:pt idx="3655" formatCode="0.00%">
                  <c:v>-4.7105288903277502E-3</c:v>
                </c:pt>
                <c:pt idx="3656" formatCode="0.00%">
                  <c:v>-4.7080265651904202E-3</c:v>
                </c:pt>
                <c:pt idx="3657" formatCode="0.00%">
                  <c:v>-4.6986988599333999E-3</c:v>
                </c:pt>
                <c:pt idx="3658" formatCode="0.00%">
                  <c:v>-4.6846894246315197E-3</c:v>
                </c:pt>
                <c:pt idx="3659" formatCode="0.00%">
                  <c:v>-4.6713880966051599E-3</c:v>
                </c:pt>
                <c:pt idx="3660" formatCode="0.00%">
                  <c:v>-4.6440915918199996E-3</c:v>
                </c:pt>
                <c:pt idx="3661" formatCode="0.00%">
                  <c:v>-4.6390871590866797E-3</c:v>
                </c:pt>
                <c:pt idx="3662" formatCode="0.00%">
                  <c:v>-4.6313172212681898E-3</c:v>
                </c:pt>
                <c:pt idx="3663" formatCode="0.00%">
                  <c:v>-4.61625089073147E-3</c:v>
                </c:pt>
                <c:pt idx="3664" formatCode="0.00%">
                  <c:v>-4.6029380540997204E-3</c:v>
                </c:pt>
                <c:pt idx="3665" formatCode="0.00%">
                  <c:v>-4.60289525867341E-3</c:v>
                </c:pt>
                <c:pt idx="3666" formatCode="0.00%">
                  <c:v>-4.59213938393943E-3</c:v>
                </c:pt>
                <c:pt idx="3667" formatCode="0.00%">
                  <c:v>-4.5717726380444098E-3</c:v>
                </c:pt>
                <c:pt idx="3668" formatCode="0.00%">
                  <c:v>-4.5531756771404197E-3</c:v>
                </c:pt>
                <c:pt idx="3669" formatCode="0.00%">
                  <c:v>-4.5418254777029798E-3</c:v>
                </c:pt>
                <c:pt idx="3670" formatCode="0.00%">
                  <c:v>-4.5374163554994197E-3</c:v>
                </c:pt>
                <c:pt idx="3671" formatCode="0.00%">
                  <c:v>-4.5026884481751397E-3</c:v>
                </c:pt>
                <c:pt idx="3672" formatCode="0.00%">
                  <c:v>-4.4987350168304002E-3</c:v>
                </c:pt>
                <c:pt idx="3673" formatCode="0.00%">
                  <c:v>-4.4821036610489503E-3</c:v>
                </c:pt>
                <c:pt idx="3674" formatCode="0.00%">
                  <c:v>-4.4786519747781403E-3</c:v>
                </c:pt>
                <c:pt idx="3675" formatCode="0.00%">
                  <c:v>-4.4442355152509699E-3</c:v>
                </c:pt>
                <c:pt idx="3676" formatCode="0.00%">
                  <c:v>-4.4418142370836796E-3</c:v>
                </c:pt>
                <c:pt idx="3677" formatCode="0.00%">
                  <c:v>-4.4341307570694398E-3</c:v>
                </c:pt>
                <c:pt idx="3678" formatCode="0.00%">
                  <c:v>-4.4269185673371202E-3</c:v>
                </c:pt>
                <c:pt idx="3679" formatCode="0.00%">
                  <c:v>-4.4210134137987502E-3</c:v>
                </c:pt>
                <c:pt idx="3680" formatCode="0.00%">
                  <c:v>-4.4196380722918401E-3</c:v>
                </c:pt>
                <c:pt idx="3681" formatCode="0.00%">
                  <c:v>-4.3742317122446002E-3</c:v>
                </c:pt>
                <c:pt idx="3682" formatCode="0.00%">
                  <c:v>-4.3635468316982999E-3</c:v>
                </c:pt>
                <c:pt idx="3683" formatCode="0.00%">
                  <c:v>-4.3435618100311499E-3</c:v>
                </c:pt>
                <c:pt idx="3684" formatCode="0.00%">
                  <c:v>-4.3259679702845099E-3</c:v>
                </c:pt>
                <c:pt idx="3685" formatCode="0.00%">
                  <c:v>-4.29397174957891E-3</c:v>
                </c:pt>
                <c:pt idx="3686" formatCode="0.00%">
                  <c:v>-4.2769831793267798E-3</c:v>
                </c:pt>
                <c:pt idx="3687" formatCode="0.00%">
                  <c:v>-4.2714401698611404E-3</c:v>
                </c:pt>
                <c:pt idx="3688" formatCode="0.00%">
                  <c:v>-4.2446025317501796E-3</c:v>
                </c:pt>
                <c:pt idx="3689" formatCode="0.00%">
                  <c:v>-4.2313599836727401E-3</c:v>
                </c:pt>
                <c:pt idx="3690" formatCode="0.00%">
                  <c:v>-4.2256071366406599E-3</c:v>
                </c:pt>
                <c:pt idx="3691" formatCode="0.00%">
                  <c:v>-4.2070874545483399E-3</c:v>
                </c:pt>
                <c:pt idx="3692" formatCode="0.00%">
                  <c:v>-4.1764696928690004E-3</c:v>
                </c:pt>
                <c:pt idx="3693" formatCode="0.00%">
                  <c:v>-4.1481116548209998E-3</c:v>
                </c:pt>
                <c:pt idx="3694" formatCode="0.00%">
                  <c:v>-4.1477442452988499E-3</c:v>
                </c:pt>
                <c:pt idx="3695" formatCode="0.00%">
                  <c:v>-4.1341677396418003E-3</c:v>
                </c:pt>
                <c:pt idx="3696" formatCode="0.00%">
                  <c:v>-4.1122784618330402E-3</c:v>
                </c:pt>
                <c:pt idx="3697" formatCode="0.00%">
                  <c:v>-4.1041703060609204E-3</c:v>
                </c:pt>
                <c:pt idx="3698" formatCode="0.00%">
                  <c:v>-4.0932823088857201E-3</c:v>
                </c:pt>
                <c:pt idx="3699" formatCode="0.00%">
                  <c:v>-4.0741829066093197E-3</c:v>
                </c:pt>
                <c:pt idx="3700" formatCode="0.00%">
                  <c:v>-4.0671333856641097E-3</c:v>
                </c:pt>
                <c:pt idx="3701" formatCode="0.00%">
                  <c:v>-4.0352448287404004E-3</c:v>
                </c:pt>
                <c:pt idx="3702" formatCode="0.00%">
                  <c:v>-4.0295919683430697E-3</c:v>
                </c:pt>
                <c:pt idx="3703" formatCode="0.00%">
                  <c:v>-4.0207987273230801E-3</c:v>
                </c:pt>
                <c:pt idx="3704" formatCode="0.00%">
                  <c:v>-4.0142534043456904E-3</c:v>
                </c:pt>
                <c:pt idx="3705" formatCode="0.00%">
                  <c:v>-4.01112090683786E-3</c:v>
                </c:pt>
                <c:pt idx="3706" formatCode="0.00%">
                  <c:v>-3.9955136999398899E-3</c:v>
                </c:pt>
                <c:pt idx="3707" formatCode="0.00%">
                  <c:v>-3.9937335732029801E-3</c:v>
                </c:pt>
                <c:pt idx="3708" formatCode="0.00%">
                  <c:v>-3.9741594546220897E-3</c:v>
                </c:pt>
                <c:pt idx="3709" formatCode="0.00%">
                  <c:v>-3.9670506731048997E-3</c:v>
                </c:pt>
                <c:pt idx="3710" formatCode="0.00%">
                  <c:v>-3.96396292884216E-3</c:v>
                </c:pt>
                <c:pt idx="3711" formatCode="0.00%">
                  <c:v>-3.9564270714820202E-3</c:v>
                </c:pt>
                <c:pt idx="3713" formatCode="0.00%">
                  <c:v>-3.9087293810955402E-3</c:v>
                </c:pt>
                <c:pt idx="3714" formatCode="0.00%">
                  <c:v>-3.9006643831738198E-3</c:v>
                </c:pt>
                <c:pt idx="3715" formatCode="0.00%">
                  <c:v>-3.9002055647532302E-3</c:v>
                </c:pt>
                <c:pt idx="3716" formatCode="0.00%">
                  <c:v>-3.8997967719542901E-3</c:v>
                </c:pt>
                <c:pt idx="3717" formatCode="0.00%">
                  <c:v>-3.8977447533288202E-3</c:v>
                </c:pt>
                <c:pt idx="3718" formatCode="0.00%">
                  <c:v>-3.8959434057105101E-3</c:v>
                </c:pt>
                <c:pt idx="3719" formatCode="0.00%">
                  <c:v>-3.8725309467469E-3</c:v>
                </c:pt>
                <c:pt idx="3720" formatCode="0.00%">
                  <c:v>-3.8179315488717802E-3</c:v>
                </c:pt>
                <c:pt idx="3721" formatCode="0.00%">
                  <c:v>-3.8134730500055001E-3</c:v>
                </c:pt>
                <c:pt idx="3722" formatCode="0.00%">
                  <c:v>-3.7895719547485101E-3</c:v>
                </c:pt>
                <c:pt idx="3723" formatCode="0.00%">
                  <c:v>-3.7864750541519001E-3</c:v>
                </c:pt>
                <c:pt idx="3724" formatCode="0.00%">
                  <c:v>-3.76816704212479E-3</c:v>
                </c:pt>
                <c:pt idx="3725" formatCode="0.00%">
                  <c:v>-3.7676131683597202E-3</c:v>
                </c:pt>
                <c:pt idx="3726" formatCode="0.00%">
                  <c:v>-3.76641765848884E-3</c:v>
                </c:pt>
                <c:pt idx="3727" formatCode="0.00%">
                  <c:v>-3.71595013738845E-3</c:v>
                </c:pt>
                <c:pt idx="3728" formatCode="0.00%">
                  <c:v>-3.7114978225989302E-3</c:v>
                </c:pt>
                <c:pt idx="3729" formatCode="0.00%">
                  <c:v>-3.6983776198331601E-3</c:v>
                </c:pt>
                <c:pt idx="3730" formatCode="0.00%">
                  <c:v>-3.6780341809332698E-3</c:v>
                </c:pt>
                <c:pt idx="3731" formatCode="0.00%">
                  <c:v>-3.66612395271382E-3</c:v>
                </c:pt>
                <c:pt idx="3732" formatCode="0.00%">
                  <c:v>-3.6220214450097799E-3</c:v>
                </c:pt>
                <c:pt idx="3733" formatCode="0.00%">
                  <c:v>-3.6102827046453601E-3</c:v>
                </c:pt>
                <c:pt idx="3734" formatCode="0.00%">
                  <c:v>-3.5748771129624499E-3</c:v>
                </c:pt>
                <c:pt idx="3735" formatCode="0.00%">
                  <c:v>-3.5610931696399301E-3</c:v>
                </c:pt>
                <c:pt idx="3736" formatCode="0.00%">
                  <c:v>-3.55219385872241E-3</c:v>
                </c:pt>
                <c:pt idx="3737" formatCode="0.00%">
                  <c:v>-3.5466320555466099E-3</c:v>
                </c:pt>
                <c:pt idx="3738" formatCode="0.00%">
                  <c:v>-3.5394417438363601E-3</c:v>
                </c:pt>
                <c:pt idx="3739" formatCode="0.00%">
                  <c:v>-3.5072356042131999E-3</c:v>
                </c:pt>
                <c:pt idx="3740" formatCode="0.00%">
                  <c:v>-3.5025189055502E-3</c:v>
                </c:pt>
                <c:pt idx="3741" formatCode="0.00%">
                  <c:v>-3.4996921001006999E-3</c:v>
                </c:pt>
                <c:pt idx="3742" formatCode="0.00%">
                  <c:v>-3.4919501592307598E-3</c:v>
                </c:pt>
                <c:pt idx="3743" formatCode="0.00%">
                  <c:v>-3.4876762945612598E-3</c:v>
                </c:pt>
                <c:pt idx="3744" formatCode="0.00%">
                  <c:v>-3.4653604980920999E-3</c:v>
                </c:pt>
                <c:pt idx="3745" formatCode="0.00%">
                  <c:v>-3.4642642017574899E-3</c:v>
                </c:pt>
                <c:pt idx="3746" formatCode="0.00%">
                  <c:v>-3.4440232260671E-3</c:v>
                </c:pt>
                <c:pt idx="3747" formatCode="0.00%">
                  <c:v>-3.43979509734771E-3</c:v>
                </c:pt>
                <c:pt idx="3748" formatCode="0.00%">
                  <c:v>-3.43974772818691E-3</c:v>
                </c:pt>
                <c:pt idx="3749" formatCode="0.00%">
                  <c:v>-3.4288971221243499E-3</c:v>
                </c:pt>
                <c:pt idx="3750" formatCode="0.00%">
                  <c:v>-3.4215062341491601E-3</c:v>
                </c:pt>
                <c:pt idx="3751" formatCode="0.00%">
                  <c:v>-3.4061206142104198E-3</c:v>
                </c:pt>
                <c:pt idx="3752" formatCode="0.00%">
                  <c:v>-3.3912431877409798E-3</c:v>
                </c:pt>
                <c:pt idx="3753" formatCode="0.00%">
                  <c:v>-3.3654227756756399E-3</c:v>
                </c:pt>
                <c:pt idx="3754" formatCode="0.00%">
                  <c:v>-3.3370359217204E-3</c:v>
                </c:pt>
                <c:pt idx="3755" formatCode="0.00%">
                  <c:v>-3.3298012490261498E-3</c:v>
                </c:pt>
                <c:pt idx="3756" formatCode="0.00%">
                  <c:v>-3.3105546283849199E-3</c:v>
                </c:pt>
                <c:pt idx="3757" formatCode="0.00%">
                  <c:v>-3.2980550248543098E-3</c:v>
                </c:pt>
                <c:pt idx="3758" formatCode="0.00%">
                  <c:v>-3.2657659380324099E-3</c:v>
                </c:pt>
                <c:pt idx="3759" formatCode="0.00%">
                  <c:v>-3.2573764352836999E-3</c:v>
                </c:pt>
                <c:pt idx="3760" formatCode="0.00%">
                  <c:v>-3.2391485092061099E-3</c:v>
                </c:pt>
                <c:pt idx="3761" formatCode="0.00%">
                  <c:v>-3.2179306262050201E-3</c:v>
                </c:pt>
                <c:pt idx="3762" formatCode="0.00%">
                  <c:v>-3.2039848868397102E-3</c:v>
                </c:pt>
                <c:pt idx="3763" formatCode="0.00%">
                  <c:v>-3.1955973537428099E-3</c:v>
                </c:pt>
                <c:pt idx="3764" formatCode="0.00%">
                  <c:v>-3.1866740860518098E-3</c:v>
                </c:pt>
                <c:pt idx="3765" formatCode="0.00%">
                  <c:v>-3.1648914286426201E-3</c:v>
                </c:pt>
                <c:pt idx="3767" formatCode="0.00%">
                  <c:v>-3.1411820362406001E-3</c:v>
                </c:pt>
                <c:pt idx="3768" formatCode="0.00%">
                  <c:v>-3.14117934011704E-3</c:v>
                </c:pt>
                <c:pt idx="3769" formatCode="0.00%">
                  <c:v>-3.1372320097783099E-3</c:v>
                </c:pt>
                <c:pt idx="3770" formatCode="0.00%">
                  <c:v>-3.12457664789645E-3</c:v>
                </c:pt>
                <c:pt idx="3771" formatCode="0.00%">
                  <c:v>-3.0659378823843101E-3</c:v>
                </c:pt>
                <c:pt idx="3772" formatCode="0.00%">
                  <c:v>-3.0601342025911001E-3</c:v>
                </c:pt>
                <c:pt idx="3773" formatCode="0.00%">
                  <c:v>-3.0174897710777398E-3</c:v>
                </c:pt>
                <c:pt idx="3774" formatCode="0.00%">
                  <c:v>-3.0141339416420799E-3</c:v>
                </c:pt>
                <c:pt idx="3775" formatCode="0.00%">
                  <c:v>-3.00324197917723E-3</c:v>
                </c:pt>
                <c:pt idx="3776" formatCode="0.00%">
                  <c:v>-2.9947982968117001E-3</c:v>
                </c:pt>
                <c:pt idx="3777" formatCode="0.00%">
                  <c:v>-2.9711668423448899E-3</c:v>
                </c:pt>
                <c:pt idx="3778" formatCode="0.00%">
                  <c:v>-2.9693329262343599E-3</c:v>
                </c:pt>
                <c:pt idx="3779" formatCode="0.00%">
                  <c:v>-2.9577493852639401E-3</c:v>
                </c:pt>
                <c:pt idx="3780" formatCode="0.00%">
                  <c:v>-2.9516805651752498E-3</c:v>
                </c:pt>
                <c:pt idx="3781" formatCode="0.00%">
                  <c:v>-2.9360430099752001E-3</c:v>
                </c:pt>
                <c:pt idx="3782" formatCode="0.00%">
                  <c:v>-2.9315198846728801E-3</c:v>
                </c:pt>
                <c:pt idx="3783" formatCode="0.00%">
                  <c:v>-2.9241066335266002E-3</c:v>
                </c:pt>
                <c:pt idx="3784" formatCode="0.00%">
                  <c:v>-2.91258591339205E-3</c:v>
                </c:pt>
                <c:pt idx="3785" formatCode="0.00%">
                  <c:v>-2.84018764626892E-3</c:v>
                </c:pt>
                <c:pt idx="3786" formatCode="0.00%">
                  <c:v>-2.8276301213081998E-3</c:v>
                </c:pt>
                <c:pt idx="3787" formatCode="0.00%">
                  <c:v>-2.7821666663743298E-3</c:v>
                </c:pt>
                <c:pt idx="3788" formatCode="0.00%">
                  <c:v>-2.7787493575894798E-3</c:v>
                </c:pt>
                <c:pt idx="3789" formatCode="0.00%">
                  <c:v>-2.7467697183787198E-3</c:v>
                </c:pt>
                <c:pt idx="3790" formatCode="0.00%">
                  <c:v>-2.7190215184738102E-3</c:v>
                </c:pt>
                <c:pt idx="3791" formatCode="0.00%">
                  <c:v>-2.6825833213566198E-3</c:v>
                </c:pt>
                <c:pt idx="3792" formatCode="0.00%">
                  <c:v>-2.67738517974436E-3</c:v>
                </c:pt>
                <c:pt idx="3793" formatCode="0.00%">
                  <c:v>-2.6539030351102602E-3</c:v>
                </c:pt>
                <c:pt idx="3794" formatCode="0.00%">
                  <c:v>-2.6506669658241701E-3</c:v>
                </c:pt>
                <c:pt idx="3795" formatCode="0.00%">
                  <c:v>-2.6501888576431201E-3</c:v>
                </c:pt>
                <c:pt idx="3796" formatCode="0.00%">
                  <c:v>-2.6448643276428801E-3</c:v>
                </c:pt>
                <c:pt idx="3797" formatCode="0.00%">
                  <c:v>-2.6342050471419502E-3</c:v>
                </c:pt>
                <c:pt idx="3798" formatCode="0.00%">
                  <c:v>-2.6290483039668202E-3</c:v>
                </c:pt>
                <c:pt idx="3799" formatCode="0.00%">
                  <c:v>-2.5971706285909898E-3</c:v>
                </c:pt>
                <c:pt idx="3800" formatCode="0.00%">
                  <c:v>-2.5821372535737002E-3</c:v>
                </c:pt>
                <c:pt idx="3801" formatCode="0.00%">
                  <c:v>-2.57874985100858E-3</c:v>
                </c:pt>
                <c:pt idx="3802" formatCode="0.00%">
                  <c:v>-2.5728004058589399E-3</c:v>
                </c:pt>
                <c:pt idx="3803" formatCode="0.00%">
                  <c:v>-2.56068890461835E-3</c:v>
                </c:pt>
                <c:pt idx="3804" formatCode="0.00%">
                  <c:v>-2.5538144370904998E-3</c:v>
                </c:pt>
                <c:pt idx="3805" formatCode="0.00%">
                  <c:v>-2.5512186030430001E-3</c:v>
                </c:pt>
                <c:pt idx="3806" formatCode="0.00%">
                  <c:v>-2.5506797135720102E-3</c:v>
                </c:pt>
                <c:pt idx="3807" formatCode="0.00%">
                  <c:v>-2.5340996945273299E-3</c:v>
                </c:pt>
                <c:pt idx="3808" formatCode="0.00%">
                  <c:v>-2.5247788525783999E-3</c:v>
                </c:pt>
                <c:pt idx="3809" formatCode="0.00%">
                  <c:v>-2.5178012398807798E-3</c:v>
                </c:pt>
                <c:pt idx="3810" formatCode="0.00%">
                  <c:v>-2.4915066673315001E-3</c:v>
                </c:pt>
                <c:pt idx="3811" formatCode="0.00%">
                  <c:v>-2.4806120287555098E-3</c:v>
                </c:pt>
                <c:pt idx="3812" formatCode="0.00%">
                  <c:v>-2.4600996712595999E-3</c:v>
                </c:pt>
                <c:pt idx="3813" formatCode="0.00%">
                  <c:v>-2.4531227452997402E-3</c:v>
                </c:pt>
                <c:pt idx="3814" formatCode="0.00%">
                  <c:v>-2.4327100184969E-3</c:v>
                </c:pt>
                <c:pt idx="3815" formatCode="0.00%">
                  <c:v>-2.42772207324315E-3</c:v>
                </c:pt>
                <c:pt idx="3816" formatCode="0.00%">
                  <c:v>-2.4201786834079299E-3</c:v>
                </c:pt>
                <c:pt idx="3817" formatCode="0.00%">
                  <c:v>-2.4102564635752901E-3</c:v>
                </c:pt>
                <c:pt idx="3818" formatCode="0.00%">
                  <c:v>-2.4044594412429001E-3</c:v>
                </c:pt>
                <c:pt idx="3819" formatCode="0.00%">
                  <c:v>-2.3998000983598299E-3</c:v>
                </c:pt>
                <c:pt idx="3821" formatCode="0.00%">
                  <c:v>-2.3567191614279901E-3</c:v>
                </c:pt>
                <c:pt idx="3822" formatCode="0.00%">
                  <c:v>-2.3474321137182401E-3</c:v>
                </c:pt>
                <c:pt idx="3824" formatCode="0.00%">
                  <c:v>-2.3195610006954098E-3</c:v>
                </c:pt>
                <c:pt idx="3825" formatCode="0.00%">
                  <c:v>-2.3084215624831201E-3</c:v>
                </c:pt>
                <c:pt idx="3826" formatCode="0.00%">
                  <c:v>-2.28575257796293E-3</c:v>
                </c:pt>
                <c:pt idx="3827" formatCode="0.00%">
                  <c:v>-2.2817550842591E-3</c:v>
                </c:pt>
                <c:pt idx="3828" formatCode="0.00%">
                  <c:v>-2.24604202583145E-3</c:v>
                </c:pt>
                <c:pt idx="3829" formatCode="0.00%">
                  <c:v>-2.2427917910490302E-3</c:v>
                </c:pt>
                <c:pt idx="3830" formatCode="0.00%">
                  <c:v>-2.2405494213810799E-3</c:v>
                </c:pt>
                <c:pt idx="3831" formatCode="0.00%">
                  <c:v>-2.2258826487539999E-3</c:v>
                </c:pt>
                <c:pt idx="3832" formatCode="0.00%">
                  <c:v>-2.2167537722763701E-3</c:v>
                </c:pt>
                <c:pt idx="3833" formatCode="0.00%">
                  <c:v>-2.2135263684936999E-3</c:v>
                </c:pt>
                <c:pt idx="3834" formatCode="0.00%">
                  <c:v>-2.2047687050430502E-3</c:v>
                </c:pt>
                <c:pt idx="3835" formatCode="0.00%">
                  <c:v>-2.1932311292752098E-3</c:v>
                </c:pt>
                <c:pt idx="3836" formatCode="0.00%">
                  <c:v>-2.1827147703790098E-3</c:v>
                </c:pt>
                <c:pt idx="3837" formatCode="0.00%">
                  <c:v>-2.16797921722489E-3</c:v>
                </c:pt>
                <c:pt idx="3838" formatCode="0.00%">
                  <c:v>-2.1583976235219899E-3</c:v>
                </c:pt>
                <c:pt idx="3839" formatCode="0.00%">
                  <c:v>-2.1581727423718401E-3</c:v>
                </c:pt>
                <c:pt idx="3840" formatCode="0.00%">
                  <c:v>-2.1506068535789001E-3</c:v>
                </c:pt>
                <c:pt idx="3841" formatCode="0.00%">
                  <c:v>-2.1443392665016999E-3</c:v>
                </c:pt>
                <c:pt idx="3842" formatCode="0.00%">
                  <c:v>-2.13338411326469E-3</c:v>
                </c:pt>
                <c:pt idx="3843" formatCode="0.00%">
                  <c:v>-2.13110658297744E-3</c:v>
                </c:pt>
                <c:pt idx="3844" formatCode="0.00%">
                  <c:v>-2.1164522329166799E-3</c:v>
                </c:pt>
                <c:pt idx="3845" formatCode="0.00%">
                  <c:v>-2.10779643043569E-3</c:v>
                </c:pt>
                <c:pt idx="3846" formatCode="0.00%">
                  <c:v>-2.1024592192657701E-3</c:v>
                </c:pt>
                <c:pt idx="3847" formatCode="0.00%">
                  <c:v>-2.0775745674828099E-3</c:v>
                </c:pt>
                <c:pt idx="3848" formatCode="0.00%">
                  <c:v>-2.0723182033894898E-3</c:v>
                </c:pt>
                <c:pt idx="3849" formatCode="0.00%">
                  <c:v>-2.0549134259997301E-3</c:v>
                </c:pt>
                <c:pt idx="3850" formatCode="0.00%">
                  <c:v>-2.0487379182454399E-3</c:v>
                </c:pt>
                <c:pt idx="3851" formatCode="0.00%">
                  <c:v>-2.0340651727885802E-3</c:v>
                </c:pt>
                <c:pt idx="3852" formatCode="0.00%">
                  <c:v>-2.01514084358001E-3</c:v>
                </c:pt>
                <c:pt idx="3853" formatCode="0.00%">
                  <c:v>-2.00634017560475E-3</c:v>
                </c:pt>
                <c:pt idx="3854" formatCode="0.00%">
                  <c:v>-1.9819398183925098E-3</c:v>
                </c:pt>
                <c:pt idx="3855" formatCode="0.00%">
                  <c:v>-1.96926438393286E-3</c:v>
                </c:pt>
                <c:pt idx="3856" formatCode="0.00%">
                  <c:v>-1.9366861351675E-3</c:v>
                </c:pt>
                <c:pt idx="3857" formatCode="0.00%">
                  <c:v>-1.9142832596592599E-3</c:v>
                </c:pt>
                <c:pt idx="3858" formatCode="0.00%">
                  <c:v>-1.9046328308349699E-3</c:v>
                </c:pt>
                <c:pt idx="3859" formatCode="0.00%">
                  <c:v>-1.90177405939385E-3</c:v>
                </c:pt>
                <c:pt idx="3860" formatCode="0.00%">
                  <c:v>-1.8624647446725501E-3</c:v>
                </c:pt>
                <c:pt idx="3861" formatCode="0.00%">
                  <c:v>-1.85404104606013E-3</c:v>
                </c:pt>
                <c:pt idx="3862" formatCode="0.00%">
                  <c:v>-1.8366689090341E-3</c:v>
                </c:pt>
                <c:pt idx="3863" formatCode="0.00%">
                  <c:v>-1.8219379490087501E-3</c:v>
                </c:pt>
                <c:pt idx="3864" formatCode="0.00%">
                  <c:v>-1.80840668562609E-3</c:v>
                </c:pt>
                <c:pt idx="3865" formatCode="0.00%">
                  <c:v>-1.7655301033443599E-3</c:v>
                </c:pt>
                <c:pt idx="3866" formatCode="0.00%">
                  <c:v>-1.76503788148891E-3</c:v>
                </c:pt>
                <c:pt idx="3867" formatCode="0.00%">
                  <c:v>-1.7414365069878699E-3</c:v>
                </c:pt>
                <c:pt idx="3868" formatCode="0.00%">
                  <c:v>-1.73120494085666E-3</c:v>
                </c:pt>
                <c:pt idx="3869" formatCode="0.00%">
                  <c:v>-1.7135109331138901E-3</c:v>
                </c:pt>
                <c:pt idx="3870" formatCode="0.00%">
                  <c:v>-1.6963940612315701E-3</c:v>
                </c:pt>
                <c:pt idx="3871" formatCode="0.00%">
                  <c:v>-1.69612898912197E-3</c:v>
                </c:pt>
                <c:pt idx="3872" formatCode="0.00%">
                  <c:v>-1.6899755724271101E-3</c:v>
                </c:pt>
                <c:pt idx="3873" formatCode="0.00%">
                  <c:v>-1.67290161894208E-3</c:v>
                </c:pt>
                <c:pt idx="3874" formatCode="0.00%">
                  <c:v>-1.6637903876406399E-3</c:v>
                </c:pt>
                <c:pt idx="3875" formatCode="0.00%">
                  <c:v>-1.6385626382704401E-3</c:v>
                </c:pt>
                <c:pt idx="3876" formatCode="0.00%">
                  <c:v>-1.62793480063161E-3</c:v>
                </c:pt>
                <c:pt idx="3878" formatCode="0.00%">
                  <c:v>-1.6224450021642401E-3</c:v>
                </c:pt>
                <c:pt idx="3879" formatCode="0.00%">
                  <c:v>-1.58817008847723E-3</c:v>
                </c:pt>
                <c:pt idx="3880" formatCode="0.00%">
                  <c:v>-1.5785319977415001E-3</c:v>
                </c:pt>
                <c:pt idx="3881" formatCode="0.00%">
                  <c:v>-1.5507367797140601E-3</c:v>
                </c:pt>
                <c:pt idx="3882" formatCode="0.00%">
                  <c:v>-1.53825872059232E-3</c:v>
                </c:pt>
                <c:pt idx="3883" formatCode="0.00%">
                  <c:v>-1.5338093351773201E-3</c:v>
                </c:pt>
                <c:pt idx="3884" formatCode="0.00%">
                  <c:v>-1.5185928373739901E-3</c:v>
                </c:pt>
                <c:pt idx="3885" formatCode="0.00%">
                  <c:v>-1.4843705530109799E-3</c:v>
                </c:pt>
                <c:pt idx="3886" formatCode="0.00%">
                  <c:v>-1.48078818952291E-3</c:v>
                </c:pt>
                <c:pt idx="3887" formatCode="0.00%">
                  <c:v>-1.4703862165856799E-3</c:v>
                </c:pt>
                <c:pt idx="3888" formatCode="0.00%">
                  <c:v>-1.4462413791783001E-3</c:v>
                </c:pt>
                <c:pt idx="3889" formatCode="0.00%">
                  <c:v>-1.3841821474152101E-3</c:v>
                </c:pt>
                <c:pt idx="3890" formatCode="0.00%">
                  <c:v>-1.3748761085121701E-3</c:v>
                </c:pt>
                <c:pt idx="3891" formatCode="0.00%">
                  <c:v>-1.3576452841910201E-3</c:v>
                </c:pt>
                <c:pt idx="3892" formatCode="0.00%">
                  <c:v>-1.33808940339674E-3</c:v>
                </c:pt>
                <c:pt idx="3893" formatCode="0.00%">
                  <c:v>-1.331006735884E-3</c:v>
                </c:pt>
                <c:pt idx="3894" formatCode="0.00%">
                  <c:v>-1.3277837240193999E-3</c:v>
                </c:pt>
                <c:pt idx="3895" formatCode="0.00%">
                  <c:v>-1.3256064461031299E-3</c:v>
                </c:pt>
                <c:pt idx="3896" formatCode="0.00%">
                  <c:v>-1.29272697754379E-3</c:v>
                </c:pt>
                <c:pt idx="3897" formatCode="0.00%">
                  <c:v>-1.2911363290468701E-3</c:v>
                </c:pt>
                <c:pt idx="3898" formatCode="0.00%">
                  <c:v>-1.28613562701752E-3</c:v>
                </c:pt>
                <c:pt idx="3899" formatCode="0.00%">
                  <c:v>-1.28480632657824E-3</c:v>
                </c:pt>
                <c:pt idx="3900" formatCode="0.00%">
                  <c:v>-1.2609933682528099E-3</c:v>
                </c:pt>
                <c:pt idx="3901" formatCode="0.00%">
                  <c:v>-1.2448745977886599E-3</c:v>
                </c:pt>
                <c:pt idx="3902" formatCode="0.00%">
                  <c:v>-1.24453571978389E-3</c:v>
                </c:pt>
                <c:pt idx="3903" formatCode="0.00%">
                  <c:v>-1.2337285489023601E-3</c:v>
                </c:pt>
                <c:pt idx="3904" formatCode="0.00%">
                  <c:v>-1.19842039935825E-3</c:v>
                </c:pt>
                <c:pt idx="3905" formatCode="0.00%">
                  <c:v>-1.1387436729792799E-3</c:v>
                </c:pt>
                <c:pt idx="3906" formatCode="0.00%">
                  <c:v>-1.13213378611343E-3</c:v>
                </c:pt>
                <c:pt idx="3907" formatCode="0.00%">
                  <c:v>-1.1282700253589799E-3</c:v>
                </c:pt>
                <c:pt idx="3908" formatCode="0.00%">
                  <c:v>-1.10861966075616E-3</c:v>
                </c:pt>
                <c:pt idx="3909" formatCode="0.00%">
                  <c:v>-1.1024778436151E-3</c:v>
                </c:pt>
                <c:pt idx="3910" formatCode="0.00%">
                  <c:v>-1.06609775916745E-3</c:v>
                </c:pt>
                <c:pt idx="3911" formatCode="0.00%">
                  <c:v>-1.0583500119492001E-3</c:v>
                </c:pt>
                <c:pt idx="3912" formatCode="0.00%">
                  <c:v>-1.0507100696208701E-3</c:v>
                </c:pt>
                <c:pt idx="3913" formatCode="0.00%">
                  <c:v>-1.03573473049967E-3</c:v>
                </c:pt>
                <c:pt idx="3914" formatCode="0.00%">
                  <c:v>-1.0156847823537E-3</c:v>
                </c:pt>
                <c:pt idx="3915" formatCode="0.00%">
                  <c:v>-1.0038882566858101E-3</c:v>
                </c:pt>
                <c:pt idx="3916" formatCode="0.00%">
                  <c:v>-9.9873235334335697E-4</c:v>
                </c:pt>
                <c:pt idx="3917" formatCode="0.00%">
                  <c:v>-9.6566821501919997E-4</c:v>
                </c:pt>
                <c:pt idx="3918" formatCode="0.00%">
                  <c:v>-9.1633807380907999E-4</c:v>
                </c:pt>
                <c:pt idx="3919" formatCode="0.00%">
                  <c:v>-9.0872874126510196E-4</c:v>
                </c:pt>
                <c:pt idx="3920" formatCode="0.00%">
                  <c:v>-9.0093593120532699E-4</c:v>
                </c:pt>
                <c:pt idx="3921" formatCode="0.00%">
                  <c:v>-8.9867303194429704E-4</c:v>
                </c:pt>
                <c:pt idx="3922" formatCode="0.00%">
                  <c:v>-8.8720443982781604E-4</c:v>
                </c:pt>
                <c:pt idx="3923" formatCode="0.00%">
                  <c:v>-8.8303757147500895E-4</c:v>
                </c:pt>
                <c:pt idx="3924" formatCode="0.00%">
                  <c:v>-8.8060030096648995E-4</c:v>
                </c:pt>
                <c:pt idx="3925" formatCode="0.00%">
                  <c:v>-8.7324387442434099E-4</c:v>
                </c:pt>
                <c:pt idx="3926" formatCode="0.00%">
                  <c:v>-8.5829978580065401E-4</c:v>
                </c:pt>
                <c:pt idx="3927" formatCode="0.00%">
                  <c:v>-8.2867200694502997E-4</c:v>
                </c:pt>
                <c:pt idx="3928" formatCode="0.00%">
                  <c:v>-8.2861754229335304E-4</c:v>
                </c:pt>
                <c:pt idx="3929" formatCode="0.00%">
                  <c:v>-7.9597513855334001E-4</c:v>
                </c:pt>
                <c:pt idx="3930" formatCode="0.00%">
                  <c:v>-7.9385796533348895E-4</c:v>
                </c:pt>
                <c:pt idx="3931" formatCode="0.00%">
                  <c:v>-7.8771077874817397E-4</c:v>
                </c:pt>
                <c:pt idx="3932" formatCode="0.00%">
                  <c:v>-7.7492457744866199E-4</c:v>
                </c:pt>
                <c:pt idx="3933" formatCode="0.00%">
                  <c:v>-7.4616079977570004E-4</c:v>
                </c:pt>
                <c:pt idx="3934" formatCode="0.00%">
                  <c:v>-7.3760104491915602E-4</c:v>
                </c:pt>
                <c:pt idx="3935" formatCode="0.00%">
                  <c:v>-7.1661084478890497E-4</c:v>
                </c:pt>
                <c:pt idx="3937" formatCode="0.00%">
                  <c:v>-6.8698676627265698E-4</c:v>
                </c:pt>
                <c:pt idx="3938" formatCode="0.00%">
                  <c:v>-6.8126672188870098E-4</c:v>
                </c:pt>
                <c:pt idx="3939" formatCode="0.00%">
                  <c:v>-6.7273743153695197E-4</c:v>
                </c:pt>
                <c:pt idx="3940" formatCode="0.00%">
                  <c:v>-6.5307075093320999E-4</c:v>
                </c:pt>
                <c:pt idx="3941" formatCode="0.00%">
                  <c:v>-6.4252725855459803E-4</c:v>
                </c:pt>
                <c:pt idx="3942" formatCode="0.00%">
                  <c:v>-6.4029961361122801E-4</c:v>
                </c:pt>
                <c:pt idx="3943" formatCode="0.00%">
                  <c:v>-6.3790799289531496E-4</c:v>
                </c:pt>
                <c:pt idx="3944" formatCode="0.00%">
                  <c:v>-6.2862099303709297E-4</c:v>
                </c:pt>
                <c:pt idx="3945" formatCode="0.00%">
                  <c:v>-6.0779501265750802E-4</c:v>
                </c:pt>
                <c:pt idx="3946" formatCode="0.00%">
                  <c:v>-5.8076598773000598E-4</c:v>
                </c:pt>
                <c:pt idx="3947" formatCode="0.00%">
                  <c:v>-5.7547397434531999E-4</c:v>
                </c:pt>
                <c:pt idx="3948" formatCode="0.00%">
                  <c:v>-5.4903767207158799E-4</c:v>
                </c:pt>
                <c:pt idx="3949" formatCode="0.00%">
                  <c:v>-5.34165962207789E-4</c:v>
                </c:pt>
                <c:pt idx="3950" formatCode="0.00%">
                  <c:v>-5.2972685065543997E-4</c:v>
                </c:pt>
                <c:pt idx="3951" formatCode="0.00%">
                  <c:v>-5.2038272493493099E-4</c:v>
                </c:pt>
                <c:pt idx="3952" formatCode="0.00%">
                  <c:v>-5.1836441128405597E-4</c:v>
                </c:pt>
                <c:pt idx="3953" formatCode="0.00%">
                  <c:v>-5.1820301024574995E-4</c:v>
                </c:pt>
                <c:pt idx="3954" formatCode="0.00%">
                  <c:v>-5.0917911456327403E-4</c:v>
                </c:pt>
                <c:pt idx="3955" formatCode="0.00%">
                  <c:v>-4.7054494770761002E-4</c:v>
                </c:pt>
                <c:pt idx="3956" formatCode="0.00%">
                  <c:v>-4.3447649887706102E-4</c:v>
                </c:pt>
                <c:pt idx="3957" formatCode="0.00%">
                  <c:v>-4.1980021296139598E-4</c:v>
                </c:pt>
                <c:pt idx="3959" formatCode="0.00%">
                  <c:v>-3.6015676074274699E-4</c:v>
                </c:pt>
                <c:pt idx="3960" formatCode="0.00%">
                  <c:v>-3.5561880152478598E-4</c:v>
                </c:pt>
                <c:pt idx="3961" formatCode="0.00%">
                  <c:v>-3.5184395142606002E-4</c:v>
                </c:pt>
                <c:pt idx="3962" formatCode="0.00%">
                  <c:v>-3.1199884694710399E-4</c:v>
                </c:pt>
                <c:pt idx="3963" formatCode="0.00%">
                  <c:v>-2.9975830542206E-4</c:v>
                </c:pt>
                <c:pt idx="3964" formatCode="0.00%">
                  <c:v>-2.8220137560720798E-4</c:v>
                </c:pt>
                <c:pt idx="3965" formatCode="0.00%">
                  <c:v>-2.26247876252028E-4</c:v>
                </c:pt>
                <c:pt idx="3966" formatCode="0.00%">
                  <c:v>-2.16188087014402E-4</c:v>
                </c:pt>
                <c:pt idx="3967" formatCode="0.00%">
                  <c:v>-2.1074661317888E-4</c:v>
                </c:pt>
                <c:pt idx="3968" formatCode="0.00%">
                  <c:v>-2.0483866788190101E-4</c:v>
                </c:pt>
                <c:pt idx="3969" formatCode="0.00%">
                  <c:v>-1.95907734709351E-4</c:v>
                </c:pt>
                <c:pt idx="3970" formatCode="0.00%">
                  <c:v>-1.8994959128381501E-4</c:v>
                </c:pt>
                <c:pt idx="3971" formatCode="0.00%">
                  <c:v>-1.73769271019079E-4</c:v>
                </c:pt>
                <c:pt idx="3972" formatCode="0.00%">
                  <c:v>-1.6614948106363799E-4</c:v>
                </c:pt>
                <c:pt idx="3973" formatCode="0.00%">
                  <c:v>-1.6202039805790499E-4</c:v>
                </c:pt>
                <c:pt idx="3974" formatCode="0.00%">
                  <c:v>-1.5635547089410499E-4</c:v>
                </c:pt>
                <c:pt idx="3975" formatCode="0.00%">
                  <c:v>-1.2851660903345099E-4</c:v>
                </c:pt>
                <c:pt idx="3976" formatCode="0.00%">
                  <c:v>-1.2712130777448001E-4</c:v>
                </c:pt>
                <c:pt idx="3977" formatCode="0.00%">
                  <c:v>-1.2111083907728701E-4</c:v>
                </c:pt>
                <c:pt idx="3978" formatCode="0.00%">
                  <c:v>-1.13764154545004E-4</c:v>
                </c:pt>
                <c:pt idx="3979" formatCode="0.00%">
                  <c:v>-7.1836556162718806E-5</c:v>
                </c:pt>
                <c:pt idx="3980" formatCode="0.00%">
                  <c:v>-6.1198628178507603E-5</c:v>
                </c:pt>
                <c:pt idx="3981">
                  <c:v>-5.87274982202304E-5</c:v>
                </c:pt>
                <c:pt idx="3982">
                  <c:v>-4.0338929180983003E-5</c:v>
                </c:pt>
                <c:pt idx="3983">
                  <c:v>-3.7676614717652198E-5</c:v>
                </c:pt>
                <c:pt idx="3984">
                  <c:v>-3.2551946637995897E-5</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A896-41BB-B522-93AFDC91039E}"/>
            </c:ext>
          </c:extLst>
        </c:ser>
        <c:ser>
          <c:idx val="2"/>
          <c:order val="2"/>
          <c:tx>
            <c:strRef>
              <c:f>Sheet1!$D$1</c:f>
              <c:strCache>
                <c:ptCount val="1"/>
                <c:pt idx="0">
                  <c:v>outperf</c:v>
                </c:pt>
              </c:strCache>
            </c:strRef>
          </c:tx>
          <c:spPr>
            <a:solidFill>
              <a:schemeClr val="accent6">
                <a:lumMod val="75000"/>
              </a:schemeClr>
            </a:solidFill>
            <a:ln>
              <a:noFill/>
            </a:ln>
            <a:effectLst/>
          </c:spPr>
          <c:invertIfNegative val="0"/>
          <c:val>
            <c:numRef>
              <c:f>Sheet1!$D$2:$D$4612</c:f>
              <c:numCache>
                <c:formatCode>General</c:formatCode>
                <c:ptCount val="4611"/>
                <c:pt idx="3985" formatCode="0.00%">
                  <c:v>5.4029451928450101E-5</c:v>
                </c:pt>
                <c:pt idx="3986" formatCode="0.00%">
                  <c:v>6.7286366519654598E-5</c:v>
                </c:pt>
                <c:pt idx="3987" formatCode="0.00%">
                  <c:v>8.8462597026994799E-5</c:v>
                </c:pt>
                <c:pt idx="3988" formatCode="0.00%">
                  <c:v>9.5723063419497794E-5</c:v>
                </c:pt>
                <c:pt idx="3989" formatCode="0.00%">
                  <c:v>1.02999774745038E-4</c:v>
                </c:pt>
                <c:pt idx="3990" formatCode="0.00%">
                  <c:v>1.18096883394703E-4</c:v>
                </c:pt>
                <c:pt idx="3991" formatCode="0.00%">
                  <c:v>1.2588546182423801E-4</c:v>
                </c:pt>
                <c:pt idx="3992" formatCode="0.00%">
                  <c:v>1.2718728145899599E-4</c:v>
                </c:pt>
                <c:pt idx="3993" formatCode="0.00%">
                  <c:v>1.52188512789753E-4</c:v>
                </c:pt>
                <c:pt idx="3994" formatCode="0.00%">
                  <c:v>1.5824754043047799E-4</c:v>
                </c:pt>
                <c:pt idx="3995" formatCode="0.00%">
                  <c:v>1.59035748405825E-4</c:v>
                </c:pt>
                <c:pt idx="3996" formatCode="0.00%">
                  <c:v>1.9271090625110101E-4</c:v>
                </c:pt>
                <c:pt idx="3997" formatCode="0.00%">
                  <c:v>1.9923305101900201E-4</c:v>
                </c:pt>
                <c:pt idx="3998" formatCode="0.00%">
                  <c:v>2.00193970149705E-4</c:v>
                </c:pt>
                <c:pt idx="3999" formatCode="0.00%">
                  <c:v>2.1940127796748999E-4</c:v>
                </c:pt>
                <c:pt idx="4000" formatCode="0.00%">
                  <c:v>2.3732155973088499E-4</c:v>
                </c:pt>
                <c:pt idx="4001" formatCode="0.00%">
                  <c:v>2.53753732444295E-4</c:v>
                </c:pt>
                <c:pt idx="4002" formatCode="0.00%">
                  <c:v>2.6302112554964902E-4</c:v>
                </c:pt>
                <c:pt idx="4003" formatCode="0.00%">
                  <c:v>2.6529728498210498E-4</c:v>
                </c:pt>
                <c:pt idx="4004" formatCode="0.00%">
                  <c:v>3.2134320320387899E-4</c:v>
                </c:pt>
                <c:pt idx="4005" formatCode="0.00%">
                  <c:v>3.2672555215285099E-4</c:v>
                </c:pt>
                <c:pt idx="4006" formatCode="0.00%">
                  <c:v>3.4046414889488097E-4</c:v>
                </c:pt>
                <c:pt idx="4007" formatCode="0.00%">
                  <c:v>3.6053413466019502E-4</c:v>
                </c:pt>
                <c:pt idx="4008" formatCode="0.00%">
                  <c:v>3.8061366371469602E-4</c:v>
                </c:pt>
                <c:pt idx="4009" formatCode="0.00%">
                  <c:v>3.8266128032925901E-4</c:v>
                </c:pt>
                <c:pt idx="4010" formatCode="0.00%">
                  <c:v>4.0952429483499797E-4</c:v>
                </c:pt>
                <c:pt idx="4011" formatCode="0.00%">
                  <c:v>4.3649726767336399E-4</c:v>
                </c:pt>
                <c:pt idx="4012" formatCode="0.00%">
                  <c:v>4.4550584540869998E-4</c:v>
                </c:pt>
                <c:pt idx="4013" formatCode="0.00%">
                  <c:v>4.4641745300078001E-4</c:v>
                </c:pt>
                <c:pt idx="4014" formatCode="0.00%">
                  <c:v>4.6657979285601902E-4</c:v>
                </c:pt>
                <c:pt idx="4016" formatCode="0.00%">
                  <c:v>4.9566758908614595E-4</c:v>
                </c:pt>
                <c:pt idx="4017" formatCode="0.00%">
                  <c:v>5.0354789668971599E-4</c:v>
                </c:pt>
                <c:pt idx="4018" formatCode="0.00%">
                  <c:v>5.1838178301521999E-4</c:v>
                </c:pt>
                <c:pt idx="4019" formatCode="0.00%">
                  <c:v>5.3385375589076701E-4</c:v>
                </c:pt>
                <c:pt idx="4020" formatCode="0.00%">
                  <c:v>5.4685442249825095E-4</c:v>
                </c:pt>
                <c:pt idx="4021" formatCode="0.00%">
                  <c:v>5.5583627103428202E-4</c:v>
                </c:pt>
                <c:pt idx="4022" formatCode="0.00%">
                  <c:v>5.7639761752924896E-4</c:v>
                </c:pt>
                <c:pt idx="4023" formatCode="0.00%">
                  <c:v>5.8085319377454404E-4</c:v>
                </c:pt>
                <c:pt idx="4024" formatCode="0.00%">
                  <c:v>5.8155000325221101E-4</c:v>
                </c:pt>
                <c:pt idx="4025" formatCode="0.00%">
                  <c:v>5.86400075004601E-4</c:v>
                </c:pt>
                <c:pt idx="4026" formatCode="0.00%">
                  <c:v>5.91924858811758E-4</c:v>
                </c:pt>
                <c:pt idx="4027" formatCode="0.00%">
                  <c:v>5.9229942805317398E-4</c:v>
                </c:pt>
                <c:pt idx="4028" formatCode="0.00%">
                  <c:v>5.9458324973759398E-4</c:v>
                </c:pt>
                <c:pt idx="4029" formatCode="0.00%">
                  <c:v>6.2200210459484296E-4</c:v>
                </c:pt>
                <c:pt idx="4030" formatCode="0.00%">
                  <c:v>6.5802450270325099E-4</c:v>
                </c:pt>
                <c:pt idx="4031" formatCode="0.00%">
                  <c:v>7.0459155360302905E-4</c:v>
                </c:pt>
                <c:pt idx="4032" formatCode="0.00%">
                  <c:v>7.1828323906775204E-4</c:v>
                </c:pt>
                <c:pt idx="4033" formatCode="0.00%">
                  <c:v>7.5100358437185004E-4</c:v>
                </c:pt>
                <c:pt idx="4034" formatCode="0.00%">
                  <c:v>7.5591210765569401E-4</c:v>
                </c:pt>
                <c:pt idx="4035" formatCode="0.00%">
                  <c:v>7.6071957099399501E-4</c:v>
                </c:pt>
                <c:pt idx="4036" formatCode="0.00%">
                  <c:v>7.6157331095182796E-4</c:v>
                </c:pt>
                <c:pt idx="4037" formatCode="0.00%">
                  <c:v>7.6485985638340798E-4</c:v>
                </c:pt>
                <c:pt idx="4038" formatCode="0.00%">
                  <c:v>7.7004916838259397E-4</c:v>
                </c:pt>
                <c:pt idx="4039" formatCode="0.00%">
                  <c:v>7.8127924882842603E-4</c:v>
                </c:pt>
                <c:pt idx="4040" formatCode="0.00%">
                  <c:v>8.1569905511712898E-4</c:v>
                </c:pt>
                <c:pt idx="4041" formatCode="0.00%">
                  <c:v>8.2107883767168802E-4</c:v>
                </c:pt>
                <c:pt idx="4042" formatCode="0.00%">
                  <c:v>8.2263216176636799E-4</c:v>
                </c:pt>
                <c:pt idx="4043" formatCode="0.00%">
                  <c:v>8.3321752486642899E-4</c:v>
                </c:pt>
                <c:pt idx="4044" formatCode="0.00%">
                  <c:v>8.3826852111190697E-4</c:v>
                </c:pt>
                <c:pt idx="4045" formatCode="0.00%">
                  <c:v>8.4988026011912504E-4</c:v>
                </c:pt>
                <c:pt idx="4046" formatCode="0.00%">
                  <c:v>8.66671398956395E-4</c:v>
                </c:pt>
                <c:pt idx="4047" formatCode="0.00%">
                  <c:v>8.8134832954622105E-4</c:v>
                </c:pt>
                <c:pt idx="4048" formatCode="0.00%">
                  <c:v>8.8296803293963499E-4</c:v>
                </c:pt>
                <c:pt idx="4049" formatCode="0.00%">
                  <c:v>9.1935230934870498E-4</c:v>
                </c:pt>
                <c:pt idx="4050" formatCode="0.00%">
                  <c:v>9.3710034445227504E-4</c:v>
                </c:pt>
                <c:pt idx="4051" formatCode="0.00%">
                  <c:v>1.0737724602785099E-3</c:v>
                </c:pt>
                <c:pt idx="4052" formatCode="0.00%">
                  <c:v>1.0799990354000001E-3</c:v>
                </c:pt>
                <c:pt idx="4053" formatCode="0.00%">
                  <c:v>1.0809376519445E-3</c:v>
                </c:pt>
                <c:pt idx="4054" formatCode="0.00%">
                  <c:v>1.0907288493677799E-3</c:v>
                </c:pt>
                <c:pt idx="4055" formatCode="0.00%">
                  <c:v>1.12331481203553E-3</c:v>
                </c:pt>
                <c:pt idx="4056" formatCode="0.00%">
                  <c:v>1.14250172931718E-3</c:v>
                </c:pt>
                <c:pt idx="4057" formatCode="0.00%">
                  <c:v>1.1495396430807299E-3</c:v>
                </c:pt>
                <c:pt idx="4058" formatCode="0.00%">
                  <c:v>1.1574124051581E-3</c:v>
                </c:pt>
                <c:pt idx="4059" formatCode="0.00%">
                  <c:v>1.1623379090155499E-3</c:v>
                </c:pt>
                <c:pt idx="4060" formatCode="0.00%">
                  <c:v>1.17275141028571E-3</c:v>
                </c:pt>
                <c:pt idx="4061" formatCode="0.00%">
                  <c:v>1.1729948292638101E-3</c:v>
                </c:pt>
                <c:pt idx="4062" formatCode="0.00%">
                  <c:v>1.1752128537447901E-3</c:v>
                </c:pt>
                <c:pt idx="4063" formatCode="0.00%">
                  <c:v>1.20065313138107E-3</c:v>
                </c:pt>
                <c:pt idx="4064" formatCode="0.00%">
                  <c:v>1.2068189162600901E-3</c:v>
                </c:pt>
                <c:pt idx="4065" formatCode="0.00%">
                  <c:v>1.23735911719413E-3</c:v>
                </c:pt>
                <c:pt idx="4066" formatCode="0.00%">
                  <c:v>1.24274404399859E-3</c:v>
                </c:pt>
                <c:pt idx="4067" formatCode="0.00%">
                  <c:v>1.2508265670985201E-3</c:v>
                </c:pt>
                <c:pt idx="4068" formatCode="0.00%">
                  <c:v>1.27447850987994E-3</c:v>
                </c:pt>
                <c:pt idx="4069" formatCode="0.00%">
                  <c:v>1.2817403086737801E-3</c:v>
                </c:pt>
                <c:pt idx="4070" formatCode="0.00%">
                  <c:v>1.29352097141044E-3</c:v>
                </c:pt>
                <c:pt idx="4071" formatCode="0.00%">
                  <c:v>1.3080351657592899E-3</c:v>
                </c:pt>
                <c:pt idx="4072" formatCode="0.00%">
                  <c:v>1.30882274554445E-3</c:v>
                </c:pt>
                <c:pt idx="4073" formatCode="0.00%">
                  <c:v>1.34055652941911E-3</c:v>
                </c:pt>
                <c:pt idx="4074" formatCode="0.00%">
                  <c:v>1.3493592547735001E-3</c:v>
                </c:pt>
                <c:pt idx="4075" formatCode="0.00%">
                  <c:v>1.3867894241710299E-3</c:v>
                </c:pt>
                <c:pt idx="4076" formatCode="0.00%">
                  <c:v>1.39473581353688E-3</c:v>
                </c:pt>
                <c:pt idx="4077" formatCode="0.00%">
                  <c:v>1.3969107346891599E-3</c:v>
                </c:pt>
                <c:pt idx="4078" formatCode="0.00%">
                  <c:v>1.42790911805046E-3</c:v>
                </c:pt>
                <c:pt idx="4079" formatCode="0.00%">
                  <c:v>1.44434851490738E-3</c:v>
                </c:pt>
                <c:pt idx="4080" formatCode="0.00%">
                  <c:v>1.4645488638513899E-3</c:v>
                </c:pt>
                <c:pt idx="4081" formatCode="0.00%">
                  <c:v>1.47471302697699E-3</c:v>
                </c:pt>
                <c:pt idx="4082" formatCode="0.00%">
                  <c:v>1.47545801520254E-3</c:v>
                </c:pt>
                <c:pt idx="4083" formatCode="0.00%">
                  <c:v>1.5850087673268099E-3</c:v>
                </c:pt>
                <c:pt idx="4084" formatCode="0.00%">
                  <c:v>1.58589594359526E-3</c:v>
                </c:pt>
                <c:pt idx="4085" formatCode="0.00%">
                  <c:v>1.6081528495186499E-3</c:v>
                </c:pt>
                <c:pt idx="4086" formatCode="0.00%">
                  <c:v>1.62627948952079E-3</c:v>
                </c:pt>
                <c:pt idx="4088" formatCode="0.00%">
                  <c:v>1.66588054361893E-3</c:v>
                </c:pt>
                <c:pt idx="4089" formatCode="0.00%">
                  <c:v>1.68795924079412E-3</c:v>
                </c:pt>
                <c:pt idx="4090" formatCode="0.00%">
                  <c:v>1.70881129891986E-3</c:v>
                </c:pt>
                <c:pt idx="4091" formatCode="0.00%">
                  <c:v>1.74017485161414E-3</c:v>
                </c:pt>
                <c:pt idx="4092" formatCode="0.00%">
                  <c:v>1.75653590993807E-3</c:v>
                </c:pt>
                <c:pt idx="4093" formatCode="0.00%">
                  <c:v>1.7565965253507601E-3</c:v>
                </c:pt>
                <c:pt idx="4094" formatCode="0.00%">
                  <c:v>1.7586999619416701E-3</c:v>
                </c:pt>
                <c:pt idx="4095" formatCode="0.00%">
                  <c:v>1.7782462520752301E-3</c:v>
                </c:pt>
                <c:pt idx="4096" formatCode="0.00%">
                  <c:v>1.7962536071946999E-3</c:v>
                </c:pt>
                <c:pt idx="4097" formatCode="0.00%">
                  <c:v>1.8378765300730601E-3</c:v>
                </c:pt>
                <c:pt idx="4098" formatCode="0.00%">
                  <c:v>1.85904536160475E-3</c:v>
                </c:pt>
                <c:pt idx="4099" formatCode="0.00%">
                  <c:v>1.8680740404657401E-3</c:v>
                </c:pt>
                <c:pt idx="4100" formatCode="0.00%">
                  <c:v>1.87931259435237E-3</c:v>
                </c:pt>
                <c:pt idx="4101" formatCode="0.00%">
                  <c:v>1.8873431798061E-3</c:v>
                </c:pt>
                <c:pt idx="4102" formatCode="0.00%">
                  <c:v>1.9606265577393899E-3</c:v>
                </c:pt>
                <c:pt idx="4103" formatCode="0.00%">
                  <c:v>1.96240453813559E-3</c:v>
                </c:pt>
                <c:pt idx="4104" formatCode="0.00%">
                  <c:v>1.9729664460022001E-3</c:v>
                </c:pt>
                <c:pt idx="4105" formatCode="0.00%">
                  <c:v>2.01789754660853E-3</c:v>
                </c:pt>
                <c:pt idx="4106" formatCode="0.00%">
                  <c:v>2.0281541227406999E-3</c:v>
                </c:pt>
                <c:pt idx="4107" formatCode="0.00%">
                  <c:v>2.0325077412450799E-3</c:v>
                </c:pt>
                <c:pt idx="4108" formatCode="0.00%">
                  <c:v>2.0404841899011E-3</c:v>
                </c:pt>
                <c:pt idx="4109" formatCode="0.00%">
                  <c:v>2.0459744614971299E-3</c:v>
                </c:pt>
                <c:pt idx="4110" formatCode="0.00%">
                  <c:v>2.0463982144633998E-3</c:v>
                </c:pt>
                <c:pt idx="4111" formatCode="0.00%">
                  <c:v>2.05614604136484E-3</c:v>
                </c:pt>
                <c:pt idx="4112" formatCode="0.00%">
                  <c:v>2.0783191538133999E-3</c:v>
                </c:pt>
                <c:pt idx="4113" formatCode="0.00%">
                  <c:v>2.0953074412712902E-3</c:v>
                </c:pt>
                <c:pt idx="4114" formatCode="0.00%">
                  <c:v>2.1273483902972999E-3</c:v>
                </c:pt>
                <c:pt idx="4115" formatCode="0.00%">
                  <c:v>2.1968129658707001E-3</c:v>
                </c:pt>
                <c:pt idx="4116" formatCode="0.00%">
                  <c:v>2.21600784564159E-3</c:v>
                </c:pt>
                <c:pt idx="4117" formatCode="0.00%">
                  <c:v>2.36951261751872E-3</c:v>
                </c:pt>
                <c:pt idx="4118" formatCode="0.00%">
                  <c:v>2.3751659477499998E-3</c:v>
                </c:pt>
                <c:pt idx="4119" formatCode="0.00%">
                  <c:v>2.4014171156157E-3</c:v>
                </c:pt>
                <c:pt idx="4120" formatCode="0.00%">
                  <c:v>2.4024059352918399E-3</c:v>
                </c:pt>
                <c:pt idx="4121" formatCode="0.00%">
                  <c:v>2.4098770550868998E-3</c:v>
                </c:pt>
                <c:pt idx="4122" formatCode="0.00%">
                  <c:v>2.4290507697561801E-3</c:v>
                </c:pt>
                <c:pt idx="4123" formatCode="0.00%">
                  <c:v>2.4298597744503098E-3</c:v>
                </c:pt>
                <c:pt idx="4124" formatCode="0.00%">
                  <c:v>2.4398432751400198E-3</c:v>
                </c:pt>
                <c:pt idx="4126" formatCode="0.00%">
                  <c:v>2.45692805916289E-3</c:v>
                </c:pt>
                <c:pt idx="4127" formatCode="0.00%">
                  <c:v>2.4750812949249899E-3</c:v>
                </c:pt>
                <c:pt idx="4128" formatCode="0.00%">
                  <c:v>2.50712244472617E-3</c:v>
                </c:pt>
                <c:pt idx="4129" formatCode="0.00%">
                  <c:v>2.5154156800290999E-3</c:v>
                </c:pt>
                <c:pt idx="4130" formatCode="0.00%">
                  <c:v>2.5531267815758901E-3</c:v>
                </c:pt>
                <c:pt idx="4131" formatCode="0.00%">
                  <c:v>2.5619327371903902E-3</c:v>
                </c:pt>
                <c:pt idx="4132" formatCode="0.00%">
                  <c:v>2.5966772726051502E-3</c:v>
                </c:pt>
                <c:pt idx="4133" formatCode="0.00%">
                  <c:v>2.6406357846624502E-3</c:v>
                </c:pt>
                <c:pt idx="4134" formatCode="0.00%">
                  <c:v>2.6482150623436999E-3</c:v>
                </c:pt>
                <c:pt idx="4135" formatCode="0.00%">
                  <c:v>2.6640316621899E-3</c:v>
                </c:pt>
                <c:pt idx="4136" formatCode="0.00%">
                  <c:v>2.69065117383427E-3</c:v>
                </c:pt>
                <c:pt idx="4137" formatCode="0.00%">
                  <c:v>2.7762264819730601E-3</c:v>
                </c:pt>
                <c:pt idx="4138" formatCode="0.00%">
                  <c:v>2.7930382971899101E-3</c:v>
                </c:pt>
                <c:pt idx="4139" formatCode="0.00%">
                  <c:v>2.8011537155680998E-3</c:v>
                </c:pt>
                <c:pt idx="4140" formatCode="0.00%">
                  <c:v>2.8079381655940999E-3</c:v>
                </c:pt>
                <c:pt idx="4141" formatCode="0.00%">
                  <c:v>2.8291317336093199E-3</c:v>
                </c:pt>
                <c:pt idx="4142" formatCode="0.00%">
                  <c:v>2.83265999495752E-3</c:v>
                </c:pt>
                <c:pt idx="4144" formatCode="0.00%">
                  <c:v>2.8493285923085802E-3</c:v>
                </c:pt>
                <c:pt idx="4145" formatCode="0.00%">
                  <c:v>2.8759670010289899E-3</c:v>
                </c:pt>
                <c:pt idx="4146" formatCode="0.00%">
                  <c:v>2.8851800245046702E-3</c:v>
                </c:pt>
                <c:pt idx="4147" formatCode="0.00%">
                  <c:v>2.8855253040345201E-3</c:v>
                </c:pt>
                <c:pt idx="4148" formatCode="0.00%">
                  <c:v>2.9265263166845901E-3</c:v>
                </c:pt>
                <c:pt idx="4149" formatCode="0.00%">
                  <c:v>2.9330047387083899E-3</c:v>
                </c:pt>
                <c:pt idx="4150" formatCode="0.00%">
                  <c:v>2.93513918477339E-3</c:v>
                </c:pt>
                <c:pt idx="4151" formatCode="0.00%">
                  <c:v>2.9365493824999801E-3</c:v>
                </c:pt>
                <c:pt idx="4152" formatCode="0.00%">
                  <c:v>2.9404892181541498E-3</c:v>
                </c:pt>
                <c:pt idx="4153" formatCode="0.00%">
                  <c:v>2.9757157966985299E-3</c:v>
                </c:pt>
                <c:pt idx="4154" formatCode="0.00%">
                  <c:v>2.9847850354103298E-3</c:v>
                </c:pt>
                <c:pt idx="4155" formatCode="0.00%">
                  <c:v>2.9916661897280198E-3</c:v>
                </c:pt>
                <c:pt idx="4156" formatCode="0.00%">
                  <c:v>2.9925096236735902E-3</c:v>
                </c:pt>
                <c:pt idx="4157" formatCode="0.00%">
                  <c:v>2.9986855890873302E-3</c:v>
                </c:pt>
                <c:pt idx="4158" formatCode="0.00%">
                  <c:v>3.0497290623843201E-3</c:v>
                </c:pt>
                <c:pt idx="4159" formatCode="0.00%">
                  <c:v>3.0681898447635302E-3</c:v>
                </c:pt>
                <c:pt idx="4160" formatCode="0.00%">
                  <c:v>3.0789931502470699E-3</c:v>
                </c:pt>
                <c:pt idx="4161" formatCode="0.00%">
                  <c:v>3.0792578094125402E-3</c:v>
                </c:pt>
                <c:pt idx="4162" formatCode="0.00%">
                  <c:v>3.1060246210645702E-3</c:v>
                </c:pt>
                <c:pt idx="4163" formatCode="0.00%">
                  <c:v>3.1298844678596901E-3</c:v>
                </c:pt>
                <c:pt idx="4164" formatCode="0.00%">
                  <c:v>3.19946787691583E-3</c:v>
                </c:pt>
                <c:pt idx="4165" formatCode="0.00%">
                  <c:v>3.2020772190471001E-3</c:v>
                </c:pt>
                <c:pt idx="4166" formatCode="0.00%">
                  <c:v>3.20515851642655E-3</c:v>
                </c:pt>
                <c:pt idx="4167" formatCode="0.00%">
                  <c:v>3.25818492271645E-3</c:v>
                </c:pt>
                <c:pt idx="4168" formatCode="0.00%">
                  <c:v>3.2811483072559002E-3</c:v>
                </c:pt>
                <c:pt idx="4169" formatCode="0.00%">
                  <c:v>3.3010726582727301E-3</c:v>
                </c:pt>
                <c:pt idx="4170" formatCode="0.00%">
                  <c:v>3.3205945679415402E-3</c:v>
                </c:pt>
                <c:pt idx="4171" formatCode="0.00%">
                  <c:v>3.3275527117822001E-3</c:v>
                </c:pt>
                <c:pt idx="4175" formatCode="0.00%">
                  <c:v>3.4925573811264198E-3</c:v>
                </c:pt>
                <c:pt idx="4176" formatCode="0.00%">
                  <c:v>3.5304077328992601E-3</c:v>
                </c:pt>
                <c:pt idx="4177" formatCode="0.00%">
                  <c:v>3.5344778643775498E-3</c:v>
                </c:pt>
                <c:pt idx="4178" formatCode="0.00%">
                  <c:v>3.5472502889701001E-3</c:v>
                </c:pt>
                <c:pt idx="4179" formatCode="0.00%">
                  <c:v>3.57383148954482E-3</c:v>
                </c:pt>
                <c:pt idx="4180" formatCode="0.00%">
                  <c:v>3.5854443902221299E-3</c:v>
                </c:pt>
                <c:pt idx="4181" formatCode="0.00%">
                  <c:v>3.5986170822488498E-3</c:v>
                </c:pt>
                <c:pt idx="4182" formatCode="0.00%">
                  <c:v>3.6298067156244102E-3</c:v>
                </c:pt>
                <c:pt idx="4183" formatCode="0.00%">
                  <c:v>3.6352565340823902E-3</c:v>
                </c:pt>
                <c:pt idx="4184" formatCode="0.00%">
                  <c:v>3.6592235341905699E-3</c:v>
                </c:pt>
                <c:pt idx="4185" formatCode="0.00%">
                  <c:v>3.6675043305318699E-3</c:v>
                </c:pt>
                <c:pt idx="4187" formatCode="0.00%">
                  <c:v>3.70100177430865E-3</c:v>
                </c:pt>
                <c:pt idx="4188" formatCode="0.00%">
                  <c:v>3.7581496327030498E-3</c:v>
                </c:pt>
                <c:pt idx="4190" formatCode="0.00%">
                  <c:v>3.7711547033489998E-3</c:v>
                </c:pt>
                <c:pt idx="4191" formatCode="0.00%">
                  <c:v>3.8039591207360999E-3</c:v>
                </c:pt>
                <c:pt idx="4192" formatCode="0.00%">
                  <c:v>3.8100904356965699E-3</c:v>
                </c:pt>
                <c:pt idx="4193" formatCode="0.00%">
                  <c:v>3.8568201489184001E-3</c:v>
                </c:pt>
                <c:pt idx="4194" formatCode="0.00%">
                  <c:v>3.9183401977855798E-3</c:v>
                </c:pt>
                <c:pt idx="4195" formatCode="0.00%">
                  <c:v>3.9240585174451503E-3</c:v>
                </c:pt>
                <c:pt idx="4196" formatCode="0.00%">
                  <c:v>3.9436792535139098E-3</c:v>
                </c:pt>
                <c:pt idx="4197" formatCode="0.00%">
                  <c:v>3.9683624269735004E-3</c:v>
                </c:pt>
                <c:pt idx="4198" formatCode="0.00%">
                  <c:v>4.0496083815884003E-3</c:v>
                </c:pt>
                <c:pt idx="4199" formatCode="0.00%">
                  <c:v>4.0869767000244498E-3</c:v>
                </c:pt>
                <c:pt idx="4200" formatCode="0.00%">
                  <c:v>4.1132837040198603E-3</c:v>
                </c:pt>
                <c:pt idx="4201" formatCode="0.00%">
                  <c:v>4.1296552924590096E-3</c:v>
                </c:pt>
                <c:pt idx="4202" formatCode="0.00%">
                  <c:v>4.1664615000072099E-3</c:v>
                </c:pt>
                <c:pt idx="4203" formatCode="0.00%">
                  <c:v>4.1666071740360496E-3</c:v>
                </c:pt>
                <c:pt idx="4204" formatCode="0.00%">
                  <c:v>4.2254719244374499E-3</c:v>
                </c:pt>
                <c:pt idx="4205" formatCode="0.00%">
                  <c:v>4.3244073072964996E-3</c:v>
                </c:pt>
                <c:pt idx="4206" formatCode="0.00%">
                  <c:v>4.4013665640655897E-3</c:v>
                </c:pt>
                <c:pt idx="4207" formatCode="0.00%">
                  <c:v>4.41214482158635E-3</c:v>
                </c:pt>
                <c:pt idx="4208" formatCode="0.00%">
                  <c:v>4.4490276064119696E-3</c:v>
                </c:pt>
                <c:pt idx="4209" formatCode="0.00%">
                  <c:v>4.5106598194544203E-3</c:v>
                </c:pt>
                <c:pt idx="4210" formatCode="0.00%">
                  <c:v>4.5294316051813803E-3</c:v>
                </c:pt>
                <c:pt idx="4211" formatCode="0.00%">
                  <c:v>4.5315605430986698E-3</c:v>
                </c:pt>
                <c:pt idx="4212" formatCode="0.00%">
                  <c:v>4.5423653132907801E-3</c:v>
                </c:pt>
                <c:pt idx="4213" formatCode="0.00%">
                  <c:v>4.5433524530311704E-3</c:v>
                </c:pt>
                <c:pt idx="4214" formatCode="0.00%">
                  <c:v>4.5674700895479399E-3</c:v>
                </c:pt>
                <c:pt idx="4215" formatCode="0.00%">
                  <c:v>4.5769689395320796E-3</c:v>
                </c:pt>
                <c:pt idx="4216" formatCode="0.00%">
                  <c:v>4.6727276545175398E-3</c:v>
                </c:pt>
                <c:pt idx="4217" formatCode="0.00%">
                  <c:v>4.67760680235041E-3</c:v>
                </c:pt>
                <c:pt idx="4218" formatCode="0.00%">
                  <c:v>4.7376336786955102E-3</c:v>
                </c:pt>
                <c:pt idx="4219" formatCode="0.00%">
                  <c:v>4.7395544693376E-3</c:v>
                </c:pt>
                <c:pt idx="4220" formatCode="0.00%">
                  <c:v>4.7522038672382898E-3</c:v>
                </c:pt>
                <c:pt idx="4222" formatCode="0.00%">
                  <c:v>4.7817555984893999E-3</c:v>
                </c:pt>
                <c:pt idx="4223" formatCode="0.00%">
                  <c:v>4.7886689975053902E-3</c:v>
                </c:pt>
                <c:pt idx="4224" formatCode="0.00%">
                  <c:v>4.8238314019348697E-3</c:v>
                </c:pt>
                <c:pt idx="4225" formatCode="0.00%">
                  <c:v>4.8300448115630003E-3</c:v>
                </c:pt>
                <c:pt idx="4226" formatCode="0.00%">
                  <c:v>4.8545572465741298E-3</c:v>
                </c:pt>
                <c:pt idx="4227" formatCode="0.00%">
                  <c:v>4.8740748830635701E-3</c:v>
                </c:pt>
                <c:pt idx="4228" formatCode="0.00%">
                  <c:v>4.9455388658095102E-3</c:v>
                </c:pt>
                <c:pt idx="4229" formatCode="0.00%">
                  <c:v>4.9482025549942802E-3</c:v>
                </c:pt>
                <c:pt idx="4230" formatCode="0.00%">
                  <c:v>4.9495600276927001E-3</c:v>
                </c:pt>
                <c:pt idx="4231" formatCode="0.00%">
                  <c:v>4.9535354926875099E-3</c:v>
                </c:pt>
                <c:pt idx="4232" formatCode="0.00%">
                  <c:v>4.9744948148450902E-3</c:v>
                </c:pt>
                <c:pt idx="4233" formatCode="0.00%">
                  <c:v>5.0180877915972904E-3</c:v>
                </c:pt>
                <c:pt idx="4234" formatCode="0.00%">
                  <c:v>5.0748018868025397E-3</c:v>
                </c:pt>
                <c:pt idx="4235" formatCode="0.00%">
                  <c:v>5.08537396747899E-3</c:v>
                </c:pt>
                <c:pt idx="4236" formatCode="0.00%">
                  <c:v>5.1192527797827604E-3</c:v>
                </c:pt>
                <c:pt idx="4237" formatCode="0.00%">
                  <c:v>5.18796128658661E-3</c:v>
                </c:pt>
                <c:pt idx="4238" formatCode="0.00%">
                  <c:v>5.2402468929031399E-3</c:v>
                </c:pt>
                <c:pt idx="4239" formatCode="0.00%">
                  <c:v>5.2681621036642897E-3</c:v>
                </c:pt>
                <c:pt idx="4240" formatCode="0.00%">
                  <c:v>5.2684057208927E-3</c:v>
                </c:pt>
                <c:pt idx="4241" formatCode="0.00%">
                  <c:v>5.3271025326140399E-3</c:v>
                </c:pt>
                <c:pt idx="4242" formatCode="0.00%">
                  <c:v>5.3404931419142997E-3</c:v>
                </c:pt>
                <c:pt idx="4243" formatCode="0.00%">
                  <c:v>5.3482587713169502E-3</c:v>
                </c:pt>
                <c:pt idx="4244" formatCode="0.00%">
                  <c:v>5.3830181162794997E-3</c:v>
                </c:pt>
                <c:pt idx="4245" formatCode="0.00%">
                  <c:v>5.4204326430269401E-3</c:v>
                </c:pt>
                <c:pt idx="4246" formatCode="0.00%">
                  <c:v>5.4498760605536899E-3</c:v>
                </c:pt>
                <c:pt idx="4247" formatCode="0.00%">
                  <c:v>5.4499324323639999E-3</c:v>
                </c:pt>
                <c:pt idx="4249" formatCode="0.00%">
                  <c:v>5.4841255229577902E-3</c:v>
                </c:pt>
                <c:pt idx="4250" formatCode="0.00%">
                  <c:v>5.4997550433630903E-3</c:v>
                </c:pt>
                <c:pt idx="4251" formatCode="0.00%">
                  <c:v>5.5045537278877203E-3</c:v>
                </c:pt>
                <c:pt idx="4252" formatCode="0.00%">
                  <c:v>5.5331213323970303E-3</c:v>
                </c:pt>
                <c:pt idx="4253" formatCode="0.00%">
                  <c:v>5.5432741819820804E-3</c:v>
                </c:pt>
                <c:pt idx="4254" formatCode="0.00%">
                  <c:v>5.6332679604424998E-3</c:v>
                </c:pt>
                <c:pt idx="4255" formatCode="0.00%">
                  <c:v>5.6498652322887104E-3</c:v>
                </c:pt>
                <c:pt idx="4256" formatCode="0.00%">
                  <c:v>5.7108904982614596E-3</c:v>
                </c:pt>
                <c:pt idx="4257" formatCode="0.00%">
                  <c:v>5.7285713984240897E-3</c:v>
                </c:pt>
                <c:pt idx="4258" formatCode="0.00%">
                  <c:v>5.7749204158477098E-3</c:v>
                </c:pt>
                <c:pt idx="4259" formatCode="0.00%">
                  <c:v>5.8229862581181003E-3</c:v>
                </c:pt>
                <c:pt idx="4260" formatCode="0.00%">
                  <c:v>5.8236656553348901E-3</c:v>
                </c:pt>
                <c:pt idx="4261" formatCode="0.00%">
                  <c:v>5.8295388343021504E-3</c:v>
                </c:pt>
                <c:pt idx="4262" formatCode="0.00%">
                  <c:v>5.8299410692776998E-3</c:v>
                </c:pt>
                <c:pt idx="4263" formatCode="0.00%">
                  <c:v>5.8393686465829696E-3</c:v>
                </c:pt>
                <c:pt idx="4264" formatCode="0.00%">
                  <c:v>5.8619954361243103E-3</c:v>
                </c:pt>
                <c:pt idx="4265" formatCode="0.00%">
                  <c:v>5.8884058577641802E-3</c:v>
                </c:pt>
                <c:pt idx="4266" formatCode="0.00%">
                  <c:v>5.9669018231405203E-3</c:v>
                </c:pt>
                <c:pt idx="4267" formatCode="0.00%">
                  <c:v>5.9878845143554902E-3</c:v>
                </c:pt>
                <c:pt idx="4268" formatCode="0.00%">
                  <c:v>6.0789704284385203E-3</c:v>
                </c:pt>
                <c:pt idx="4269" formatCode="0.00%">
                  <c:v>6.0858303746076396E-3</c:v>
                </c:pt>
                <c:pt idx="4270" formatCode="0.00%">
                  <c:v>6.0858596766067002E-3</c:v>
                </c:pt>
                <c:pt idx="4271" formatCode="0.00%">
                  <c:v>6.0902483154075E-3</c:v>
                </c:pt>
                <c:pt idx="4273" formatCode="0.00%">
                  <c:v>6.1420055990792904E-3</c:v>
                </c:pt>
                <c:pt idx="4274" formatCode="0.00%">
                  <c:v>6.1807449429420701E-3</c:v>
                </c:pt>
                <c:pt idx="4275" formatCode="0.00%">
                  <c:v>6.2359226922406004E-3</c:v>
                </c:pt>
                <c:pt idx="4276" formatCode="0.00%">
                  <c:v>6.2848171076930201E-3</c:v>
                </c:pt>
                <c:pt idx="4277" formatCode="0.00%">
                  <c:v>6.3182652779976197E-3</c:v>
                </c:pt>
                <c:pt idx="4278" formatCode="0.00%">
                  <c:v>6.3272965075615896E-3</c:v>
                </c:pt>
                <c:pt idx="4279" formatCode="0.00%">
                  <c:v>6.3436030657471098E-3</c:v>
                </c:pt>
                <c:pt idx="4280" formatCode="0.00%">
                  <c:v>6.3586760363051999E-3</c:v>
                </c:pt>
                <c:pt idx="4281" formatCode="0.00%">
                  <c:v>6.3672032173247598E-3</c:v>
                </c:pt>
                <c:pt idx="4282" formatCode="0.00%">
                  <c:v>6.3817284948335402E-3</c:v>
                </c:pt>
                <c:pt idx="4284" formatCode="0.00%">
                  <c:v>6.4408608140975598E-3</c:v>
                </c:pt>
                <c:pt idx="4285" formatCode="0.00%">
                  <c:v>6.4595731157786104E-3</c:v>
                </c:pt>
                <c:pt idx="4286" formatCode="0.00%">
                  <c:v>6.4663540335760999E-3</c:v>
                </c:pt>
                <c:pt idx="4287" formatCode="0.00%">
                  <c:v>6.4733022500840197E-3</c:v>
                </c:pt>
                <c:pt idx="4288" formatCode="0.00%">
                  <c:v>6.5025611813988998E-3</c:v>
                </c:pt>
                <c:pt idx="4289" formatCode="0.00%">
                  <c:v>6.5453186985433001E-3</c:v>
                </c:pt>
                <c:pt idx="4290" formatCode="0.00%">
                  <c:v>6.5979362349462001E-3</c:v>
                </c:pt>
                <c:pt idx="4291" formatCode="0.00%">
                  <c:v>6.6165424892130602E-3</c:v>
                </c:pt>
                <c:pt idx="4292" formatCode="0.00%">
                  <c:v>6.6220469463193904E-3</c:v>
                </c:pt>
                <c:pt idx="4293" formatCode="0.00%">
                  <c:v>6.6247937549079898E-3</c:v>
                </c:pt>
                <c:pt idx="4294" formatCode="0.00%">
                  <c:v>6.6297405035722302E-3</c:v>
                </c:pt>
                <c:pt idx="4295" formatCode="0.00%">
                  <c:v>6.6411662825691699E-3</c:v>
                </c:pt>
                <c:pt idx="4296" formatCode="0.00%">
                  <c:v>6.7005531064845397E-3</c:v>
                </c:pt>
                <c:pt idx="4298" formatCode="0.00%">
                  <c:v>6.7218435640387904E-3</c:v>
                </c:pt>
                <c:pt idx="4299" formatCode="0.00%">
                  <c:v>6.7326106989395998E-3</c:v>
                </c:pt>
                <c:pt idx="4300" formatCode="0.00%">
                  <c:v>6.7619205869204899E-3</c:v>
                </c:pt>
                <c:pt idx="4301" formatCode="0.00%">
                  <c:v>6.82361593041625E-3</c:v>
                </c:pt>
                <c:pt idx="4302" formatCode="0.00%">
                  <c:v>6.8491122741463099E-3</c:v>
                </c:pt>
                <c:pt idx="4303" formatCode="0.00%">
                  <c:v>6.9237748634358E-3</c:v>
                </c:pt>
                <c:pt idx="4304" formatCode="0.00%">
                  <c:v>6.9264564919988498E-3</c:v>
                </c:pt>
                <c:pt idx="4305" formatCode="0.00%">
                  <c:v>7.0021787657254904E-3</c:v>
                </c:pt>
                <c:pt idx="4306" formatCode="0.00%">
                  <c:v>7.0050338532283698E-3</c:v>
                </c:pt>
                <c:pt idx="4308" formatCode="0.00%">
                  <c:v>7.0599493769757903E-3</c:v>
                </c:pt>
                <c:pt idx="4309" formatCode="0.00%">
                  <c:v>7.0713600299636701E-3</c:v>
                </c:pt>
                <c:pt idx="4310" formatCode="0.00%">
                  <c:v>7.1939475809579302E-3</c:v>
                </c:pt>
                <c:pt idx="4311" formatCode="0.00%">
                  <c:v>7.1951976973596002E-3</c:v>
                </c:pt>
                <c:pt idx="4312" formatCode="0.00%">
                  <c:v>7.2163316324074201E-3</c:v>
                </c:pt>
                <c:pt idx="4313" formatCode="0.00%">
                  <c:v>7.2327739690030103E-3</c:v>
                </c:pt>
                <c:pt idx="4314" formatCode="0.00%">
                  <c:v>7.25995430569193E-3</c:v>
                </c:pt>
                <c:pt idx="4315" formatCode="0.00%">
                  <c:v>7.2968818658856096E-3</c:v>
                </c:pt>
                <c:pt idx="4316" formatCode="0.00%">
                  <c:v>7.3055690281962297E-3</c:v>
                </c:pt>
                <c:pt idx="4317" formatCode="0.00%">
                  <c:v>7.3754919681831999E-3</c:v>
                </c:pt>
                <c:pt idx="4318" formatCode="0.00%">
                  <c:v>7.47460916454079E-3</c:v>
                </c:pt>
                <c:pt idx="4319" formatCode="0.00%">
                  <c:v>7.57566794312958E-3</c:v>
                </c:pt>
                <c:pt idx="4320" formatCode="0.00%">
                  <c:v>7.6559954743453699E-3</c:v>
                </c:pt>
                <c:pt idx="4322" formatCode="0.00%">
                  <c:v>7.7128323047759E-3</c:v>
                </c:pt>
                <c:pt idx="4323" formatCode="0.00%">
                  <c:v>7.7322254889677904E-3</c:v>
                </c:pt>
                <c:pt idx="4324" formatCode="0.00%">
                  <c:v>7.7574939851221001E-3</c:v>
                </c:pt>
                <c:pt idx="4325" formatCode="0.00%">
                  <c:v>7.7749311795625104E-3</c:v>
                </c:pt>
                <c:pt idx="4326" formatCode="0.00%">
                  <c:v>7.7842329264661003E-3</c:v>
                </c:pt>
                <c:pt idx="4327" formatCode="0.00%">
                  <c:v>7.7890731207868004E-3</c:v>
                </c:pt>
                <c:pt idx="4328" formatCode="0.00%">
                  <c:v>7.8477542438337693E-3</c:v>
                </c:pt>
                <c:pt idx="4329" formatCode="0.00%">
                  <c:v>7.8601045989018896E-3</c:v>
                </c:pt>
                <c:pt idx="4330" formatCode="0.00%">
                  <c:v>7.8743732205777094E-3</c:v>
                </c:pt>
                <c:pt idx="4331" formatCode="0.00%">
                  <c:v>7.9596353871480598E-3</c:v>
                </c:pt>
                <c:pt idx="4332" formatCode="0.00%">
                  <c:v>7.9636989647588995E-3</c:v>
                </c:pt>
                <c:pt idx="4333" formatCode="0.00%">
                  <c:v>8.0395166483839802E-3</c:v>
                </c:pt>
                <c:pt idx="4334" formatCode="0.00%">
                  <c:v>8.1024554783823994E-3</c:v>
                </c:pt>
                <c:pt idx="4335" formatCode="0.00%">
                  <c:v>8.1787004957265506E-3</c:v>
                </c:pt>
                <c:pt idx="4336" formatCode="0.00%">
                  <c:v>8.2473325455205693E-3</c:v>
                </c:pt>
                <c:pt idx="4337" formatCode="0.00%">
                  <c:v>8.2506369187083095E-3</c:v>
                </c:pt>
                <c:pt idx="4338" formatCode="0.00%">
                  <c:v>8.2574812072193603E-3</c:v>
                </c:pt>
                <c:pt idx="4339" formatCode="0.00%">
                  <c:v>8.4211035051200405E-3</c:v>
                </c:pt>
                <c:pt idx="4342" formatCode="0.00%">
                  <c:v>8.6775170337755995E-3</c:v>
                </c:pt>
                <c:pt idx="4343" formatCode="0.00%">
                  <c:v>8.6780797274268497E-3</c:v>
                </c:pt>
                <c:pt idx="4344" formatCode="0.00%">
                  <c:v>8.7820126415842897E-3</c:v>
                </c:pt>
                <c:pt idx="4345" formatCode="0.00%">
                  <c:v>8.8114220692543394E-3</c:v>
                </c:pt>
                <c:pt idx="4346" formatCode="0.00%">
                  <c:v>8.8980196399006707E-3</c:v>
                </c:pt>
                <c:pt idx="4349" formatCode="0.00%">
                  <c:v>8.9516081647076293E-3</c:v>
                </c:pt>
                <c:pt idx="4350" formatCode="0.00%">
                  <c:v>8.9840216254146697E-3</c:v>
                </c:pt>
                <c:pt idx="4351" formatCode="0.00%">
                  <c:v>9.0077484939594596E-3</c:v>
                </c:pt>
                <c:pt idx="4352" formatCode="0.00%">
                  <c:v>9.0189874517197007E-3</c:v>
                </c:pt>
                <c:pt idx="4353" formatCode="0.00%">
                  <c:v>9.2008347115720007E-3</c:v>
                </c:pt>
                <c:pt idx="4354" formatCode="0.00%">
                  <c:v>9.2374758265679896E-3</c:v>
                </c:pt>
                <c:pt idx="4355" formatCode="0.00%">
                  <c:v>9.2924139544075003E-3</c:v>
                </c:pt>
                <c:pt idx="4356" formatCode="0.00%">
                  <c:v>9.3781616527929997E-3</c:v>
                </c:pt>
                <c:pt idx="4357" formatCode="0.00%">
                  <c:v>9.5272741217852907E-3</c:v>
                </c:pt>
                <c:pt idx="4358" formatCode="0.00%">
                  <c:v>9.5770085768032108E-3</c:v>
                </c:pt>
                <c:pt idx="4359" formatCode="0.00%">
                  <c:v>9.5997011322477305E-3</c:v>
                </c:pt>
                <c:pt idx="4360" formatCode="0.00%">
                  <c:v>9.6643314167479399E-3</c:v>
                </c:pt>
                <c:pt idx="4362" formatCode="0.00%">
                  <c:v>9.7138379161685294E-3</c:v>
                </c:pt>
                <c:pt idx="4363" formatCode="0.00%">
                  <c:v>9.7511765554889104E-3</c:v>
                </c:pt>
                <c:pt idx="4364" formatCode="0.00%">
                  <c:v>9.7648804664339003E-3</c:v>
                </c:pt>
                <c:pt idx="4365" formatCode="0.00%">
                  <c:v>9.7734255007773004E-3</c:v>
                </c:pt>
                <c:pt idx="4366" formatCode="0.00%">
                  <c:v>9.8224084106681708E-3</c:v>
                </c:pt>
                <c:pt idx="4367" formatCode="0.00%">
                  <c:v>9.8477099632603999E-3</c:v>
                </c:pt>
                <c:pt idx="4368" formatCode="0.00%">
                  <c:v>9.8756875100411996E-3</c:v>
                </c:pt>
                <c:pt idx="4369" formatCode="0.00%">
                  <c:v>9.9015151763552894E-3</c:v>
                </c:pt>
                <c:pt idx="4370" formatCode="0.00%">
                  <c:v>9.9162472201272892E-3</c:v>
                </c:pt>
                <c:pt idx="4371" formatCode="0.00%">
                  <c:v>9.9264574248667508E-3</c:v>
                </c:pt>
                <c:pt idx="4372" formatCode="0.00%">
                  <c:v>9.9531005482753603E-3</c:v>
                </c:pt>
                <c:pt idx="4373" formatCode="0.00%">
                  <c:v>1.0092435898696199E-2</c:v>
                </c:pt>
                <c:pt idx="4374" formatCode="0.00%">
                  <c:v>1.0121327639196501E-2</c:v>
                </c:pt>
                <c:pt idx="4375" formatCode="0.00%">
                  <c:v>1.01500327085902E-2</c:v>
                </c:pt>
                <c:pt idx="4377" formatCode="0.00%">
                  <c:v>1.0268248009744199E-2</c:v>
                </c:pt>
                <c:pt idx="4378" formatCode="0.00%">
                  <c:v>1.0330929992916E-2</c:v>
                </c:pt>
                <c:pt idx="4379" formatCode="0.00%">
                  <c:v>1.0405715061963999E-2</c:v>
                </c:pt>
                <c:pt idx="4380" formatCode="0.00%">
                  <c:v>1.05266229974183E-2</c:v>
                </c:pt>
                <c:pt idx="4381" formatCode="0.00%">
                  <c:v>1.05279124783361E-2</c:v>
                </c:pt>
                <c:pt idx="4382" formatCode="0.00%">
                  <c:v>1.06966909868473E-2</c:v>
                </c:pt>
                <c:pt idx="4383" formatCode="0.00%">
                  <c:v>1.07092001825435E-2</c:v>
                </c:pt>
                <c:pt idx="4384" formatCode="0.00%">
                  <c:v>1.07560168278369E-2</c:v>
                </c:pt>
                <c:pt idx="4385" formatCode="0.00%">
                  <c:v>1.0774898268546501E-2</c:v>
                </c:pt>
                <c:pt idx="4387" formatCode="0.00%">
                  <c:v>1.0783888844551E-2</c:v>
                </c:pt>
                <c:pt idx="4388" formatCode="0.00%">
                  <c:v>1.0804188346820001E-2</c:v>
                </c:pt>
                <c:pt idx="4389" formatCode="0.00%">
                  <c:v>1.08326357408648E-2</c:v>
                </c:pt>
                <c:pt idx="4390" formatCode="0.00%">
                  <c:v>1.08965519630833E-2</c:v>
                </c:pt>
                <c:pt idx="4391" formatCode="0.00%">
                  <c:v>1.09835748382054E-2</c:v>
                </c:pt>
                <c:pt idx="4392" formatCode="0.00%">
                  <c:v>1.0984380166159999E-2</c:v>
                </c:pt>
                <c:pt idx="4393" formatCode="0.00%">
                  <c:v>1.0994610974826E-2</c:v>
                </c:pt>
                <c:pt idx="4394" formatCode="0.00%">
                  <c:v>1.1038528190231401E-2</c:v>
                </c:pt>
                <c:pt idx="4395" formatCode="0.00%">
                  <c:v>1.10505528411822E-2</c:v>
                </c:pt>
                <c:pt idx="4396" formatCode="0.00%">
                  <c:v>1.1084285080687199E-2</c:v>
                </c:pt>
                <c:pt idx="4397" formatCode="0.00%">
                  <c:v>1.12112196088896E-2</c:v>
                </c:pt>
                <c:pt idx="4398" formatCode="0.00%">
                  <c:v>1.1363162839642E-2</c:v>
                </c:pt>
                <c:pt idx="4400" formatCode="0.00%">
                  <c:v>1.1407882653524199E-2</c:v>
                </c:pt>
                <c:pt idx="4401" formatCode="0.00%">
                  <c:v>1.1426378684848301E-2</c:v>
                </c:pt>
                <c:pt idx="4402" formatCode="0.00%">
                  <c:v>1.14374718610526E-2</c:v>
                </c:pt>
                <c:pt idx="4403" formatCode="0.00%">
                  <c:v>1.1466986924333801E-2</c:v>
                </c:pt>
                <c:pt idx="4404" formatCode="0.00%">
                  <c:v>1.15039344645134E-2</c:v>
                </c:pt>
                <c:pt idx="4405" formatCode="0.00%">
                  <c:v>1.15780102734324E-2</c:v>
                </c:pt>
                <c:pt idx="4406" formatCode="0.00%">
                  <c:v>1.1624112103929799E-2</c:v>
                </c:pt>
                <c:pt idx="4407" formatCode="0.00%">
                  <c:v>1.16678318477468E-2</c:v>
                </c:pt>
                <c:pt idx="4408" formatCode="0.00%">
                  <c:v>1.16758153967254E-2</c:v>
                </c:pt>
                <c:pt idx="4409" formatCode="0.00%">
                  <c:v>1.17589811620051E-2</c:v>
                </c:pt>
                <c:pt idx="4410" formatCode="0.00%">
                  <c:v>1.1794869547604499E-2</c:v>
                </c:pt>
                <c:pt idx="4411" formatCode="0.00%">
                  <c:v>1.1877177906907101E-2</c:v>
                </c:pt>
                <c:pt idx="4412" formatCode="0.00%">
                  <c:v>1.19708430424641E-2</c:v>
                </c:pt>
                <c:pt idx="4413" formatCode="0.00%">
                  <c:v>1.2114241198128499E-2</c:v>
                </c:pt>
                <c:pt idx="4414" formatCode="0.00%">
                  <c:v>1.2159858571359801E-2</c:v>
                </c:pt>
                <c:pt idx="4415" formatCode="0.00%">
                  <c:v>1.22215884938208E-2</c:v>
                </c:pt>
                <c:pt idx="4416" formatCode="0.00%">
                  <c:v>1.22665018256689E-2</c:v>
                </c:pt>
                <c:pt idx="4417" formatCode="0.00%">
                  <c:v>1.23343589521128E-2</c:v>
                </c:pt>
                <c:pt idx="4418" formatCode="0.00%">
                  <c:v>1.23358999137684E-2</c:v>
                </c:pt>
                <c:pt idx="4419" formatCode="0.00%">
                  <c:v>1.23641218027926E-2</c:v>
                </c:pt>
                <c:pt idx="4420" formatCode="0.00%">
                  <c:v>1.2478511279605701E-2</c:v>
                </c:pt>
                <c:pt idx="4421" formatCode="0.00%">
                  <c:v>1.2481638123461401E-2</c:v>
                </c:pt>
                <c:pt idx="4422" formatCode="0.00%">
                  <c:v>1.2540197736292599E-2</c:v>
                </c:pt>
                <c:pt idx="4423" formatCode="0.00%">
                  <c:v>1.25561747908878E-2</c:v>
                </c:pt>
                <c:pt idx="4424" formatCode="0.00%">
                  <c:v>1.2676767890526399E-2</c:v>
                </c:pt>
                <c:pt idx="4425" formatCode="0.00%">
                  <c:v>1.26973151150682E-2</c:v>
                </c:pt>
                <c:pt idx="4426" formatCode="0.00%">
                  <c:v>1.27603171305193E-2</c:v>
                </c:pt>
                <c:pt idx="4427" formatCode="0.00%">
                  <c:v>1.2820508505077001E-2</c:v>
                </c:pt>
                <c:pt idx="4428" formatCode="0.00%">
                  <c:v>1.2946992896841101E-2</c:v>
                </c:pt>
                <c:pt idx="4429" formatCode="0.00%">
                  <c:v>1.2985233259992001E-2</c:v>
                </c:pt>
                <c:pt idx="4430" formatCode="0.00%">
                  <c:v>1.3010012826757599E-2</c:v>
                </c:pt>
                <c:pt idx="4431" formatCode="0.00%">
                  <c:v>1.30766789084397E-2</c:v>
                </c:pt>
                <c:pt idx="4432" formatCode="0.00%">
                  <c:v>1.31215826582208E-2</c:v>
                </c:pt>
                <c:pt idx="4433" formatCode="0.00%">
                  <c:v>1.3216738348723099E-2</c:v>
                </c:pt>
                <c:pt idx="4434" formatCode="0.00%">
                  <c:v>1.3336255356204901E-2</c:v>
                </c:pt>
                <c:pt idx="4435" formatCode="0.00%">
                  <c:v>1.34425796264044E-2</c:v>
                </c:pt>
                <c:pt idx="4436" formatCode="0.00%">
                  <c:v>1.3446974283902E-2</c:v>
                </c:pt>
                <c:pt idx="4437" formatCode="0.00%">
                  <c:v>1.3447746270206701E-2</c:v>
                </c:pt>
                <c:pt idx="4438" formatCode="0.00%">
                  <c:v>1.34515976673979E-2</c:v>
                </c:pt>
                <c:pt idx="4440" formatCode="0.00%">
                  <c:v>1.36415341800673E-2</c:v>
                </c:pt>
                <c:pt idx="4441" formatCode="0.00%">
                  <c:v>1.36748266144759E-2</c:v>
                </c:pt>
                <c:pt idx="4442" formatCode="0.00%">
                  <c:v>1.37290333844464E-2</c:v>
                </c:pt>
                <c:pt idx="4443" formatCode="0.00%">
                  <c:v>1.37807408418171E-2</c:v>
                </c:pt>
                <c:pt idx="4444" formatCode="0.00%">
                  <c:v>1.38335724825434E-2</c:v>
                </c:pt>
                <c:pt idx="4445" formatCode="0.00%">
                  <c:v>1.39207965026089E-2</c:v>
                </c:pt>
                <c:pt idx="4446" formatCode="0.00%">
                  <c:v>1.39721202161653E-2</c:v>
                </c:pt>
                <c:pt idx="4447" formatCode="0.00%">
                  <c:v>1.39932206483903E-2</c:v>
                </c:pt>
                <c:pt idx="4448" formatCode="0.00%">
                  <c:v>1.4102655891183801E-2</c:v>
                </c:pt>
                <c:pt idx="4449" formatCode="0.00%">
                  <c:v>1.4114588124094701E-2</c:v>
                </c:pt>
                <c:pt idx="4450" formatCode="0.00%">
                  <c:v>1.4126240925586901E-2</c:v>
                </c:pt>
                <c:pt idx="4451" formatCode="0.00%">
                  <c:v>1.4136999077763999E-2</c:v>
                </c:pt>
                <c:pt idx="4452" formatCode="0.00%">
                  <c:v>1.4192892627651299E-2</c:v>
                </c:pt>
                <c:pt idx="4453" formatCode="0.00%">
                  <c:v>1.42186772435451E-2</c:v>
                </c:pt>
                <c:pt idx="4454" formatCode="0.00%">
                  <c:v>1.4325146958336799E-2</c:v>
                </c:pt>
                <c:pt idx="4455" formatCode="0.00%">
                  <c:v>1.43527497402494E-2</c:v>
                </c:pt>
                <c:pt idx="4456" formatCode="0.00%">
                  <c:v>1.45984086154909E-2</c:v>
                </c:pt>
                <c:pt idx="4457" formatCode="0.00%">
                  <c:v>1.46012364266994E-2</c:v>
                </c:pt>
                <c:pt idx="4458" formatCode="0.00%">
                  <c:v>1.4654625556107101E-2</c:v>
                </c:pt>
                <c:pt idx="4459" formatCode="0.00%">
                  <c:v>1.46589022650829E-2</c:v>
                </c:pt>
                <c:pt idx="4460" formatCode="0.00%">
                  <c:v>1.47191853485493E-2</c:v>
                </c:pt>
                <c:pt idx="4461" formatCode="0.00%">
                  <c:v>1.4801918061452901E-2</c:v>
                </c:pt>
                <c:pt idx="4462" formatCode="0.00%">
                  <c:v>1.48831564037814E-2</c:v>
                </c:pt>
                <c:pt idx="4463" formatCode="0.00%">
                  <c:v>1.48974798247352E-2</c:v>
                </c:pt>
                <c:pt idx="4464" formatCode="0.00%">
                  <c:v>1.4914567158552199E-2</c:v>
                </c:pt>
                <c:pt idx="4465" formatCode="0.00%">
                  <c:v>1.51137712831617E-2</c:v>
                </c:pt>
                <c:pt idx="4466" formatCode="0.00%">
                  <c:v>1.5264356420473701E-2</c:v>
                </c:pt>
                <c:pt idx="4467" formatCode="0.00%">
                  <c:v>1.54343343089816E-2</c:v>
                </c:pt>
                <c:pt idx="4468" formatCode="0.00%">
                  <c:v>1.55738515979904E-2</c:v>
                </c:pt>
                <c:pt idx="4469" formatCode="0.00%">
                  <c:v>1.56242305094123E-2</c:v>
                </c:pt>
                <c:pt idx="4470" formatCode="0.00%">
                  <c:v>1.5747940490269601E-2</c:v>
                </c:pt>
                <c:pt idx="4471" formatCode="0.00%">
                  <c:v>1.5774447525910298E-2</c:v>
                </c:pt>
                <c:pt idx="4472" formatCode="0.00%">
                  <c:v>1.5801918354745498E-2</c:v>
                </c:pt>
                <c:pt idx="4473" formatCode="0.00%">
                  <c:v>1.5831438107609501E-2</c:v>
                </c:pt>
                <c:pt idx="4474" formatCode="0.00%">
                  <c:v>1.5937376744209499E-2</c:v>
                </c:pt>
                <c:pt idx="4475" formatCode="0.00%">
                  <c:v>1.5954116259056201E-2</c:v>
                </c:pt>
                <c:pt idx="4476" formatCode="0.00%">
                  <c:v>1.59727627817863E-2</c:v>
                </c:pt>
                <c:pt idx="4477" formatCode="0.00%">
                  <c:v>1.6054202125651802E-2</c:v>
                </c:pt>
                <c:pt idx="4478" formatCode="0.00%">
                  <c:v>1.6108596066507701E-2</c:v>
                </c:pt>
                <c:pt idx="4479" formatCode="0.00%">
                  <c:v>1.62908124695209E-2</c:v>
                </c:pt>
                <c:pt idx="4480" formatCode="0.00%">
                  <c:v>1.6657916585991899E-2</c:v>
                </c:pt>
                <c:pt idx="4481" formatCode="0.00%">
                  <c:v>1.6679200868448901E-2</c:v>
                </c:pt>
                <c:pt idx="4482" formatCode="0.00%">
                  <c:v>1.6851236755799599E-2</c:v>
                </c:pt>
                <c:pt idx="4483" formatCode="0.00%">
                  <c:v>1.6974656395285701E-2</c:v>
                </c:pt>
                <c:pt idx="4484" formatCode="0.00%">
                  <c:v>1.7029270349047099E-2</c:v>
                </c:pt>
                <c:pt idx="4485" formatCode="0.00%">
                  <c:v>1.7060667950802501E-2</c:v>
                </c:pt>
                <c:pt idx="4486" formatCode="0.00%">
                  <c:v>1.7210465984665701E-2</c:v>
                </c:pt>
                <c:pt idx="4487" formatCode="0.00%">
                  <c:v>1.7255219271941302E-2</c:v>
                </c:pt>
                <c:pt idx="4488" formatCode="0.00%">
                  <c:v>1.7288666526022602E-2</c:v>
                </c:pt>
                <c:pt idx="4490" formatCode="0.00%">
                  <c:v>1.73874811024048E-2</c:v>
                </c:pt>
                <c:pt idx="4491" formatCode="0.00%">
                  <c:v>1.74016950119831E-2</c:v>
                </c:pt>
                <c:pt idx="4492" formatCode="0.00%">
                  <c:v>1.7437641466109498E-2</c:v>
                </c:pt>
                <c:pt idx="4493" formatCode="0.00%">
                  <c:v>1.7441740368584001E-2</c:v>
                </c:pt>
                <c:pt idx="4494" formatCode="0.00%">
                  <c:v>1.7531264028473E-2</c:v>
                </c:pt>
                <c:pt idx="4495" formatCode="0.00%">
                  <c:v>1.7610452316768801E-2</c:v>
                </c:pt>
                <c:pt idx="4496" formatCode="0.00%">
                  <c:v>1.76220481850979E-2</c:v>
                </c:pt>
                <c:pt idx="4497" formatCode="0.00%">
                  <c:v>1.7745113267553202E-2</c:v>
                </c:pt>
                <c:pt idx="4498" formatCode="0.00%">
                  <c:v>1.7856209453830402E-2</c:v>
                </c:pt>
                <c:pt idx="4499" formatCode="0.00%">
                  <c:v>1.7874135300924601E-2</c:v>
                </c:pt>
                <c:pt idx="4500" formatCode="0.00%">
                  <c:v>1.7912180301290499E-2</c:v>
                </c:pt>
                <c:pt idx="4501" formatCode="0.00%">
                  <c:v>1.8035942775764799E-2</c:v>
                </c:pt>
                <c:pt idx="4502" formatCode="0.00%">
                  <c:v>1.85272784103119E-2</c:v>
                </c:pt>
                <c:pt idx="4503" formatCode="0.00%">
                  <c:v>1.8533735397320301E-2</c:v>
                </c:pt>
                <c:pt idx="4504" formatCode="0.00%">
                  <c:v>1.88007690152465E-2</c:v>
                </c:pt>
                <c:pt idx="4505" formatCode="0.00%">
                  <c:v>1.8899844912425402E-2</c:v>
                </c:pt>
                <c:pt idx="4507" formatCode="0.00%">
                  <c:v>1.90779088876907E-2</c:v>
                </c:pt>
                <c:pt idx="4508" formatCode="0.00%">
                  <c:v>1.9134982556248101E-2</c:v>
                </c:pt>
                <c:pt idx="4509" formatCode="0.00%">
                  <c:v>1.9359726900492601E-2</c:v>
                </c:pt>
                <c:pt idx="4510" formatCode="0.00%">
                  <c:v>1.9438808970869501E-2</c:v>
                </c:pt>
                <c:pt idx="4511" formatCode="0.00%">
                  <c:v>1.9462783570455298E-2</c:v>
                </c:pt>
                <c:pt idx="4512" formatCode="0.00%">
                  <c:v>1.9510943294612601E-2</c:v>
                </c:pt>
                <c:pt idx="4513" formatCode="0.00%">
                  <c:v>2.00271217675272E-2</c:v>
                </c:pt>
                <c:pt idx="4514" formatCode="0.00%">
                  <c:v>2.0079633135687201E-2</c:v>
                </c:pt>
                <c:pt idx="4515" formatCode="0.00%">
                  <c:v>2.03122410029981E-2</c:v>
                </c:pt>
                <c:pt idx="4516" formatCode="0.00%">
                  <c:v>2.03692854657016E-2</c:v>
                </c:pt>
                <c:pt idx="4517" formatCode="0.00%">
                  <c:v>2.03956242888443E-2</c:v>
                </c:pt>
                <c:pt idx="4518" formatCode="0.00%">
                  <c:v>2.0480509557447599E-2</c:v>
                </c:pt>
                <c:pt idx="4519" formatCode="0.00%">
                  <c:v>2.05145878519792E-2</c:v>
                </c:pt>
                <c:pt idx="4520" formatCode="0.00%">
                  <c:v>2.09445278846183E-2</c:v>
                </c:pt>
                <c:pt idx="4521" formatCode="0.00%">
                  <c:v>2.10144953484858E-2</c:v>
                </c:pt>
                <c:pt idx="4522" formatCode="0.00%">
                  <c:v>2.1167834588107198E-2</c:v>
                </c:pt>
                <c:pt idx="4523" formatCode="0.00%">
                  <c:v>2.1175000368908601E-2</c:v>
                </c:pt>
                <c:pt idx="4524" formatCode="0.00%">
                  <c:v>2.1318488566941698E-2</c:v>
                </c:pt>
                <c:pt idx="4525" formatCode="0.00%">
                  <c:v>2.13706900679605E-2</c:v>
                </c:pt>
                <c:pt idx="4526" formatCode="0.00%">
                  <c:v>2.1620905048494302E-2</c:v>
                </c:pt>
                <c:pt idx="4527" formatCode="0.00%">
                  <c:v>2.1670786334754898E-2</c:v>
                </c:pt>
                <c:pt idx="4528" formatCode="0.00%">
                  <c:v>2.1868341609981599E-2</c:v>
                </c:pt>
                <c:pt idx="4529" formatCode="0.00%">
                  <c:v>2.2017858746048901E-2</c:v>
                </c:pt>
                <c:pt idx="4530" formatCode="0.00%">
                  <c:v>2.2024633969974099E-2</c:v>
                </c:pt>
                <c:pt idx="4531" formatCode="0.00%">
                  <c:v>2.2248648656515001E-2</c:v>
                </c:pt>
                <c:pt idx="4532" formatCode="0.00%">
                  <c:v>2.2272915826376399E-2</c:v>
                </c:pt>
                <c:pt idx="4533" formatCode="0.00%">
                  <c:v>2.2330670865598801E-2</c:v>
                </c:pt>
                <c:pt idx="4534" formatCode="0.00%">
                  <c:v>2.23839662140994E-2</c:v>
                </c:pt>
                <c:pt idx="4535" formatCode="0.00%">
                  <c:v>2.24233736097465E-2</c:v>
                </c:pt>
                <c:pt idx="4536" formatCode="0.00%">
                  <c:v>2.2794262498095502E-2</c:v>
                </c:pt>
                <c:pt idx="4537" formatCode="0.00%">
                  <c:v>2.2890698351536499E-2</c:v>
                </c:pt>
                <c:pt idx="4538" formatCode="0.00%">
                  <c:v>2.31205983916405E-2</c:v>
                </c:pt>
                <c:pt idx="4539" formatCode="0.00%">
                  <c:v>2.3350211554251699E-2</c:v>
                </c:pt>
                <c:pt idx="4540" formatCode="0.00%">
                  <c:v>2.3450508229808899E-2</c:v>
                </c:pt>
                <c:pt idx="4541" formatCode="0.00%">
                  <c:v>2.3614830668490201E-2</c:v>
                </c:pt>
                <c:pt idx="4542" formatCode="0.00%">
                  <c:v>2.3657188587189699E-2</c:v>
                </c:pt>
                <c:pt idx="4543" formatCode="0.00%">
                  <c:v>2.39774516281848E-2</c:v>
                </c:pt>
                <c:pt idx="4544" formatCode="0.00%">
                  <c:v>2.4004599239316499E-2</c:v>
                </c:pt>
                <c:pt idx="4545" formatCode="0.00%">
                  <c:v>2.4093096339998801E-2</c:v>
                </c:pt>
                <c:pt idx="4546" formatCode="0.00%">
                  <c:v>2.4179678423901702E-2</c:v>
                </c:pt>
                <c:pt idx="4547" formatCode="0.00%">
                  <c:v>2.4253225668220201E-2</c:v>
                </c:pt>
                <c:pt idx="4548" formatCode="0.00%">
                  <c:v>2.4419744594772901E-2</c:v>
                </c:pt>
                <c:pt idx="4549" formatCode="0.00%">
                  <c:v>2.44376449039427E-2</c:v>
                </c:pt>
                <c:pt idx="4550" formatCode="0.00%">
                  <c:v>2.4656969254760699E-2</c:v>
                </c:pt>
                <c:pt idx="4551" formatCode="0.00%">
                  <c:v>2.4675597197817398E-2</c:v>
                </c:pt>
                <c:pt idx="4552" formatCode="0.00%">
                  <c:v>2.47522373055102E-2</c:v>
                </c:pt>
                <c:pt idx="4553" formatCode="0.00%">
                  <c:v>2.49547817235607E-2</c:v>
                </c:pt>
                <c:pt idx="4554" formatCode="0.00%">
                  <c:v>2.50012835347115E-2</c:v>
                </c:pt>
                <c:pt idx="4555" formatCode="0.00%">
                  <c:v>2.5002505002174699E-2</c:v>
                </c:pt>
                <c:pt idx="4556" formatCode="0.00%">
                  <c:v>2.5076995855742398E-2</c:v>
                </c:pt>
                <c:pt idx="4557" formatCode="0.00%">
                  <c:v>2.5249179364944901E-2</c:v>
                </c:pt>
                <c:pt idx="4558" formatCode="0.00%">
                  <c:v>2.5254521785222701E-2</c:v>
                </c:pt>
                <c:pt idx="4559" formatCode="0.00%">
                  <c:v>2.5282827654116401E-2</c:v>
                </c:pt>
                <c:pt idx="4560" formatCode="0.00%">
                  <c:v>2.54162634462822E-2</c:v>
                </c:pt>
                <c:pt idx="4561" formatCode="0.00%">
                  <c:v>2.5513320185943E-2</c:v>
                </c:pt>
                <c:pt idx="4562" formatCode="0.00%">
                  <c:v>2.5584211485739899E-2</c:v>
                </c:pt>
                <c:pt idx="4563" formatCode="0.00%">
                  <c:v>2.5671621999298701E-2</c:v>
                </c:pt>
                <c:pt idx="4564" formatCode="0.00%">
                  <c:v>2.5734587889011201E-2</c:v>
                </c:pt>
                <c:pt idx="4565" formatCode="0.00%">
                  <c:v>2.60186704529108E-2</c:v>
                </c:pt>
                <c:pt idx="4566" formatCode="0.00%">
                  <c:v>2.61190471973301E-2</c:v>
                </c:pt>
                <c:pt idx="4567" formatCode="0.00%">
                  <c:v>2.6307982893714901E-2</c:v>
                </c:pt>
                <c:pt idx="4568" formatCode="0.00%">
                  <c:v>2.66448205060494E-2</c:v>
                </c:pt>
                <c:pt idx="4569" formatCode="0.00%">
                  <c:v>2.6804649143079999E-2</c:v>
                </c:pt>
                <c:pt idx="4570" formatCode="0.00%">
                  <c:v>2.6954869587148E-2</c:v>
                </c:pt>
                <c:pt idx="4571" formatCode="0.00%">
                  <c:v>2.7050921967192599E-2</c:v>
                </c:pt>
                <c:pt idx="4572" formatCode="0.00%">
                  <c:v>2.7130037119934801E-2</c:v>
                </c:pt>
                <c:pt idx="4573" formatCode="0.00%">
                  <c:v>2.7848103693573999E-2</c:v>
                </c:pt>
                <c:pt idx="4574" formatCode="0.00%">
                  <c:v>2.8026390224495001E-2</c:v>
                </c:pt>
                <c:pt idx="4575" formatCode="0.00%">
                  <c:v>2.8096363836670201E-2</c:v>
                </c:pt>
                <c:pt idx="4576" formatCode="0.00%">
                  <c:v>2.8359350750544202E-2</c:v>
                </c:pt>
                <c:pt idx="4577" formatCode="0.00%">
                  <c:v>2.8479904826534699E-2</c:v>
                </c:pt>
                <c:pt idx="4578" formatCode="0.00%">
                  <c:v>2.86573724220631E-2</c:v>
                </c:pt>
                <c:pt idx="4579" formatCode="0.00%">
                  <c:v>2.8871570336855602E-2</c:v>
                </c:pt>
                <c:pt idx="4580" formatCode="0.00%">
                  <c:v>2.9082283280679001E-2</c:v>
                </c:pt>
                <c:pt idx="4581" formatCode="0.00%">
                  <c:v>2.9313750184175799E-2</c:v>
                </c:pt>
                <c:pt idx="4582" formatCode="0.00%">
                  <c:v>2.9593228001238099E-2</c:v>
                </c:pt>
                <c:pt idx="4583" formatCode="0.00%">
                  <c:v>2.95982691694439E-2</c:v>
                </c:pt>
                <c:pt idx="4584" formatCode="0.00%">
                  <c:v>3.0175646731729101E-2</c:v>
                </c:pt>
                <c:pt idx="4585" formatCode="0.00%">
                  <c:v>3.0186593125256098E-2</c:v>
                </c:pt>
                <c:pt idx="4586" formatCode="0.00%">
                  <c:v>3.0444633838024E-2</c:v>
                </c:pt>
                <c:pt idx="4587" formatCode="0.00%">
                  <c:v>3.0457393734598201E-2</c:v>
                </c:pt>
                <c:pt idx="4588" formatCode="0.00%">
                  <c:v>3.05970938213318E-2</c:v>
                </c:pt>
                <c:pt idx="4589" formatCode="0.00%">
                  <c:v>3.0743974310249299E-2</c:v>
                </c:pt>
                <c:pt idx="4590" formatCode="0.00%">
                  <c:v>3.0894108144590801E-2</c:v>
                </c:pt>
                <c:pt idx="4591" formatCode="0.00%">
                  <c:v>3.1293672735143399E-2</c:v>
                </c:pt>
                <c:pt idx="4592" formatCode="0.00%">
                  <c:v>3.1942627172721401E-2</c:v>
                </c:pt>
                <c:pt idx="4593" formatCode="0.00%">
                  <c:v>3.2125356757942702E-2</c:v>
                </c:pt>
                <c:pt idx="4594" formatCode="0.00%">
                  <c:v>3.2298263132195901E-2</c:v>
                </c:pt>
                <c:pt idx="4595" formatCode="0.00%">
                  <c:v>3.2470154197744801E-2</c:v>
                </c:pt>
                <c:pt idx="4596" formatCode="0.00%">
                  <c:v>3.2585336160448897E-2</c:v>
                </c:pt>
                <c:pt idx="4597" formatCode="0.00%">
                  <c:v>3.2938290910113001E-2</c:v>
                </c:pt>
                <c:pt idx="4598" formatCode="0.00%">
                  <c:v>3.3727672667361902E-2</c:v>
                </c:pt>
                <c:pt idx="4599" formatCode="0.00%">
                  <c:v>3.3818657687992602E-2</c:v>
                </c:pt>
                <c:pt idx="4600" formatCode="0.00%">
                  <c:v>3.3926711434568498E-2</c:v>
                </c:pt>
                <c:pt idx="4601" formatCode="0.00%">
                  <c:v>3.4242429509998999E-2</c:v>
                </c:pt>
                <c:pt idx="4602" formatCode="0.00%">
                  <c:v>3.4680689054438697E-2</c:v>
                </c:pt>
                <c:pt idx="4603" formatCode="0.00%">
                  <c:v>3.4815496984433598E-2</c:v>
                </c:pt>
                <c:pt idx="4604" formatCode="0.00%">
                  <c:v>3.59527340412686E-2</c:v>
                </c:pt>
                <c:pt idx="4605" formatCode="0.00%">
                  <c:v>3.6122722422730499E-2</c:v>
                </c:pt>
                <c:pt idx="4606" formatCode="0.00%">
                  <c:v>3.7374516780541503E-2</c:v>
                </c:pt>
                <c:pt idx="4607" formatCode="0.00%">
                  <c:v>3.7673539850555202E-2</c:v>
                </c:pt>
                <c:pt idx="4608" formatCode="0.00%">
                  <c:v>4.3078071063980601E-2</c:v>
                </c:pt>
                <c:pt idx="4609" formatCode="0.00%">
                  <c:v>4.6587015720989999E-2</c:v>
                </c:pt>
                <c:pt idx="4610" formatCode="0.00%">
                  <c:v>4.9564147965620399E-2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A896-41BB-B522-93AFDC91039E}"/>
            </c:ext>
          </c:extLst>
        </c:ser>
        <c:ser>
          <c:idx val="3"/>
          <c:order val="3"/>
          <c:tx>
            <c:strRef>
              <c:f>Sheet1!$E$1</c:f>
              <c:strCache>
                <c:ptCount val="1"/>
                <c:pt idx="0">
                  <c:v>Dimensional</c:v>
                </c:pt>
              </c:strCache>
            </c:strRef>
          </c:tx>
          <c:spPr>
            <a:solidFill>
              <a:schemeClr val="bg1"/>
            </a:solidFill>
            <a:ln>
              <a:noFill/>
            </a:ln>
            <a:effectLst/>
          </c:spPr>
          <c:invertIfNegative val="0"/>
          <c:val>
            <c:numRef>
              <c:f>Sheet1!$E$2:$E$4612</c:f>
              <c:numCache>
                <c:formatCode>0.00%</c:formatCode>
                <c:ptCount val="46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0</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0</c:v>
                </c:pt>
                <c:pt idx="1981">
                  <c:v>0</c:v>
                </c:pt>
                <c:pt idx="1982">
                  <c:v>0</c:v>
                </c:pt>
                <c:pt idx="1983">
                  <c:v>0</c:v>
                </c:pt>
                <c:pt idx="1984">
                  <c:v>0</c:v>
                </c:pt>
                <c:pt idx="1985">
                  <c:v>0</c:v>
                </c:pt>
                <c:pt idx="1986">
                  <c:v>0</c:v>
                </c:pt>
                <c:pt idx="1987">
                  <c:v>0</c:v>
                </c:pt>
                <c:pt idx="1988">
                  <c:v>0</c:v>
                </c:pt>
                <c:pt idx="1989">
                  <c:v>0</c:v>
                </c:pt>
                <c:pt idx="1990">
                  <c:v>0</c:v>
                </c:pt>
                <c:pt idx="1991">
                  <c:v>0</c:v>
                </c:pt>
                <c:pt idx="1992">
                  <c:v>0</c:v>
                </c:pt>
                <c:pt idx="1993">
                  <c:v>0</c:v>
                </c:pt>
                <c:pt idx="1994">
                  <c:v>0</c:v>
                </c:pt>
                <c:pt idx="1995">
                  <c:v>0</c:v>
                </c:pt>
                <c:pt idx="1996">
                  <c:v>0</c:v>
                </c:pt>
                <c:pt idx="1997">
                  <c:v>0</c:v>
                </c:pt>
                <c:pt idx="1998">
                  <c:v>0</c:v>
                </c:pt>
                <c:pt idx="1999">
                  <c:v>0</c:v>
                </c:pt>
                <c:pt idx="2000">
                  <c:v>0</c:v>
                </c:pt>
                <c:pt idx="2001">
                  <c:v>0</c:v>
                </c:pt>
                <c:pt idx="2002">
                  <c:v>0</c:v>
                </c:pt>
                <c:pt idx="2003">
                  <c:v>0</c:v>
                </c:pt>
                <c:pt idx="2004">
                  <c:v>0</c:v>
                </c:pt>
                <c:pt idx="2005">
                  <c:v>0</c:v>
                </c:pt>
                <c:pt idx="2006">
                  <c:v>0</c:v>
                </c:pt>
                <c:pt idx="2007">
                  <c:v>0</c:v>
                </c:pt>
                <c:pt idx="2008">
                  <c:v>0</c:v>
                </c:pt>
                <c:pt idx="2009">
                  <c:v>0</c:v>
                </c:pt>
                <c:pt idx="2010">
                  <c:v>0</c:v>
                </c:pt>
                <c:pt idx="2011">
                  <c:v>0</c:v>
                </c:pt>
                <c:pt idx="2012">
                  <c:v>0</c:v>
                </c:pt>
                <c:pt idx="2013">
                  <c:v>0</c:v>
                </c:pt>
                <c:pt idx="2014">
                  <c:v>0</c:v>
                </c:pt>
                <c:pt idx="2015">
                  <c:v>0</c:v>
                </c:pt>
                <c:pt idx="2016">
                  <c:v>0</c:v>
                </c:pt>
                <c:pt idx="2017">
                  <c:v>0</c:v>
                </c:pt>
                <c:pt idx="2018">
                  <c:v>0</c:v>
                </c:pt>
                <c:pt idx="2019">
                  <c:v>0</c:v>
                </c:pt>
                <c:pt idx="2020">
                  <c:v>0</c:v>
                </c:pt>
                <c:pt idx="2021">
                  <c:v>0</c:v>
                </c:pt>
                <c:pt idx="2022">
                  <c:v>0</c:v>
                </c:pt>
                <c:pt idx="2023">
                  <c:v>0</c:v>
                </c:pt>
                <c:pt idx="2024">
                  <c:v>0</c:v>
                </c:pt>
                <c:pt idx="2025">
                  <c:v>0</c:v>
                </c:pt>
                <c:pt idx="2026">
                  <c:v>0</c:v>
                </c:pt>
                <c:pt idx="2027">
                  <c:v>0</c:v>
                </c:pt>
                <c:pt idx="2028">
                  <c:v>0</c:v>
                </c:pt>
                <c:pt idx="2029">
                  <c:v>0</c:v>
                </c:pt>
                <c:pt idx="2030">
                  <c:v>0</c:v>
                </c:pt>
                <c:pt idx="2031">
                  <c:v>0</c:v>
                </c:pt>
                <c:pt idx="2032">
                  <c:v>0</c:v>
                </c:pt>
                <c:pt idx="2033">
                  <c:v>0</c:v>
                </c:pt>
                <c:pt idx="2034">
                  <c:v>0</c:v>
                </c:pt>
                <c:pt idx="2035">
                  <c:v>0</c:v>
                </c:pt>
                <c:pt idx="2036">
                  <c:v>0</c:v>
                </c:pt>
                <c:pt idx="2037">
                  <c:v>0</c:v>
                </c:pt>
                <c:pt idx="2038">
                  <c:v>0</c:v>
                </c:pt>
                <c:pt idx="2039">
                  <c:v>0</c:v>
                </c:pt>
                <c:pt idx="2040">
                  <c:v>0</c:v>
                </c:pt>
                <c:pt idx="2041">
                  <c:v>0</c:v>
                </c:pt>
                <c:pt idx="2042">
                  <c:v>0</c:v>
                </c:pt>
                <c:pt idx="2043">
                  <c:v>0</c:v>
                </c:pt>
                <c:pt idx="2044">
                  <c:v>0</c:v>
                </c:pt>
                <c:pt idx="2045">
                  <c:v>0</c:v>
                </c:pt>
                <c:pt idx="2046">
                  <c:v>0</c:v>
                </c:pt>
                <c:pt idx="2047">
                  <c:v>0</c:v>
                </c:pt>
                <c:pt idx="2048">
                  <c:v>0</c:v>
                </c:pt>
                <c:pt idx="2049">
                  <c:v>0</c:v>
                </c:pt>
                <c:pt idx="2050">
                  <c:v>0</c:v>
                </c:pt>
                <c:pt idx="2051">
                  <c:v>0</c:v>
                </c:pt>
                <c:pt idx="2052">
                  <c:v>0</c:v>
                </c:pt>
                <c:pt idx="2053">
                  <c:v>0</c:v>
                </c:pt>
                <c:pt idx="2054">
                  <c:v>0</c:v>
                </c:pt>
                <c:pt idx="2055">
                  <c:v>0</c:v>
                </c:pt>
                <c:pt idx="2056">
                  <c:v>0</c:v>
                </c:pt>
                <c:pt idx="2057">
                  <c:v>0</c:v>
                </c:pt>
                <c:pt idx="2058">
                  <c:v>0</c:v>
                </c:pt>
                <c:pt idx="2059">
                  <c:v>0</c:v>
                </c:pt>
                <c:pt idx="2060">
                  <c:v>0</c:v>
                </c:pt>
                <c:pt idx="2061">
                  <c:v>0</c:v>
                </c:pt>
                <c:pt idx="2062">
                  <c:v>0</c:v>
                </c:pt>
                <c:pt idx="2063">
                  <c:v>0</c:v>
                </c:pt>
                <c:pt idx="2064">
                  <c:v>0</c:v>
                </c:pt>
                <c:pt idx="2065">
                  <c:v>0</c:v>
                </c:pt>
                <c:pt idx="2066">
                  <c:v>0</c:v>
                </c:pt>
                <c:pt idx="2067">
                  <c:v>0</c:v>
                </c:pt>
                <c:pt idx="2068">
                  <c:v>0</c:v>
                </c:pt>
                <c:pt idx="2069">
                  <c:v>0</c:v>
                </c:pt>
                <c:pt idx="2070">
                  <c:v>0</c:v>
                </c:pt>
                <c:pt idx="2071">
                  <c:v>0</c:v>
                </c:pt>
                <c:pt idx="2072">
                  <c:v>0</c:v>
                </c:pt>
                <c:pt idx="2073">
                  <c:v>0</c:v>
                </c:pt>
                <c:pt idx="2074">
                  <c:v>0</c:v>
                </c:pt>
                <c:pt idx="2075">
                  <c:v>0</c:v>
                </c:pt>
                <c:pt idx="2076">
                  <c:v>0</c:v>
                </c:pt>
                <c:pt idx="2077">
                  <c:v>0</c:v>
                </c:pt>
                <c:pt idx="2078">
                  <c:v>0</c:v>
                </c:pt>
                <c:pt idx="2079">
                  <c:v>0</c:v>
                </c:pt>
                <c:pt idx="2080">
                  <c:v>0</c:v>
                </c:pt>
                <c:pt idx="2081">
                  <c:v>0</c:v>
                </c:pt>
                <c:pt idx="2082">
                  <c:v>0</c:v>
                </c:pt>
                <c:pt idx="2083">
                  <c:v>0</c:v>
                </c:pt>
                <c:pt idx="2084">
                  <c:v>0</c:v>
                </c:pt>
                <c:pt idx="2085">
                  <c:v>0</c:v>
                </c:pt>
                <c:pt idx="2086">
                  <c:v>0</c:v>
                </c:pt>
                <c:pt idx="2087">
                  <c:v>0</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0</c:v>
                </c:pt>
                <c:pt idx="2389">
                  <c:v>0</c:v>
                </c:pt>
                <c:pt idx="2390">
                  <c:v>0</c:v>
                </c:pt>
                <c:pt idx="2391">
                  <c:v>0</c:v>
                </c:pt>
                <c:pt idx="2392">
                  <c:v>0</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0</c:v>
                </c:pt>
                <c:pt idx="2406">
                  <c:v>0</c:v>
                </c:pt>
                <c:pt idx="2407">
                  <c:v>0</c:v>
                </c:pt>
                <c:pt idx="2408">
                  <c:v>0</c:v>
                </c:pt>
                <c:pt idx="2409">
                  <c:v>0</c:v>
                </c:pt>
                <c:pt idx="2410">
                  <c:v>0</c:v>
                </c:pt>
                <c:pt idx="2411">
                  <c:v>0</c:v>
                </c:pt>
                <c:pt idx="2412">
                  <c:v>0</c:v>
                </c:pt>
                <c:pt idx="2413">
                  <c:v>0</c:v>
                </c:pt>
                <c:pt idx="2414">
                  <c:v>0</c:v>
                </c:pt>
                <c:pt idx="2415">
                  <c:v>0</c:v>
                </c:pt>
                <c:pt idx="2416">
                  <c:v>0</c:v>
                </c:pt>
                <c:pt idx="2417">
                  <c:v>0</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0</c:v>
                </c:pt>
                <c:pt idx="2462">
                  <c:v>0</c:v>
                </c:pt>
                <c:pt idx="2463">
                  <c:v>0</c:v>
                </c:pt>
                <c:pt idx="2464">
                  <c:v>0</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0</c:v>
                </c:pt>
                <c:pt idx="2478">
                  <c:v>0</c:v>
                </c:pt>
                <c:pt idx="2479">
                  <c:v>0</c:v>
                </c:pt>
                <c:pt idx="2480">
                  <c:v>0</c:v>
                </c:pt>
                <c:pt idx="2481">
                  <c:v>0</c:v>
                </c:pt>
                <c:pt idx="2482">
                  <c:v>0</c:v>
                </c:pt>
                <c:pt idx="2483">
                  <c:v>0</c:v>
                </c:pt>
                <c:pt idx="2484">
                  <c:v>0</c:v>
                </c:pt>
                <c:pt idx="2485">
                  <c:v>0</c:v>
                </c:pt>
                <c:pt idx="2486">
                  <c:v>0</c:v>
                </c:pt>
                <c:pt idx="2487">
                  <c:v>0</c:v>
                </c:pt>
                <c:pt idx="2488">
                  <c:v>0</c:v>
                </c:pt>
                <c:pt idx="2489">
                  <c:v>0</c:v>
                </c:pt>
                <c:pt idx="2490">
                  <c:v>0</c:v>
                </c:pt>
                <c:pt idx="2491">
                  <c:v>0</c:v>
                </c:pt>
                <c:pt idx="2492">
                  <c:v>0</c:v>
                </c:pt>
                <c:pt idx="2493">
                  <c:v>0</c:v>
                </c:pt>
                <c:pt idx="2494">
                  <c:v>0</c:v>
                </c:pt>
                <c:pt idx="2495">
                  <c:v>0</c:v>
                </c:pt>
                <c:pt idx="2496">
                  <c:v>0</c:v>
                </c:pt>
                <c:pt idx="2497">
                  <c:v>0</c:v>
                </c:pt>
                <c:pt idx="2498">
                  <c:v>0</c:v>
                </c:pt>
                <c:pt idx="2499">
                  <c:v>0</c:v>
                </c:pt>
                <c:pt idx="2500">
                  <c:v>0</c:v>
                </c:pt>
                <c:pt idx="2501">
                  <c:v>0</c:v>
                </c:pt>
                <c:pt idx="2502">
                  <c:v>0</c:v>
                </c:pt>
                <c:pt idx="2503">
                  <c:v>0</c:v>
                </c:pt>
                <c:pt idx="2504">
                  <c:v>0</c:v>
                </c:pt>
                <c:pt idx="2505">
                  <c:v>0</c:v>
                </c:pt>
                <c:pt idx="2506">
                  <c:v>0</c:v>
                </c:pt>
                <c:pt idx="2507">
                  <c:v>0</c:v>
                </c:pt>
                <c:pt idx="2508">
                  <c:v>0</c:v>
                </c:pt>
                <c:pt idx="2509">
                  <c:v>0</c:v>
                </c:pt>
                <c:pt idx="2510">
                  <c:v>0</c:v>
                </c:pt>
                <c:pt idx="2511">
                  <c:v>0</c:v>
                </c:pt>
                <c:pt idx="2512">
                  <c:v>0</c:v>
                </c:pt>
                <c:pt idx="2513">
                  <c:v>0</c:v>
                </c:pt>
                <c:pt idx="2514">
                  <c:v>0</c:v>
                </c:pt>
                <c:pt idx="2515">
                  <c:v>0</c:v>
                </c:pt>
                <c:pt idx="2516">
                  <c:v>0</c:v>
                </c:pt>
                <c:pt idx="2517">
                  <c:v>0</c:v>
                </c:pt>
                <c:pt idx="2518">
                  <c:v>0</c:v>
                </c:pt>
                <c:pt idx="2519">
                  <c:v>0</c:v>
                </c:pt>
                <c:pt idx="2520">
                  <c:v>0</c:v>
                </c:pt>
                <c:pt idx="2521">
                  <c:v>0</c:v>
                </c:pt>
                <c:pt idx="2522">
                  <c:v>0</c:v>
                </c:pt>
                <c:pt idx="2523">
                  <c:v>0</c:v>
                </c:pt>
                <c:pt idx="2524">
                  <c:v>0</c:v>
                </c:pt>
                <c:pt idx="2525">
                  <c:v>0</c:v>
                </c:pt>
                <c:pt idx="2526">
                  <c:v>0</c:v>
                </c:pt>
                <c:pt idx="2527">
                  <c:v>0</c:v>
                </c:pt>
                <c:pt idx="2528">
                  <c:v>0</c:v>
                </c:pt>
                <c:pt idx="2529">
                  <c:v>0</c:v>
                </c:pt>
                <c:pt idx="2530">
                  <c:v>0</c:v>
                </c:pt>
                <c:pt idx="2531">
                  <c:v>0</c:v>
                </c:pt>
                <c:pt idx="2532">
                  <c:v>0</c:v>
                </c:pt>
                <c:pt idx="2533">
                  <c:v>0</c:v>
                </c:pt>
                <c:pt idx="2534">
                  <c:v>0</c:v>
                </c:pt>
                <c:pt idx="2535">
                  <c:v>0</c:v>
                </c:pt>
                <c:pt idx="2536">
                  <c:v>0</c:v>
                </c:pt>
                <c:pt idx="2537">
                  <c:v>0</c:v>
                </c:pt>
                <c:pt idx="2538">
                  <c:v>0</c:v>
                </c:pt>
                <c:pt idx="2539">
                  <c:v>0</c:v>
                </c:pt>
                <c:pt idx="2540">
                  <c:v>0</c:v>
                </c:pt>
                <c:pt idx="2541">
                  <c:v>0</c:v>
                </c:pt>
                <c:pt idx="2542">
                  <c:v>0</c:v>
                </c:pt>
                <c:pt idx="2543">
                  <c:v>0</c:v>
                </c:pt>
                <c:pt idx="2544">
                  <c:v>0</c:v>
                </c:pt>
                <c:pt idx="2545">
                  <c:v>0</c:v>
                </c:pt>
                <c:pt idx="2546">
                  <c:v>0</c:v>
                </c:pt>
                <c:pt idx="2547">
                  <c:v>0</c:v>
                </c:pt>
                <c:pt idx="2548">
                  <c:v>0</c:v>
                </c:pt>
                <c:pt idx="2549">
                  <c:v>0</c:v>
                </c:pt>
                <c:pt idx="2550">
                  <c:v>0</c:v>
                </c:pt>
                <c:pt idx="2551">
                  <c:v>0</c:v>
                </c:pt>
                <c:pt idx="2552">
                  <c:v>0</c:v>
                </c:pt>
                <c:pt idx="2553">
                  <c:v>0</c:v>
                </c:pt>
                <c:pt idx="2554">
                  <c:v>0</c:v>
                </c:pt>
                <c:pt idx="2555">
                  <c:v>0</c:v>
                </c:pt>
                <c:pt idx="2556">
                  <c:v>0</c:v>
                </c:pt>
                <c:pt idx="2557">
                  <c:v>0</c:v>
                </c:pt>
                <c:pt idx="2558">
                  <c:v>0</c:v>
                </c:pt>
                <c:pt idx="2559">
                  <c:v>0</c:v>
                </c:pt>
                <c:pt idx="2560">
                  <c:v>0</c:v>
                </c:pt>
                <c:pt idx="2561">
                  <c:v>0</c:v>
                </c:pt>
                <c:pt idx="2562">
                  <c:v>0</c:v>
                </c:pt>
                <c:pt idx="2563">
                  <c:v>0</c:v>
                </c:pt>
                <c:pt idx="2564">
                  <c:v>0</c:v>
                </c:pt>
                <c:pt idx="2565">
                  <c:v>0</c:v>
                </c:pt>
                <c:pt idx="2566">
                  <c:v>0</c:v>
                </c:pt>
                <c:pt idx="2567">
                  <c:v>0</c:v>
                </c:pt>
                <c:pt idx="2568">
                  <c:v>0</c:v>
                </c:pt>
                <c:pt idx="2569">
                  <c:v>0</c:v>
                </c:pt>
                <c:pt idx="2570">
                  <c:v>0</c:v>
                </c:pt>
                <c:pt idx="2571">
                  <c:v>0</c:v>
                </c:pt>
                <c:pt idx="2572">
                  <c:v>0</c:v>
                </c:pt>
                <c:pt idx="2573">
                  <c:v>0</c:v>
                </c:pt>
                <c:pt idx="2574">
                  <c:v>0</c:v>
                </c:pt>
                <c:pt idx="2575">
                  <c:v>0</c:v>
                </c:pt>
                <c:pt idx="2576">
                  <c:v>0</c:v>
                </c:pt>
                <c:pt idx="2577">
                  <c:v>0</c:v>
                </c:pt>
                <c:pt idx="2578">
                  <c:v>0</c:v>
                </c:pt>
                <c:pt idx="2579">
                  <c:v>0</c:v>
                </c:pt>
                <c:pt idx="2580">
                  <c:v>0</c:v>
                </c:pt>
                <c:pt idx="2581">
                  <c:v>0</c:v>
                </c:pt>
                <c:pt idx="2582">
                  <c:v>0</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0</c:v>
                </c:pt>
                <c:pt idx="2598">
                  <c:v>0</c:v>
                </c:pt>
                <c:pt idx="2599">
                  <c:v>0</c:v>
                </c:pt>
                <c:pt idx="2600">
                  <c:v>0</c:v>
                </c:pt>
                <c:pt idx="2601">
                  <c:v>0</c:v>
                </c:pt>
                <c:pt idx="2602">
                  <c:v>0</c:v>
                </c:pt>
                <c:pt idx="2603">
                  <c:v>0</c:v>
                </c:pt>
                <c:pt idx="2604">
                  <c:v>0</c:v>
                </c:pt>
                <c:pt idx="2605">
                  <c:v>0</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0</c:v>
                </c:pt>
                <c:pt idx="2622">
                  <c:v>0</c:v>
                </c:pt>
                <c:pt idx="2623">
                  <c:v>0</c:v>
                </c:pt>
                <c:pt idx="2624">
                  <c:v>0</c:v>
                </c:pt>
                <c:pt idx="2625">
                  <c:v>0</c:v>
                </c:pt>
                <c:pt idx="2626">
                  <c:v>0</c:v>
                </c:pt>
                <c:pt idx="2627">
                  <c:v>0</c:v>
                </c:pt>
                <c:pt idx="2628">
                  <c:v>0</c:v>
                </c:pt>
                <c:pt idx="2629">
                  <c:v>0</c:v>
                </c:pt>
                <c:pt idx="2630">
                  <c:v>0</c:v>
                </c:pt>
                <c:pt idx="2631">
                  <c:v>0</c:v>
                </c:pt>
                <c:pt idx="2632">
                  <c:v>0</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0</c:v>
                </c:pt>
                <c:pt idx="3039">
                  <c:v>0</c:v>
                </c:pt>
                <c:pt idx="3040">
                  <c:v>0</c:v>
                </c:pt>
                <c:pt idx="3041">
                  <c:v>0</c:v>
                </c:pt>
                <c:pt idx="3042">
                  <c:v>0</c:v>
                </c:pt>
                <c:pt idx="3043">
                  <c:v>0</c:v>
                </c:pt>
                <c:pt idx="3044">
                  <c:v>-1.81834232941658E-2</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0</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0</c:v>
                </c:pt>
                <c:pt idx="3088">
                  <c:v>0</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0</c:v>
                </c:pt>
                <c:pt idx="3110">
                  <c:v>0</c:v>
                </c:pt>
                <c:pt idx="3111">
                  <c:v>0</c:v>
                </c:pt>
                <c:pt idx="3112">
                  <c:v>0</c:v>
                </c:pt>
                <c:pt idx="3113">
                  <c:v>0</c:v>
                </c:pt>
                <c:pt idx="3114">
                  <c:v>0</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0</c:v>
                </c:pt>
                <c:pt idx="3133">
                  <c:v>0</c:v>
                </c:pt>
                <c:pt idx="3134">
                  <c:v>0</c:v>
                </c:pt>
                <c:pt idx="3135">
                  <c:v>0</c:v>
                </c:pt>
                <c:pt idx="3136">
                  <c:v>0</c:v>
                </c:pt>
                <c:pt idx="3137">
                  <c:v>0</c:v>
                </c:pt>
                <c:pt idx="3138">
                  <c:v>0</c:v>
                </c:pt>
                <c:pt idx="3139">
                  <c:v>0</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0</c:v>
                </c:pt>
                <c:pt idx="3232">
                  <c:v>0</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0</c:v>
                </c:pt>
                <c:pt idx="3280">
                  <c:v>0</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0</c:v>
                </c:pt>
                <c:pt idx="3344">
                  <c:v>0</c:v>
                </c:pt>
                <c:pt idx="3345">
                  <c:v>0</c:v>
                </c:pt>
                <c:pt idx="3346">
                  <c:v>0</c:v>
                </c:pt>
                <c:pt idx="3347">
                  <c:v>0</c:v>
                </c:pt>
                <c:pt idx="3348">
                  <c:v>0</c:v>
                </c:pt>
                <c:pt idx="3349">
                  <c:v>0</c:v>
                </c:pt>
                <c:pt idx="3350">
                  <c:v>0</c:v>
                </c:pt>
                <c:pt idx="3351">
                  <c:v>0</c:v>
                </c:pt>
                <c:pt idx="3352">
                  <c:v>0</c:v>
                </c:pt>
                <c:pt idx="3353">
                  <c:v>0</c:v>
                </c:pt>
                <c:pt idx="3354">
                  <c:v>0</c:v>
                </c:pt>
                <c:pt idx="3355">
                  <c:v>0</c:v>
                </c:pt>
                <c:pt idx="3356">
                  <c:v>0</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0</c:v>
                </c:pt>
                <c:pt idx="3374">
                  <c:v>0</c:v>
                </c:pt>
                <c:pt idx="3375">
                  <c:v>0</c:v>
                </c:pt>
                <c:pt idx="3376">
                  <c:v>0</c:v>
                </c:pt>
                <c:pt idx="3377">
                  <c:v>0</c:v>
                </c:pt>
                <c:pt idx="3378">
                  <c:v>0</c:v>
                </c:pt>
                <c:pt idx="3379">
                  <c:v>0</c:v>
                </c:pt>
                <c:pt idx="3380">
                  <c:v>0</c:v>
                </c:pt>
                <c:pt idx="3381">
                  <c:v>0</c:v>
                </c:pt>
                <c:pt idx="3382">
                  <c:v>0</c:v>
                </c:pt>
                <c:pt idx="3383">
                  <c:v>0</c:v>
                </c:pt>
                <c:pt idx="3384">
                  <c:v>0</c:v>
                </c:pt>
                <c:pt idx="3385">
                  <c:v>0</c:v>
                </c:pt>
                <c:pt idx="3386">
                  <c:v>0</c:v>
                </c:pt>
                <c:pt idx="3387">
                  <c:v>0</c:v>
                </c:pt>
                <c:pt idx="3388">
                  <c:v>0</c:v>
                </c:pt>
                <c:pt idx="3389">
                  <c:v>0</c:v>
                </c:pt>
                <c:pt idx="3390">
                  <c:v>0</c:v>
                </c:pt>
                <c:pt idx="3391">
                  <c:v>0</c:v>
                </c:pt>
                <c:pt idx="3392">
                  <c:v>0</c:v>
                </c:pt>
                <c:pt idx="3393">
                  <c:v>0</c:v>
                </c:pt>
                <c:pt idx="3394">
                  <c:v>0</c:v>
                </c:pt>
                <c:pt idx="3395">
                  <c:v>0</c:v>
                </c:pt>
                <c:pt idx="3396">
                  <c:v>0</c:v>
                </c:pt>
                <c:pt idx="3397">
                  <c:v>0</c:v>
                </c:pt>
                <c:pt idx="3398">
                  <c:v>0</c:v>
                </c:pt>
                <c:pt idx="3399">
                  <c:v>0</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0</c:v>
                </c:pt>
                <c:pt idx="3521">
                  <c:v>0</c:v>
                </c:pt>
                <c:pt idx="3522">
                  <c:v>0</c:v>
                </c:pt>
                <c:pt idx="3523">
                  <c:v>0</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0</c:v>
                </c:pt>
                <c:pt idx="3543">
                  <c:v>0</c:v>
                </c:pt>
                <c:pt idx="3544">
                  <c:v>0</c:v>
                </c:pt>
                <c:pt idx="3545">
                  <c:v>0</c:v>
                </c:pt>
                <c:pt idx="3546">
                  <c:v>0</c:v>
                </c:pt>
                <c:pt idx="3547">
                  <c:v>0</c:v>
                </c:pt>
                <c:pt idx="3548">
                  <c:v>0</c:v>
                </c:pt>
                <c:pt idx="3549">
                  <c:v>0</c:v>
                </c:pt>
                <c:pt idx="3550">
                  <c:v>0</c:v>
                </c:pt>
                <c:pt idx="3551">
                  <c:v>0</c:v>
                </c:pt>
                <c:pt idx="3552">
                  <c:v>0</c:v>
                </c:pt>
                <c:pt idx="3553">
                  <c:v>0</c:v>
                </c:pt>
                <c:pt idx="3554">
                  <c:v>0</c:v>
                </c:pt>
                <c:pt idx="3555">
                  <c:v>0</c:v>
                </c:pt>
                <c:pt idx="3556">
                  <c:v>0</c:v>
                </c:pt>
                <c:pt idx="3557">
                  <c:v>0</c:v>
                </c:pt>
                <c:pt idx="3558">
                  <c:v>-6.0460468206395999E-3</c:v>
                </c:pt>
                <c:pt idx="3559">
                  <c:v>0</c:v>
                </c:pt>
                <c:pt idx="3560">
                  <c:v>0</c:v>
                </c:pt>
                <c:pt idx="3561">
                  <c:v>0</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0</c:v>
                </c:pt>
                <c:pt idx="3590">
                  <c:v>0</c:v>
                </c:pt>
                <c:pt idx="3591">
                  <c:v>0</c:v>
                </c:pt>
                <c:pt idx="3592">
                  <c:v>0</c:v>
                </c:pt>
                <c:pt idx="3593">
                  <c:v>0</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0</c:v>
                </c:pt>
                <c:pt idx="3613">
                  <c:v>0</c:v>
                </c:pt>
                <c:pt idx="3614">
                  <c:v>0</c:v>
                </c:pt>
                <c:pt idx="3615">
                  <c:v>0</c:v>
                </c:pt>
                <c:pt idx="3616">
                  <c:v>0</c:v>
                </c:pt>
                <c:pt idx="3617">
                  <c:v>0</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0</c:v>
                </c:pt>
                <c:pt idx="3707">
                  <c:v>0</c:v>
                </c:pt>
                <c:pt idx="3708">
                  <c:v>0</c:v>
                </c:pt>
                <c:pt idx="3709">
                  <c:v>0</c:v>
                </c:pt>
                <c:pt idx="3710">
                  <c:v>0</c:v>
                </c:pt>
                <c:pt idx="3711">
                  <c:v>0</c:v>
                </c:pt>
                <c:pt idx="3712">
                  <c:v>-3.9457314230169098E-3</c:v>
                </c:pt>
                <c:pt idx="3713">
                  <c:v>0</c:v>
                </c:pt>
                <c:pt idx="3714">
                  <c:v>0</c:v>
                </c:pt>
                <c:pt idx="3715">
                  <c:v>0</c:v>
                </c:pt>
                <c:pt idx="3716">
                  <c:v>0</c:v>
                </c:pt>
                <c:pt idx="3717">
                  <c:v>0</c:v>
                </c:pt>
                <c:pt idx="3718">
                  <c:v>0</c:v>
                </c:pt>
                <c:pt idx="3719">
                  <c:v>0</c:v>
                </c:pt>
                <c:pt idx="3720">
                  <c:v>0</c:v>
                </c:pt>
                <c:pt idx="3721">
                  <c:v>0</c:v>
                </c:pt>
                <c:pt idx="3722">
                  <c:v>0</c:v>
                </c:pt>
                <c:pt idx="3723">
                  <c:v>0</c:v>
                </c:pt>
                <c:pt idx="3724">
                  <c:v>0</c:v>
                </c:pt>
                <c:pt idx="3725">
                  <c:v>0</c:v>
                </c:pt>
                <c:pt idx="3726">
                  <c:v>0</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0</c:v>
                </c:pt>
                <c:pt idx="3746">
                  <c:v>0</c:v>
                </c:pt>
                <c:pt idx="3747">
                  <c:v>0</c:v>
                </c:pt>
                <c:pt idx="3748">
                  <c:v>0</c:v>
                </c:pt>
                <c:pt idx="3749">
                  <c:v>0</c:v>
                </c:pt>
                <c:pt idx="3750">
                  <c:v>0</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-3.1624007248884901E-3</c:v>
                </c:pt>
                <c:pt idx="3767">
                  <c:v>0</c:v>
                </c:pt>
                <c:pt idx="3768">
                  <c:v>0</c:v>
                </c:pt>
                <c:pt idx="3769">
                  <c:v>0</c:v>
                </c:pt>
                <c:pt idx="3770">
                  <c:v>0</c:v>
                </c:pt>
                <c:pt idx="3771">
                  <c:v>0</c:v>
                </c:pt>
                <c:pt idx="3772">
                  <c:v>0</c:v>
                </c:pt>
                <c:pt idx="3773">
                  <c:v>0</c:v>
                </c:pt>
                <c:pt idx="3774">
                  <c:v>0</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0</c:v>
                </c:pt>
                <c:pt idx="3803">
                  <c:v>0</c:v>
                </c:pt>
                <c:pt idx="3804">
                  <c:v>0</c:v>
                </c:pt>
                <c:pt idx="3805">
                  <c:v>0</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-2.3684587545211798E-3</c:v>
                </c:pt>
                <c:pt idx="3821">
                  <c:v>0</c:v>
                </c:pt>
                <c:pt idx="3822">
                  <c:v>0</c:v>
                </c:pt>
                <c:pt idx="3823">
                  <c:v>-2.3262420278653E-3</c:v>
                </c:pt>
                <c:pt idx="3824">
                  <c:v>0</c:v>
                </c:pt>
                <c:pt idx="3825">
                  <c:v>0</c:v>
                </c:pt>
                <c:pt idx="3826">
                  <c:v>0</c:v>
                </c:pt>
                <c:pt idx="3827">
                  <c:v>0</c:v>
                </c:pt>
                <c:pt idx="3828">
                  <c:v>0</c:v>
                </c:pt>
                <c:pt idx="3829">
                  <c:v>0</c:v>
                </c:pt>
                <c:pt idx="3830">
                  <c:v>0</c:v>
                </c:pt>
                <c:pt idx="3831">
                  <c:v>0</c:v>
                </c:pt>
                <c:pt idx="3832">
                  <c:v>0</c:v>
                </c:pt>
                <c:pt idx="3833">
                  <c:v>0</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0</c:v>
                </c:pt>
                <c:pt idx="3876">
                  <c:v>0</c:v>
                </c:pt>
                <c:pt idx="3877">
                  <c:v>-1.6272205936846999E-3</c:v>
                </c:pt>
                <c:pt idx="3878">
                  <c:v>0</c:v>
                </c:pt>
                <c:pt idx="3879">
                  <c:v>0</c:v>
                </c:pt>
                <c:pt idx="3880">
                  <c:v>0</c:v>
                </c:pt>
                <c:pt idx="3881">
                  <c:v>0</c:v>
                </c:pt>
                <c:pt idx="3882">
                  <c:v>0</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0</c:v>
                </c:pt>
                <c:pt idx="3923">
                  <c:v>0</c:v>
                </c:pt>
                <c:pt idx="3924">
                  <c:v>0</c:v>
                </c:pt>
                <c:pt idx="3925">
                  <c:v>0</c:v>
                </c:pt>
                <c:pt idx="3926">
                  <c:v>0</c:v>
                </c:pt>
                <c:pt idx="3927">
                  <c:v>0</c:v>
                </c:pt>
                <c:pt idx="3928">
                  <c:v>0</c:v>
                </c:pt>
                <c:pt idx="3929">
                  <c:v>0</c:v>
                </c:pt>
                <c:pt idx="3930">
                  <c:v>0</c:v>
                </c:pt>
                <c:pt idx="3931">
                  <c:v>0</c:v>
                </c:pt>
                <c:pt idx="3932">
                  <c:v>0</c:v>
                </c:pt>
                <c:pt idx="3933">
                  <c:v>0</c:v>
                </c:pt>
                <c:pt idx="3934">
                  <c:v>0</c:v>
                </c:pt>
                <c:pt idx="3935">
                  <c:v>0</c:v>
                </c:pt>
                <c:pt idx="3936">
                  <c:v>-7.1025010067504702E-4</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-3.9642334153269798E-4</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0</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4.7765411926330202E-4</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1.6497310844560899E-3</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0</c:v>
                </c:pt>
                <c:pt idx="4119">
                  <c:v>0</c:v>
                </c:pt>
                <c:pt idx="4120">
                  <c:v>0</c:v>
                </c:pt>
                <c:pt idx="4121">
                  <c:v>0</c:v>
                </c:pt>
                <c:pt idx="4122">
                  <c:v>0</c:v>
                </c:pt>
                <c:pt idx="4123">
                  <c:v>0</c:v>
                </c:pt>
                <c:pt idx="4124">
                  <c:v>0</c:v>
                </c:pt>
                <c:pt idx="4125">
                  <c:v>2.4411972053368699E-3</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0</c:v>
                </c:pt>
                <c:pt idx="4141">
                  <c:v>0</c:v>
                </c:pt>
                <c:pt idx="4142">
                  <c:v>0</c:v>
                </c:pt>
                <c:pt idx="4143">
                  <c:v>2.8458088872285198E-3</c:v>
                </c:pt>
                <c:pt idx="4144">
                  <c:v>0</c:v>
                </c:pt>
                <c:pt idx="4145">
                  <c:v>0</c:v>
                </c:pt>
                <c:pt idx="4146">
                  <c:v>0</c:v>
                </c:pt>
                <c:pt idx="4147">
                  <c:v>0</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3.4291558997423502E-3</c:v>
                </c:pt>
                <c:pt idx="4173">
                  <c:v>3.4542324467394798E-3</c:v>
                </c:pt>
                <c:pt idx="4174">
                  <c:v>3.4662486125072202E-3</c:v>
                </c:pt>
                <c:pt idx="4175">
                  <c:v>0</c:v>
                </c:pt>
                <c:pt idx="4176">
                  <c:v>0</c:v>
                </c:pt>
                <c:pt idx="4177">
                  <c:v>0</c:v>
                </c:pt>
                <c:pt idx="4178">
                  <c:v>0</c:v>
                </c:pt>
                <c:pt idx="4179">
                  <c:v>0</c:v>
                </c:pt>
                <c:pt idx="4180">
                  <c:v>0</c:v>
                </c:pt>
                <c:pt idx="4181">
                  <c:v>0</c:v>
                </c:pt>
                <c:pt idx="4182">
                  <c:v>0</c:v>
                </c:pt>
                <c:pt idx="4183">
                  <c:v>0</c:v>
                </c:pt>
                <c:pt idx="4184">
                  <c:v>0</c:v>
                </c:pt>
                <c:pt idx="4185">
                  <c:v>0</c:v>
                </c:pt>
                <c:pt idx="4186">
                  <c:v>3.6731714764397499E-3</c:v>
                </c:pt>
                <c:pt idx="4187">
                  <c:v>0</c:v>
                </c:pt>
                <c:pt idx="4188">
                  <c:v>0</c:v>
                </c:pt>
                <c:pt idx="4189">
                  <c:v>3.7661084593145801E-3</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4.7686772336068602E-3</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c:v>
                </c:pt>
                <c:pt idx="4248">
                  <c:v>5.4568007961943703E-3</c:v>
                </c:pt>
                <c:pt idx="4249">
                  <c:v>0</c:v>
                </c:pt>
                <c:pt idx="4250">
                  <c:v>0</c:v>
                </c:pt>
                <c:pt idx="4251">
                  <c:v>0</c:v>
                </c:pt>
                <c:pt idx="4252">
                  <c:v>0</c:v>
                </c:pt>
                <c:pt idx="4253">
                  <c:v>0</c:v>
                </c:pt>
                <c:pt idx="4254">
                  <c:v>0</c:v>
                </c:pt>
                <c:pt idx="4255">
                  <c:v>0</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6.1043947033969596E-3</c:v>
                </c:pt>
                <c:pt idx="4273">
                  <c:v>0</c:v>
                </c:pt>
                <c:pt idx="4274">
                  <c:v>0</c:v>
                </c:pt>
                <c:pt idx="4275">
                  <c:v>0</c:v>
                </c:pt>
                <c:pt idx="4276">
                  <c:v>0</c:v>
                </c:pt>
                <c:pt idx="4277">
                  <c:v>0</c:v>
                </c:pt>
                <c:pt idx="4278">
                  <c:v>0</c:v>
                </c:pt>
                <c:pt idx="4279">
                  <c:v>0</c:v>
                </c:pt>
                <c:pt idx="4280">
                  <c:v>0</c:v>
                </c:pt>
                <c:pt idx="4281">
                  <c:v>0</c:v>
                </c:pt>
                <c:pt idx="4282">
                  <c:v>0</c:v>
                </c:pt>
                <c:pt idx="4283">
                  <c:v>6.4316805844737398E-3</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c:v>
                </c:pt>
                <c:pt idx="4297">
                  <c:v>6.7183689281409302E-3</c:v>
                </c:pt>
                <c:pt idx="4298">
                  <c:v>0</c:v>
                </c:pt>
                <c:pt idx="4299">
                  <c:v>0</c:v>
                </c:pt>
                <c:pt idx="4300">
                  <c:v>0</c:v>
                </c:pt>
                <c:pt idx="4301">
                  <c:v>0</c:v>
                </c:pt>
                <c:pt idx="4302">
                  <c:v>0</c:v>
                </c:pt>
                <c:pt idx="4303">
                  <c:v>0</c:v>
                </c:pt>
                <c:pt idx="4304">
                  <c:v>0</c:v>
                </c:pt>
                <c:pt idx="4305">
                  <c:v>0</c:v>
                </c:pt>
                <c:pt idx="4306">
                  <c:v>0</c:v>
                </c:pt>
                <c:pt idx="4307">
                  <c:v>7.0190999154580202E-3</c:v>
                </c:pt>
                <c:pt idx="4308">
                  <c:v>0</c:v>
                </c:pt>
                <c:pt idx="4309">
                  <c:v>0</c:v>
                </c:pt>
                <c:pt idx="4310">
                  <c:v>0</c:v>
                </c:pt>
                <c:pt idx="4311">
                  <c:v>0</c:v>
                </c:pt>
                <c:pt idx="4312">
                  <c:v>0</c:v>
                </c:pt>
                <c:pt idx="4313">
                  <c:v>0</c:v>
                </c:pt>
                <c:pt idx="4314">
                  <c:v>0</c:v>
                </c:pt>
                <c:pt idx="4315">
                  <c:v>0</c:v>
                </c:pt>
                <c:pt idx="4316">
                  <c:v>0</c:v>
                </c:pt>
                <c:pt idx="4317">
                  <c:v>0</c:v>
                </c:pt>
                <c:pt idx="4318">
                  <c:v>0</c:v>
                </c:pt>
                <c:pt idx="4319">
                  <c:v>0</c:v>
                </c:pt>
                <c:pt idx="4320">
                  <c:v>0</c:v>
                </c:pt>
                <c:pt idx="4321">
                  <c:v>7.7106338239172302E-3</c:v>
                </c:pt>
                <c:pt idx="4322">
                  <c:v>0</c:v>
                </c:pt>
                <c:pt idx="4323">
                  <c:v>0</c:v>
                </c:pt>
                <c:pt idx="4324">
                  <c:v>0</c:v>
                </c:pt>
                <c:pt idx="4325">
                  <c:v>0</c:v>
                </c:pt>
                <c:pt idx="4326">
                  <c:v>0</c:v>
                </c:pt>
                <c:pt idx="4327">
                  <c:v>0</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8.4329537581775502E-3</c:v>
                </c:pt>
                <c:pt idx="4341">
                  <c:v>8.5800173405579192E-3</c:v>
                </c:pt>
                <c:pt idx="4342">
                  <c:v>0</c:v>
                </c:pt>
                <c:pt idx="4343">
                  <c:v>0</c:v>
                </c:pt>
                <c:pt idx="4344">
                  <c:v>0</c:v>
                </c:pt>
                <c:pt idx="4345">
                  <c:v>0</c:v>
                </c:pt>
                <c:pt idx="4346">
                  <c:v>0</c:v>
                </c:pt>
                <c:pt idx="4347">
                  <c:v>8.9280967061828899E-3</c:v>
                </c:pt>
                <c:pt idx="4348">
                  <c:v>8.93072376437609E-3</c:v>
                </c:pt>
                <c:pt idx="4349">
                  <c:v>0</c:v>
                </c:pt>
                <c:pt idx="4350">
                  <c:v>0</c:v>
                </c:pt>
                <c:pt idx="4351">
                  <c:v>0</c:v>
                </c:pt>
                <c:pt idx="4352">
                  <c:v>0</c:v>
                </c:pt>
                <c:pt idx="4353">
                  <c:v>0</c:v>
                </c:pt>
                <c:pt idx="4354">
                  <c:v>0</c:v>
                </c:pt>
                <c:pt idx="4355">
                  <c:v>0</c:v>
                </c:pt>
                <c:pt idx="4356">
                  <c:v>0</c:v>
                </c:pt>
                <c:pt idx="4357">
                  <c:v>0</c:v>
                </c:pt>
                <c:pt idx="4358">
                  <c:v>0</c:v>
                </c:pt>
                <c:pt idx="4359">
                  <c:v>0</c:v>
                </c:pt>
                <c:pt idx="4360">
                  <c:v>0</c:v>
                </c:pt>
                <c:pt idx="4361">
                  <c:v>9.6972789876370608E-3</c:v>
                </c:pt>
                <c:pt idx="4362">
                  <c:v>0</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1.0185241181889701E-2</c:v>
                </c:pt>
                <c:pt idx="4377">
                  <c:v>0</c:v>
                </c:pt>
                <c:pt idx="4378">
                  <c:v>0</c:v>
                </c:pt>
                <c:pt idx="4379">
                  <c:v>0</c:v>
                </c:pt>
                <c:pt idx="4380">
                  <c:v>0</c:v>
                </c:pt>
                <c:pt idx="4381">
                  <c:v>0</c:v>
                </c:pt>
                <c:pt idx="4382">
                  <c:v>0</c:v>
                </c:pt>
                <c:pt idx="4383">
                  <c:v>0</c:v>
                </c:pt>
                <c:pt idx="4384">
                  <c:v>0</c:v>
                </c:pt>
                <c:pt idx="4385">
                  <c:v>0</c:v>
                </c:pt>
                <c:pt idx="4386">
                  <c:v>1.07807373447286E-2</c:v>
                </c:pt>
                <c:pt idx="4387">
                  <c:v>0</c:v>
                </c:pt>
                <c:pt idx="4388">
                  <c:v>0</c:v>
                </c:pt>
                <c:pt idx="4389">
                  <c:v>0</c:v>
                </c:pt>
                <c:pt idx="4390">
                  <c:v>0</c:v>
                </c:pt>
                <c:pt idx="4391">
                  <c:v>0</c:v>
                </c:pt>
                <c:pt idx="4392">
                  <c:v>0</c:v>
                </c:pt>
                <c:pt idx="4393">
                  <c:v>0</c:v>
                </c:pt>
                <c:pt idx="4394">
                  <c:v>0</c:v>
                </c:pt>
                <c:pt idx="4395">
                  <c:v>0</c:v>
                </c:pt>
                <c:pt idx="4396">
                  <c:v>0</c:v>
                </c:pt>
                <c:pt idx="4397">
                  <c:v>0</c:v>
                </c:pt>
                <c:pt idx="4398">
                  <c:v>0</c:v>
                </c:pt>
                <c:pt idx="4399">
                  <c:v>1.1386024197364701E-2</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1.3498078082731801E-2</c:v>
                </c:pt>
                <c:pt idx="4440">
                  <c:v>0</c:v>
                </c:pt>
                <c:pt idx="4441">
                  <c:v>0</c:v>
                </c:pt>
                <c:pt idx="4442">
                  <c:v>0</c:v>
                </c:pt>
                <c:pt idx="4443">
                  <c:v>0</c:v>
                </c:pt>
                <c:pt idx="4444">
                  <c:v>0</c:v>
                </c:pt>
                <c:pt idx="4445">
                  <c:v>0</c:v>
                </c:pt>
                <c:pt idx="4446">
                  <c:v>0</c:v>
                </c:pt>
                <c:pt idx="4447">
                  <c:v>0</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0</c:v>
                </c:pt>
                <c:pt idx="4489">
                  <c:v>1.73238995112368E-2</c:v>
                </c:pt>
                <c:pt idx="4490">
                  <c:v>0</c:v>
                </c:pt>
                <c:pt idx="4491">
                  <c:v>0</c:v>
                </c:pt>
                <c:pt idx="4492">
                  <c:v>0</c:v>
                </c:pt>
                <c:pt idx="4493">
                  <c:v>0</c:v>
                </c:pt>
                <c:pt idx="4494">
                  <c:v>0</c:v>
                </c:pt>
                <c:pt idx="4495">
                  <c:v>0</c:v>
                </c:pt>
                <c:pt idx="4496">
                  <c:v>0</c:v>
                </c:pt>
                <c:pt idx="4497">
                  <c:v>0</c:v>
                </c:pt>
                <c:pt idx="4498">
                  <c:v>0</c:v>
                </c:pt>
                <c:pt idx="4499">
                  <c:v>0</c:v>
                </c:pt>
                <c:pt idx="4500">
                  <c:v>0</c:v>
                </c:pt>
                <c:pt idx="4501">
                  <c:v>0</c:v>
                </c:pt>
                <c:pt idx="4502">
                  <c:v>0</c:v>
                </c:pt>
                <c:pt idx="4503">
                  <c:v>0</c:v>
                </c:pt>
                <c:pt idx="4504">
                  <c:v>0</c:v>
                </c:pt>
                <c:pt idx="4505">
                  <c:v>0</c:v>
                </c:pt>
                <c:pt idx="4506">
                  <c:v>1.89393377880691E-2</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0</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0</c:v>
                </c:pt>
                <c:pt idx="4550">
                  <c:v>0</c:v>
                </c:pt>
                <c:pt idx="4551">
                  <c:v>0</c:v>
                </c:pt>
                <c:pt idx="4552">
                  <c:v>0</c:v>
                </c:pt>
                <c:pt idx="4553">
                  <c:v>0</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0</c:v>
                </c:pt>
                <c:pt idx="4576">
                  <c:v>0</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0</c:v>
                </c:pt>
                <c:pt idx="4598">
                  <c:v>0</c:v>
                </c:pt>
                <c:pt idx="4599">
                  <c:v>0</c:v>
                </c:pt>
                <c:pt idx="4600">
                  <c:v>0</c:v>
                </c:pt>
                <c:pt idx="4601">
                  <c:v>0</c:v>
                </c:pt>
                <c:pt idx="4602">
                  <c:v>0</c:v>
                </c:pt>
                <c:pt idx="4603">
                  <c:v>0</c:v>
                </c:pt>
                <c:pt idx="4604">
                  <c:v>0</c:v>
                </c:pt>
                <c:pt idx="4605">
                  <c:v>0</c:v>
                </c:pt>
                <c:pt idx="4606">
                  <c:v>0</c:v>
                </c:pt>
                <c:pt idx="4607">
                  <c:v>0</c:v>
                </c:pt>
                <c:pt idx="4608" formatCode="General">
                  <c:v>0</c:v>
                </c:pt>
                <c:pt idx="4609" formatCode="General">
                  <c:v>0</c:v>
                </c:pt>
                <c:pt idx="4610" formatCode="General">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A896-41BB-B522-93AFDC91039E}"/>
            </c:ext>
          </c:extLst>
        </c:ser>
        <c:dLbls>
          <c:showLegendKey val="0"/>
          <c:showVal val="0"/>
          <c:showCatName val="0"/>
          <c:showSerName val="0"/>
          <c:showPercent val="0"/>
          <c:showBubbleSize val="0"/>
        </c:dLbls>
        <c:gapWidth val="219"/>
        <c:overlap val="-27"/>
        <c:axId val="743858272"/>
        <c:axId val="743848192"/>
      </c:barChart>
      <c:catAx>
        <c:axId val="743858272"/>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Avenir LT 55 Roman (Body)"/>
                <a:ea typeface="+mn-ea"/>
                <a:cs typeface="+mn-cs"/>
              </a:defRPr>
            </a:pPr>
            <a:endParaRPr lang="en-US"/>
          </a:p>
        </c:txPr>
        <c:crossAx val="743848192"/>
        <c:crosses val="autoZero"/>
        <c:auto val="0"/>
        <c:lblAlgn val="ctr"/>
        <c:lblOffset val="100"/>
        <c:noMultiLvlLbl val="0"/>
      </c:catAx>
      <c:valAx>
        <c:axId val="743848192"/>
        <c:scaling>
          <c:orientation val="minMax"/>
          <c:max val="8.0000000000000016E-2"/>
          <c:min val="-8.0000000000000016E-2"/>
        </c:scaling>
        <c:delete val="0"/>
        <c:axPos val="l"/>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800" b="0" i="0" u="none" strike="noStrike" kern="1200" baseline="0" smtId="4294967295">
                <a:solidFill>
                  <a:schemeClr val="tx1">
                    <a:lumMod val="65000"/>
                    <a:lumOff val="35000"/>
                  </a:schemeClr>
                </a:solidFill>
                <a:latin typeface="Avenir LT 55 Roman (Body)"/>
                <a:ea typeface="+mn-ea"/>
                <a:cs typeface="+mn-cs"/>
              </a:defRPr>
            </a:pPr>
            <a:endParaRPr lang="en-US"/>
          </a:p>
        </c:txPr>
        <c:crossAx val="743858272"/>
        <c:crosses val="autoZero"/>
        <c:crossBetween val="between"/>
        <c:majorUnit val="2.0000000000000004E-2"/>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baseline="0" smtId="4294967295">
          <a:latin typeface="Avenir LT 55 Roman (Body)"/>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68391072750092E-2"/>
          <c:y val="3.2703723758459091E-2"/>
          <c:w val="0.80313700437545776"/>
          <c:h val="0.93459254503250122"/>
        </c:manualLayout>
      </c:layout>
      <c:barChart>
        <c:barDir val="bar"/>
        <c:grouping val="clustered"/>
        <c:varyColors val="0"/>
        <c:ser>
          <c:idx val="0"/>
          <c:order val="0"/>
          <c:tx>
            <c:strRef>
              <c:f>chart!$B$1</c:f>
              <c:strCache>
                <c:ptCount val="1"/>
                <c:pt idx="0">
                  <c:v>10 Years</c:v>
                </c:pt>
              </c:strCache>
            </c:strRef>
          </c:tx>
          <c:spPr>
            <a:solidFill>
              <a:schemeClr val="accent2">
                <a:lumMod val="40000"/>
                <a:lumOff val="60000"/>
              </a:schemeClr>
            </a:solidFill>
            <a:ln>
              <a:noFill/>
            </a:ln>
            <a:effectLst/>
          </c:spPr>
          <c:invertIfNegative val="0"/>
          <c:dLbls>
            <c:dLbl>
              <c:idx val="0"/>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C42F-4728-9B4D-80399A2FE5ED}"/>
                </c:ext>
              </c:extLst>
            </c:dLbl>
            <c:dLbl>
              <c:idx val="1"/>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C42F-4728-9B4D-80399A2FE5ED}"/>
                </c:ext>
              </c:extLst>
            </c:dLbl>
            <c:dLbl>
              <c:idx val="2"/>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C42F-4728-9B4D-80399A2FE5ED}"/>
                </c:ext>
              </c:extLst>
            </c:dLbl>
            <c:dLbl>
              <c:idx val="3"/>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C42F-4728-9B4D-80399A2FE5ED}"/>
                </c:ext>
              </c:extLst>
            </c:dLbl>
            <c:spPr>
              <a:noFill/>
              <a:ln>
                <a:noFill/>
              </a:ln>
              <a:effectLst/>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chart!$A$2:$A$5</c:f>
              <c:strCache>
                <c:ptCount val="4"/>
                <c:pt idx="0">
                  <c:v>Profitability</c:v>
                </c:pt>
                <c:pt idx="1">
                  <c:v>Value</c:v>
                </c:pt>
                <c:pt idx="2">
                  <c:v>Size</c:v>
                </c:pt>
                <c:pt idx="3">
                  <c:v>Market</c:v>
                </c:pt>
              </c:strCache>
            </c:strRef>
          </c:cat>
          <c:val>
            <c:numRef>
              <c:f>chart!$B$2:$B$5</c:f>
              <c:numCache>
                <c:formatCode>0%</c:formatCode>
                <c:ptCount val="4"/>
                <c:pt idx="0">
                  <c:v>0.101426307448494</c:v>
                </c:pt>
                <c:pt idx="1">
                  <c:v>0.23348837209302301</c:v>
                </c:pt>
                <c:pt idx="2">
                  <c:v>0.32330827067669199</c:v>
                </c:pt>
                <c:pt idx="3">
                  <c:v>0.135813953488372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AEB1-493C-9505-12B89EC1CE15}"/>
            </c:ext>
          </c:extLst>
        </c:ser>
        <c:ser>
          <c:idx val="1"/>
          <c:order val="1"/>
          <c:tx>
            <c:strRef>
              <c:f>chart!$C$1</c:f>
              <c:strCache>
                <c:ptCount val="1"/>
                <c:pt idx="0">
                  <c:v>5 Years</c:v>
                </c:pt>
              </c:strCache>
            </c:strRef>
          </c:tx>
          <c:spPr>
            <a:solidFill>
              <a:schemeClr val="accent2"/>
            </a:solidFill>
            <a:ln>
              <a:noFill/>
            </a:ln>
            <a:effectLst/>
          </c:spPr>
          <c:invertIfNegative val="0"/>
          <c:dLbls>
            <c:dLbl>
              <c:idx val="0"/>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C42F-4728-9B4D-80399A2FE5ED}"/>
                </c:ext>
              </c:extLst>
            </c:dLbl>
            <c:dLbl>
              <c:idx val="1"/>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C42F-4728-9B4D-80399A2FE5ED}"/>
                </c:ext>
              </c:extLst>
            </c:dLbl>
            <c:dLbl>
              <c:idx val="2"/>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C42F-4728-9B4D-80399A2FE5ED}"/>
                </c:ext>
              </c:extLst>
            </c:dLbl>
            <c:dLbl>
              <c:idx val="3"/>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C42F-4728-9B4D-80399A2FE5ED}"/>
                </c:ext>
              </c:extLst>
            </c:dLbl>
            <c:spPr>
              <a:noFill/>
              <a:ln>
                <a:noFill/>
              </a:ln>
              <a:effectLst/>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chart!$A$2:$A$5</c:f>
              <c:strCache>
                <c:ptCount val="4"/>
                <c:pt idx="0">
                  <c:v>Profitability</c:v>
                </c:pt>
                <c:pt idx="1">
                  <c:v>Value</c:v>
                </c:pt>
                <c:pt idx="2">
                  <c:v>Size</c:v>
                </c:pt>
                <c:pt idx="3">
                  <c:v>Market</c:v>
                </c:pt>
              </c:strCache>
            </c:strRef>
          </c:cat>
          <c:val>
            <c:numRef>
              <c:f>chart!$C$2:$C$5</c:f>
              <c:numCache>
                <c:formatCode>0%</c:formatCode>
                <c:ptCount val="4"/>
                <c:pt idx="0">
                  <c:v>0.18379160636758299</c:v>
                </c:pt>
                <c:pt idx="1">
                  <c:v>0.30660792951541799</c:v>
                </c:pt>
                <c:pt idx="2">
                  <c:v>0.42081850533807802</c:v>
                </c:pt>
                <c:pt idx="3">
                  <c:v>0.20264317180616701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AEB1-493C-9505-12B89EC1CE15}"/>
            </c:ext>
          </c:extLst>
        </c:ser>
        <c:ser>
          <c:idx val="2"/>
          <c:order val="2"/>
          <c:tx>
            <c:strRef>
              <c:f>chart!$D$1</c:f>
              <c:strCache>
                <c:ptCount val="1"/>
                <c:pt idx="0">
                  <c:v>1 Year</c:v>
                </c:pt>
              </c:strCache>
            </c:strRef>
          </c:tx>
          <c:spPr>
            <a:solidFill>
              <a:schemeClr val="accent2">
                <a:lumMod val="75000"/>
              </a:schemeClr>
            </a:solidFill>
            <a:ln>
              <a:noFill/>
            </a:ln>
            <a:effectLst/>
          </c:spPr>
          <c:invertIfNegative val="0"/>
          <c:dLbls>
            <c:dLbl>
              <c:idx val="0"/>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C42F-4728-9B4D-80399A2FE5ED}"/>
                </c:ext>
              </c:extLst>
            </c:dLbl>
            <c:dLbl>
              <c:idx val="1"/>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C42F-4728-9B4D-80399A2FE5ED}"/>
                </c:ext>
              </c:extLst>
            </c:dLbl>
            <c:dLbl>
              <c:idx val="2"/>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C42F-4728-9B4D-80399A2FE5ED}"/>
                </c:ext>
              </c:extLst>
            </c:dLbl>
            <c:dLbl>
              <c:idx val="3"/>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C42F-4728-9B4D-80399A2FE5ED}"/>
                </c:ext>
              </c:extLst>
            </c:dLbl>
            <c:spPr>
              <a:noFill/>
              <a:ln>
                <a:noFill/>
              </a:ln>
              <a:effectLst/>
            </c:spPr>
            <c:txPr>
              <a:bodyPr rot="0" spcFirstLastPara="1" vertOverflow="ellipsis" vert="horz" wrap="square" anchor="ctr" anchorCtr="1"/>
              <a:lstStyle/>
              <a:p>
                <a:pPr>
                  <a:defRPr sz="1050" b="1" i="0" u="none" strike="noStrike" kern="1200" baseline="0" smtId="4294967295">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chart!$A$2:$A$5</c:f>
              <c:strCache>
                <c:ptCount val="4"/>
                <c:pt idx="0">
                  <c:v>Profitability</c:v>
                </c:pt>
                <c:pt idx="1">
                  <c:v>Value</c:v>
                </c:pt>
                <c:pt idx="2">
                  <c:v>Size</c:v>
                </c:pt>
                <c:pt idx="3">
                  <c:v>Market</c:v>
                </c:pt>
              </c:strCache>
            </c:strRef>
          </c:cat>
          <c:val>
            <c:numRef>
              <c:f>chart!$D$2:$D$5</c:f>
              <c:numCache>
                <c:formatCode>0%</c:formatCode>
                <c:ptCount val="4"/>
                <c:pt idx="0">
                  <c:v>0.339648173207037</c:v>
                </c:pt>
                <c:pt idx="1">
                  <c:v>0.40912933220625503</c:v>
                </c:pt>
                <c:pt idx="2">
                  <c:v>0.45477815699658702</c:v>
                </c:pt>
                <c:pt idx="3">
                  <c:v>0.29501267962806399</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AEB1-493C-9505-12B89EC1CE15}"/>
            </c:ext>
          </c:extLst>
        </c:ser>
        <c:dLbls>
          <c:showLegendKey val="0"/>
          <c:showVal val="0"/>
          <c:showCatName val="0"/>
          <c:showSerName val="0"/>
          <c:showPercent val="0"/>
          <c:showBubbleSize val="0"/>
        </c:dLbls>
        <c:gapWidth val="200"/>
        <c:overlap val="-30"/>
        <c:axId val="264045631"/>
        <c:axId val="342381199"/>
      </c:barChart>
      <c:catAx>
        <c:axId val="264045631"/>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0" i="0" u="none" strike="noStrike" kern="1200" baseline="0" smtId="4294967295">
                <a:solidFill>
                  <a:schemeClr val="bg2">
                    <a:lumMod val="50000"/>
                  </a:schemeClr>
                </a:solidFill>
                <a:latin typeface="+mn-lt"/>
                <a:ea typeface="+mn-ea"/>
                <a:cs typeface="+mn-cs"/>
              </a:defRPr>
            </a:pPr>
            <a:endParaRPr lang="en-US"/>
          </a:p>
        </c:txPr>
        <c:crossAx val="342381199"/>
        <c:crosses val="autoZero"/>
        <c:auto val="0"/>
        <c:lblAlgn val="ctr"/>
        <c:lblOffset val="100"/>
        <c:noMultiLvlLbl val="0"/>
      </c:catAx>
      <c:valAx>
        <c:axId val="342381199"/>
        <c:scaling>
          <c:orientation val="minMax"/>
        </c:scaling>
        <c:delete val="1"/>
        <c:axPos val="b"/>
        <c:numFmt formatCode="0%" sourceLinked="1"/>
        <c:majorTickMark val="none"/>
        <c:minorTickMark val="none"/>
        <c:tickLblPos val="nextTo"/>
        <c:crossAx val="264045631"/>
        <c:crosses val="autoZero"/>
        <c:crossBetween val="between"/>
      </c:valAx>
      <c:spPr>
        <a:noFill/>
        <a:ln>
          <a:noFill/>
        </a:ln>
        <a:effectLst/>
      </c:spPr>
    </c:plotArea>
    <c:legend>
      <c:legendPos val="r"/>
      <c:layout>
        <c:manualLayout>
          <c:xMode val="edge"/>
          <c:yMode val="edge"/>
          <c:x val="0.69702750444412231"/>
          <c:y val="1.3112950138747692E-2"/>
          <c:w val="0.30119079351425171"/>
          <c:h val="4.5079868286848068E-2"/>
        </c:manualLayout>
      </c:layout>
      <c:overlay val="0"/>
      <c:spPr>
        <a:noFill/>
        <a:ln>
          <a:noFill/>
        </a:ln>
        <a:effectLst/>
      </c:spPr>
      <c:txPr>
        <a:bodyPr rot="0" spcFirstLastPara="1" vertOverflow="ellipsis" vert="horz" wrap="square" anchor="ctr" anchorCtr="1"/>
        <a:lstStyle/>
        <a:p>
          <a:pPr>
            <a:defRPr sz="1050" b="0" i="0" u="none" strike="noStrike" kern="1200" baseline="0" smtId="4294967295">
              <a:solidFill>
                <a:schemeClr val="bg2">
                  <a:lumMod val="50000"/>
                </a:schemeClr>
              </a:solidFill>
              <a:latin typeface="+mn-lt"/>
              <a:ea typeface="+mn-ea"/>
              <a:cs typeface="+mn-cs"/>
            </a:defRPr>
          </a:pPr>
          <a:endParaRPr lang="en-US"/>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smtId="4294967295">
          <a:solidFill>
            <a:schemeClr val="bg1"/>
          </a:solidFil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338862776756287E-2"/>
          <c:y val="0.10033831745386124"/>
          <c:w val="0.8971976637840271"/>
          <c:h val="0.89966166019439697"/>
        </c:manualLayout>
      </c:layout>
      <c:barChart>
        <c:barDir val="col"/>
        <c:grouping val="clustered"/>
        <c:varyColors val="0"/>
        <c:ser>
          <c:idx val="1"/>
          <c:order val="1"/>
          <c:tx>
            <c:strRef>
              <c:f>Sheet1!$B$1</c:f>
              <c:strCache>
                <c:ptCount val="1"/>
                <c:pt idx="0">
                  <c:v>Column1</c:v>
                </c:pt>
              </c:strCache>
            </c:strRef>
          </c:tx>
          <c:spPr>
            <a:solidFill>
              <a:schemeClr val="accent3"/>
            </a:solidFill>
            <a:ln w="19050">
              <a:noFill/>
            </a:ln>
            <a:effectLst/>
          </c:spPr>
          <c:invertIfNegative val="0"/>
          <c:dLbls>
            <c:dLbl>
              <c:idx val="0"/>
              <c:numFmt formatCode="0.0%" sourceLinked="0"/>
              <c:spPr/>
              <c:txPr>
                <a:bodyPr rot="0" spcFirstLastPara="1" vertOverflow="ellipsis" vert="horz" wrap="square" lIns="38100" tIns="19050" rIns="38100" bIns="19050" anchor="ctr" anchorCtr="1">
                  <a:spAutoFit/>
                </a:bodyPr>
                <a:lstStyle/>
                <a:p>
                  <a:pPr>
                    <a:defRPr sz="140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30EC-4E1D-BDD1-C8507C5476FF}"/>
                </c:ext>
              </c:extLst>
            </c:dLbl>
            <c:dLbl>
              <c:idx val="1"/>
              <c:numFmt formatCode="0.0%" sourceLinked="0"/>
              <c:spPr/>
              <c:txPr>
                <a:bodyPr rot="0" spcFirstLastPara="1" vertOverflow="ellipsis" vert="horz" wrap="square" lIns="38100" tIns="19050" rIns="38100" bIns="19050" anchor="ctr" anchorCtr="1">
                  <a:spAutoFit/>
                </a:bodyPr>
                <a:lstStyle/>
                <a:p>
                  <a:pPr>
                    <a:defRPr sz="140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30EC-4E1D-BDD1-C8507C5476FF}"/>
                </c:ext>
              </c:extLst>
            </c:dLbl>
            <c:dLbl>
              <c:idx val="2"/>
              <c:numFmt formatCode="0.0%" sourceLinked="0"/>
              <c:spPr/>
              <c:txPr>
                <a:bodyPr rot="0" spcFirstLastPara="1" vertOverflow="ellipsis" vert="horz" wrap="square" lIns="38100" tIns="19050" rIns="38100" bIns="19050" anchor="ctr" anchorCtr="1">
                  <a:spAutoFit/>
                </a:bodyPr>
                <a:lstStyle/>
                <a:p>
                  <a:pPr>
                    <a:defRPr sz="140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30EC-4E1D-BDD1-C8507C5476FF}"/>
                </c:ext>
              </c:extLst>
            </c:dLbl>
            <c:dLbl>
              <c:idx val="3"/>
              <c:numFmt formatCode="0.0%" sourceLinked="0"/>
              <c:spPr/>
              <c:txPr>
                <a:bodyPr rot="0" spcFirstLastPara="1" vertOverflow="ellipsis" vert="horz" wrap="square" lIns="38100" tIns="19050" rIns="38100" bIns="19050" anchor="ctr" anchorCtr="1">
                  <a:spAutoFit/>
                </a:bodyPr>
                <a:lstStyle/>
                <a:p>
                  <a:pPr>
                    <a:defRPr sz="140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30EC-4E1D-BDD1-C8507C5476F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smtId="4294967295">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Sheet1!$A$2:$A$5</c:f>
              <c:strCache>
                <c:ptCount val="4"/>
                <c:pt idx="0">
                  <c:v>One Negative Premium</c:v>
                </c:pt>
                <c:pt idx="1">
                  <c:v>Two Negative Premiums</c:v>
                </c:pt>
                <c:pt idx="2">
                  <c:v>Three Negative Premiums</c:v>
                </c:pt>
                <c:pt idx="3">
                  <c:v>Four Negative Premiums</c:v>
                </c:pt>
              </c:strCache>
            </c:strRef>
          </c:cat>
          <c:val>
            <c:numRef>
              <c:f>Sheet1!$B$2:$B$5</c:f>
              <c:numCache>
                <c:formatCode>0.0%</c:formatCode>
                <c:ptCount val="4"/>
                <c:pt idx="0">
                  <c:v>0.44810543657331098</c:v>
                </c:pt>
                <c:pt idx="1">
                  <c:v>0.24382207578253701</c:v>
                </c:pt>
                <c:pt idx="2">
                  <c:v>0</c:v>
                </c:pt>
                <c:pt idx="3">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30EC-4E1D-BDD1-C8507C5476FF}"/>
            </c:ext>
          </c:extLst>
        </c:ser>
        <c:dLbls>
          <c:showLegendKey val="0"/>
          <c:showVal val="0"/>
          <c:showCatName val="0"/>
          <c:showSerName val="0"/>
          <c:showPercent val="0"/>
          <c:showBubbleSize val="0"/>
        </c:dLbls>
        <c:gapWidth val="100"/>
        <c:axId val="1842657999"/>
        <c:axId val="798309727"/>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02D57815-91ED-43cb-92C2-25804820EDAC}">
            <c15:filteredBarSeries>
              <c15:ser>
                <c:idx val="0"/>
                <c:order val="0"/>
                <c:tx>
                  <c:strRef>
                    <c:extLst xmlns:a14="http://schemas.microsoft.com/office/drawing/2010/main" xmlns:wp="http://schemas.openxmlformats.org/drawingml/2006/wordprocessingDrawing" xmlns:w="http://schemas.openxmlformats.org/wordprocessingml/2006/main" xmlns:m="http://schemas.openxmlformats.org/officeDocument/2006/math">
                      <c:ext uri="{02D57815-91ED-43cb-92C2-25804820EDAC}">
                        <c15:formulaRef>
                          <c15:sqref>Sheet1!$D$1</c15:sqref>
                        </c15:formulaRef>
                      </c:ext>
                    </c:extLst>
                    <c:strCache>
                      <c:ptCount val="1"/>
                      <c:pt idx="0">
                        <c:v>Observations</c:v>
                      </c:pt>
                    </c:strCache>
                  </c:strRef>
                </c:tx>
                <c:spPr>
                  <a:solidFill>
                    <a:schemeClr val="accent1"/>
                  </a:solidFill>
                  <a:ln w="3175">
                    <a:solidFill>
                      <a:schemeClr val="tx2"/>
                    </a:solidFill>
                  </a:ln>
                  <a:effectLst/>
                </c:spPr>
                <c:invertIfNegative val="0"/>
                <c:dPt>
                  <c:idx val="0"/>
                  <c:invertIfNegative val="0"/>
                  <c:bubble3D val="0"/>
                  <c:spPr>
                    <a:solidFill>
                      <a:schemeClr val="accent4"/>
                    </a:solidFill>
                    <a:ln w="3175">
                      <a:solidFill>
                        <a:schemeClr val="tx2"/>
                      </a:solid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30EC-4E1D-BDD1-C8507C5476FF}"/>
                    </c:ext>
                  </c:extLst>
                </c:dPt>
                <c:dPt>
                  <c:idx val="1"/>
                  <c:invertIfNegative val="0"/>
                  <c:bubble3D val="0"/>
                  <c:spPr>
                    <a:solidFill>
                      <a:schemeClr val="accent5"/>
                    </a:solidFill>
                    <a:ln w="3175">
                      <a:solidFill>
                        <a:schemeClr val="tx2"/>
                      </a:solid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30EC-4E1D-BDD1-C8507C5476FF}"/>
                    </c:ext>
                  </c:extLst>
                </c:dPt>
                <c:dPt>
                  <c:idx val="2"/>
                  <c:invertIfNegative val="0"/>
                  <c:bubble3D val="0"/>
                  <c:spPr>
                    <a:solidFill>
                      <a:schemeClr val="accent6"/>
                    </a:solidFill>
                    <a:ln w="3175">
                      <a:solidFill>
                        <a:schemeClr val="tx2"/>
                      </a:solid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30EC-4E1D-BDD1-C8507C5476FF}"/>
                    </c:ext>
                  </c:extLst>
                </c:dPt>
                <c:dPt>
                  <c:idx val="3"/>
                  <c:invertIfNegative val="0"/>
                  <c:bubble3D val="0"/>
                  <c:spPr>
                    <a:solidFill>
                      <a:srgbClr val="262F36">
                        <a:alpha val="60000"/>
                      </a:srgbClr>
                    </a:solidFill>
                    <a:ln w="3175">
                      <a:solidFill>
                        <a:srgbClr val="333F48">
                          <a:alpha val="69804"/>
                        </a:srgbClr>
                      </a:solid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30EC-4E1D-BDD1-C8507C5476FF}"/>
                    </c:ext>
                  </c:extLst>
                </c:dPt>
                <c:cat>
                  <c:strRef>
                    <c:extLst xmlns:a14="http://schemas.microsoft.com/office/drawing/2010/main" xmlns:wp="http://schemas.openxmlformats.org/drawingml/2006/wordprocessingDrawing" xmlns:w="http://schemas.openxmlformats.org/wordprocessingml/2006/main" xmlns:m="http://schemas.openxmlformats.org/officeDocument/2006/math">
                      <c:ext uri="{02D57815-91ED-43cb-92C2-25804820EDAC}">
                        <c15:formulaRef>
                          <c15:sqref>Sheet1!$A$2:$A$5</c15:sqref>
                        </c15:formulaRef>
                      </c:ext>
                    </c:extLst>
                    <c:strCache>
                      <c:ptCount val="4"/>
                      <c:pt idx="0">
                        <c:v>One Negative Premium</c:v>
                      </c:pt>
                      <c:pt idx="1">
                        <c:v>Two Negative Premiums</c:v>
                      </c:pt>
                      <c:pt idx="2">
                        <c:v>Three Negative Premiums</c:v>
                      </c:pt>
                      <c:pt idx="3">
                        <c:v>Four Negative Premiums</c:v>
                      </c:pt>
                    </c:strCache>
                  </c:strRef>
                </c:cat>
                <c:val>
                  <c:numRef>
                    <c:extLst xmlns:a14="http://schemas.microsoft.com/office/drawing/2010/main" xmlns:wp="http://schemas.openxmlformats.org/drawingml/2006/wordprocessingDrawing" xmlns:w="http://schemas.openxmlformats.org/wordprocessingml/2006/main" xmlns:m="http://schemas.openxmlformats.org/officeDocument/2006/math">
                      <c:ext uri="{02D57815-91ED-43cb-92C2-25804820EDAC}">
                        <c15:formulaRef>
                          <c15:sqref>Sheet1!$D$2:$D$5</c15:sqref>
                        </c15:formulaRef>
                      </c:ext>
                    </c:extLst>
                    <c:numCache>
                      <c:formatCode>General</c:formatCode>
                      <c:ptCount val="4"/>
                      <c:pt idx="0">
                        <c:v>272</c:v>
                      </c:pt>
                      <c:pt idx="1">
                        <c:v>148</c:v>
                      </c:pt>
                      <c:pt idx="2">
                        <c:v>0</c:v>
                      </c:pt>
                      <c:pt idx="3">
                        <c:v>0</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30EC-4E1D-BDD1-C8507C5476FF}"/>
                  </c:ext>
                </c:extLst>
              </c15:ser>
            </c15:filteredBarSeries>
          </c:ext>
        </c:extLst>
      </c:barChart>
      <c:catAx>
        <c:axId val="1842657999"/>
        <c:scaling>
          <c:orientation val="minMax"/>
        </c:scaling>
        <c:delete val="1"/>
        <c:axPos val="b"/>
        <c:numFmt formatCode="General" sourceLinked="1"/>
        <c:majorTickMark val="out"/>
        <c:minorTickMark val="none"/>
        <c:tickLblPos val="nextTo"/>
        <c:crossAx val="798309727"/>
        <c:crosses val="autoZero"/>
        <c:auto val="0"/>
        <c:lblAlgn val="ctr"/>
        <c:lblOffset val="100"/>
        <c:noMultiLvlLbl val="0"/>
      </c:catAx>
      <c:valAx>
        <c:axId val="798309727"/>
        <c:scaling>
          <c:orientation val="minMax"/>
          <c:max val="0.60000000000000009"/>
        </c:scaling>
        <c:delete val="1"/>
        <c:axPos val="l"/>
        <c:numFmt formatCode="0.0%" sourceLinked="1"/>
        <c:majorTickMark val="out"/>
        <c:minorTickMark val="none"/>
        <c:tickLblPos val="nextTo"/>
        <c:crossAx val="1842657999"/>
        <c:crosses val="autoZero"/>
        <c:crossBetween val="between"/>
        <c:majorUnit val="0.25"/>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207573771476746E-2"/>
          <c:y val="3.4055862575769424E-2"/>
          <c:w val="0.94757866859436035"/>
          <c:h val="0.93188852071762085"/>
        </c:manualLayout>
      </c:layout>
      <c:barChart>
        <c:barDir val="col"/>
        <c:grouping val="clustered"/>
        <c:varyColors val="0"/>
        <c:ser>
          <c:idx val="0"/>
          <c:order val="0"/>
          <c:tx>
            <c:strRef>
              <c:f>Sheet1!$B$1</c:f>
              <c:strCache>
                <c:ptCount val="1"/>
                <c:pt idx="0">
                  <c:v>Median Analyst Forecast</c:v>
                </c:pt>
              </c:strCache>
            </c:strRef>
          </c:tx>
          <c:spPr>
            <a:solidFill>
              <a:srgbClr val="1198A5"/>
            </a:solidFill>
            <a:ln>
              <a:noFill/>
            </a:ln>
            <a:effectLst/>
          </c:spPr>
          <c:invertIfNegative val="0"/>
          <c:dLbls>
            <c:dLbl>
              <c:idx val="0"/>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8654-47D4-9775-B7A0161721CC}"/>
                </c:ext>
              </c:extLst>
            </c:dLbl>
            <c:dLbl>
              <c:idx val="1"/>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8654-47D4-9775-B7A0161721CC}"/>
                </c:ext>
              </c:extLst>
            </c:dLbl>
            <c:dLbl>
              <c:idx val="2"/>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8654-47D4-9775-B7A0161721CC}"/>
                </c:ext>
              </c:extLst>
            </c:dLbl>
            <c:dLbl>
              <c:idx val="3"/>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8654-47D4-9775-B7A0161721CC}"/>
                </c:ext>
              </c:extLst>
            </c:dLbl>
            <c:dLbl>
              <c:idx val="4"/>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8654-47D4-9775-B7A0161721CC}"/>
                </c:ext>
              </c:extLst>
            </c:dLbl>
            <c:dLbl>
              <c:idx val="5"/>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8654-47D4-9775-B7A0161721CC}"/>
                </c:ext>
              </c:extLst>
            </c:dLbl>
            <c:dLbl>
              <c:idx val="6"/>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8654-47D4-9775-B7A0161721CC}"/>
                </c:ext>
              </c:extLst>
            </c:dLbl>
            <c:dLbl>
              <c:idx val="7"/>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8654-47D4-9775-B7A0161721CC}"/>
                </c:ext>
              </c:extLst>
            </c:dLbl>
            <c:dLbl>
              <c:idx val="8"/>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8654-47D4-9775-B7A0161721CC}"/>
                </c:ext>
              </c:extLst>
            </c:dLbl>
            <c:dLbl>
              <c:idx val="9"/>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8654-47D4-9775-B7A0161721CC}"/>
                </c:ext>
              </c:extLst>
            </c:dLbl>
            <c:dLbl>
              <c:idx val="10"/>
              <c:numFmt formatCode="0.0%" sourceLinked="0"/>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8654-47D4-9775-B7A0161721C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smtId="4294967295">
                    <a:solidFill>
                      <a:srgbClr val="1198A5"/>
                    </a:solidFill>
                    <a:latin typeface="Avenir LT 55 Roman" panose="020B0503020000020003" pitchFamily="34" charset="0"/>
                    <a:ea typeface="+mn-ea"/>
                    <a:cs typeface="+mn-cs"/>
                  </a:defRPr>
                </a:pPr>
                <a:endParaRPr lang="en-US"/>
              </a:p>
            </c:txPr>
            <c:dLblPos val="out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numRef>
              <c:f>Sheet1!$A$2:$A$14</c:f>
              <c:numCache>
                <c:formatCode>mmm\-yy</c:formatCode>
                <c:ptCount val="13"/>
                <c:pt idx="0">
                  <c:v>45627</c:v>
                </c:pt>
                <c:pt idx="1">
                  <c:v>45658</c:v>
                </c:pt>
                <c:pt idx="2">
                  <c:v>45689</c:v>
                </c:pt>
                <c:pt idx="3">
                  <c:v>45717</c:v>
                </c:pt>
                <c:pt idx="4">
                  <c:v>45748</c:v>
                </c:pt>
                <c:pt idx="5">
                  <c:v>45778</c:v>
                </c:pt>
                <c:pt idx="6">
                  <c:v>45809</c:v>
                </c:pt>
                <c:pt idx="7">
                  <c:v>45839</c:v>
                </c:pt>
                <c:pt idx="8">
                  <c:v>45870</c:v>
                </c:pt>
                <c:pt idx="9">
                  <c:v>45901</c:v>
                </c:pt>
                <c:pt idx="10">
                  <c:v>45931</c:v>
                </c:pt>
                <c:pt idx="11">
                  <c:v>45962</c:v>
                </c:pt>
                <c:pt idx="12">
                  <c:v>45992</c:v>
                </c:pt>
              </c:numCache>
            </c:numRef>
          </c:cat>
          <c:val>
            <c:numRef>
              <c:f>Sheet1!$B$2:$B$14</c:f>
              <c:numCache>
                <c:formatCode>General</c:formatCode>
                <c:ptCount val="13"/>
                <c:pt idx="0" formatCode="0.00%">
                  <c:v>0.1221</c:v>
                </c:pt>
                <c:pt idx="2" formatCode="0.00%">
                  <c:v>0.1221</c:v>
                </c:pt>
                <c:pt idx="3" formatCode="0.00%">
                  <c:v>0.1221</c:v>
                </c:pt>
                <c:pt idx="4" formatCode="0.00%">
                  <c:v>3.0999999999999999E-3</c:v>
                </c:pt>
                <c:pt idx="5" formatCode="0.00%">
                  <c:v>3.0999999999999999E-3</c:v>
                </c:pt>
                <c:pt idx="6" formatCode="0.00%">
                  <c:v>2.4400000000000002E-2</c:v>
                </c:pt>
                <c:pt idx="7" formatCode="0.00%">
                  <c:v>7.1099999999999997E-2</c:v>
                </c:pt>
                <c:pt idx="8" formatCode="0.00%">
                  <c:v>8.8099999999999998E-2</c:v>
                </c:pt>
                <c:pt idx="9" formatCode="0.00%">
                  <c:v>0.1051</c:v>
                </c:pt>
                <c:pt idx="10" formatCode="0.00%">
                  <c:v>0.1221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BFC6-4A94-AB3B-34EE9B27E194}"/>
            </c:ext>
          </c:extLst>
        </c:ser>
        <c:dLbls>
          <c:showLegendKey val="0"/>
          <c:showVal val="0"/>
          <c:showCatName val="0"/>
          <c:showSerName val="0"/>
          <c:showPercent val="0"/>
          <c:showBubbleSize val="0"/>
        </c:dLbls>
        <c:gapWidth val="350"/>
        <c:overlap val="-27"/>
        <c:axId val="1491344"/>
        <c:axId val="1492784"/>
      </c:barChart>
      <c:dateAx>
        <c:axId val="1491344"/>
        <c:scaling>
          <c:orientation val="minMax"/>
        </c:scaling>
        <c:delete val="0"/>
        <c:axPos val="b"/>
        <c:numFmt formatCode="mmm\-yy" sourceLinked="1"/>
        <c:majorTickMark val="none"/>
        <c:minorTickMark val="none"/>
        <c:tickLblPos val="none"/>
        <c:spPr>
          <a:noFill/>
          <a:ln w="6350" cap="flat" cmpd="sng" algn="ctr">
            <a:solidFill>
              <a:schemeClr val="bg1">
                <a:lumMod val="65000"/>
              </a:schemeClr>
            </a:solidFill>
            <a:round/>
          </a:ln>
          <a:effectLst/>
        </c:spPr>
        <c:txPr>
          <a:bodyPr rot="-60000000" spcFirstLastPara="1" vertOverflow="ellipsis" vert="horz" wrap="square" anchor="ctr" anchorCtr="1"/>
          <a:lstStyle/>
          <a:p>
            <a:pPr>
              <a:defRPr sz="800" b="0" i="0" u="none" strike="noStrike" kern="1200" baseline="0" smtId="4294967295">
                <a:solidFill>
                  <a:schemeClr val="tx1">
                    <a:lumMod val="65000"/>
                    <a:lumOff val="35000"/>
                  </a:schemeClr>
                </a:solidFill>
                <a:latin typeface="Avenir LT 55 Roman" panose="020B0503020000020003" pitchFamily="34" charset="0"/>
                <a:ea typeface="+mn-ea"/>
                <a:cs typeface="+mn-cs"/>
              </a:defRPr>
            </a:pPr>
            <a:endParaRPr lang="en-US"/>
          </a:p>
        </c:txPr>
        <c:crossAx val="1492784"/>
        <c:crosses val="autoZero"/>
        <c:auto val="0"/>
        <c:lblOffset val="100"/>
        <c:baseTimeUnit val="months"/>
      </c:dateAx>
      <c:valAx>
        <c:axId val="1492784"/>
        <c:scaling>
          <c:orientation val="minMax"/>
          <c:max val="0.2"/>
          <c:min val="-0.2"/>
        </c:scaling>
        <c:delete val="0"/>
        <c:axPos val="l"/>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800" b="0" i="0" u="none" strike="noStrike" kern="1200" baseline="0" smtId="4294967295">
                <a:solidFill>
                  <a:schemeClr val="tx1">
                    <a:lumMod val="65000"/>
                    <a:lumOff val="35000"/>
                  </a:schemeClr>
                </a:solidFill>
                <a:latin typeface="Avenir LT 55 Roman" panose="020B0503020000020003" pitchFamily="34" charset="0"/>
                <a:ea typeface="+mn-ea"/>
                <a:cs typeface="+mn-cs"/>
              </a:defRPr>
            </a:pPr>
            <a:endParaRPr lang="en-US"/>
          </a:p>
        </c:txPr>
        <c:crossAx val="1491344"/>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baseline="0" smtId="4294967295">
          <a:latin typeface="Avenir LT 55 Roman" panose="020B0503020000020003"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239013850688934E-2"/>
          <c:y val="0"/>
          <c:w val="0.96352189779281616"/>
          <c:h val="1"/>
        </c:manualLayout>
      </c:layout>
      <c:barChart>
        <c:barDir val="col"/>
        <c:grouping val="clustered"/>
        <c:varyColors val="0"/>
        <c:ser>
          <c:idx val="0"/>
          <c:order val="0"/>
          <c:tx>
            <c:strRef>
              <c:f>Sheet1!$B$1</c:f>
              <c:strCache>
                <c:ptCount val="1"/>
                <c:pt idx="0">
                  <c:v>R3 Total</c:v>
                </c:pt>
              </c:strCache>
            </c:strRef>
          </c:tx>
          <c:spPr>
            <a:solidFill>
              <a:schemeClr val="accent3">
                <a:alpha val="70000"/>
              </a:schemeClr>
            </a:solidFill>
            <a:ln>
              <a:noFill/>
            </a:ln>
            <a:effectLst/>
          </c:spPr>
          <c:invertIfNegative val="0"/>
          <c:dPt>
            <c:idx val="0"/>
            <c:invertIfNegative val="0"/>
            <c:bubble3D val="0"/>
            <c:spPr>
              <a:solidFill>
                <a:schemeClr val="accent3">
                  <a:lumMod val="50000"/>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4F9F-42E1-9286-63A5D7F7167B}"/>
              </c:ext>
            </c:extLst>
          </c:dPt>
          <c:dPt>
            <c:idx val="1"/>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4F9F-42E1-9286-63A5D7F7167B}"/>
              </c:ext>
            </c:extLst>
          </c:dPt>
          <c:dPt>
            <c:idx val="2"/>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4F9F-42E1-9286-63A5D7F7167B}"/>
              </c:ext>
            </c:extLst>
          </c:dPt>
          <c:dPt>
            <c:idx val="3"/>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4F9F-42E1-9286-63A5D7F7167B}"/>
              </c:ext>
            </c:extLst>
          </c:dPt>
          <c:dPt>
            <c:idx val="4"/>
            <c:invertIfNegative val="0"/>
            <c:bubble3D val="0"/>
            <c:spPr>
              <a:solidFill>
                <a:schemeClr val="accent3">
                  <a:alpha val="80000"/>
                </a:schemeClr>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4F9F-42E1-9286-63A5D7F7167B}"/>
              </c:ext>
            </c:extLst>
          </c:dPt>
          <c:dLbls>
            <c:dLbl>
              <c:idx val="0"/>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4F9F-42E1-9286-63A5D7F7167B}"/>
                </c:ext>
              </c:extLst>
            </c:dLbl>
            <c:dLbl>
              <c:idx val="1"/>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4F9F-42E1-9286-63A5D7F7167B}"/>
                </c:ext>
              </c:extLst>
            </c:dLbl>
            <c:dLbl>
              <c:idx val="2"/>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4F9F-42E1-9286-63A5D7F7167B}"/>
                </c:ext>
              </c:extLst>
            </c:dLbl>
            <c:dLbl>
              <c:idx val="3"/>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4F9F-42E1-9286-63A5D7F7167B}"/>
                </c:ext>
              </c:extLst>
            </c:dLbl>
            <c:dLbl>
              <c:idx val="4"/>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4F9F-42E1-9286-63A5D7F7167B}"/>
                </c:ext>
              </c:extLst>
            </c:dLbl>
            <c:dLbl>
              <c:idx val="5"/>
              <c:numFmt formatCode="0.0%" sourceLinked="0"/>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A7F1-4AA0-8793-99B0873F89E3}"/>
                </c:ext>
              </c:extLst>
            </c:dLbl>
            <c:numFmt formatCode="0.0%" sourceLinked="0"/>
            <c:spPr>
              <a:noFill/>
              <a:ln>
                <a:noFill/>
              </a:ln>
              <a:effectLst/>
            </c:spPr>
            <c:txPr>
              <a:bodyPr wrap="square" lIns="38100" tIns="19050" rIns="38100" bIns="19050" anchor="ctr">
                <a:spAutoFit/>
              </a:bodyPr>
              <a:lstStyle/>
              <a:p>
                <a:pPr>
                  <a:defRPr sz="1050" b="1" smtId="4294967295">
                    <a:solidFill>
                      <a:schemeClr val="bg1"/>
                    </a:solidFill>
                  </a:defRPr>
                </a:pPr>
                <a:endParaRPr lang="en-US"/>
              </a:p>
            </c:txPr>
            <c:dLblPos val="inEnd"/>
            <c:showLegendKey val="0"/>
            <c:showVal val="1"/>
            <c:showCatName val="0"/>
            <c:showSerName val="0"/>
            <c:showPercent val="0"/>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1"/>
                <c15:leaderLines>
                  <c:spPr>
                    <a:ln w="9525" cap="flat" cmpd="sng" algn="ctr">
                      <a:solidFill>
                        <a:schemeClr val="tx1">
                          <a:lumMod val="35000"/>
                          <a:lumOff val="65000"/>
                        </a:schemeClr>
                      </a:solidFill>
                      <a:round/>
                    </a:ln>
                  </c:spPr>
                </c15:leaderLines>
              </c:ext>
            </c:extLst>
          </c:dLbls>
          <c:cat>
            <c:strRef>
              <c:f>Sheet1!$A$2:$A$7</c:f>
              <c:strCache>
                <c:ptCount val="6"/>
                <c:pt idx="0">
                  <c:v>period ending 
December 31, 2025</c:v>
                </c:pt>
                <c:pt idx="2">
                  <c:v>ending April 11, 2025</c:v>
                </c:pt>
                <c:pt idx="3">
                  <c:v>ending May 2, 2025</c:v>
                </c:pt>
                <c:pt idx="4">
                  <c:v>ending July 3, 2025</c:v>
                </c:pt>
                <c:pt idx="5">
                  <c:v>ending August 4, 2025</c:v>
                </c:pt>
              </c:strCache>
            </c:strRef>
          </c:cat>
          <c:val>
            <c:numRef>
              <c:f>Sheet1!$B$2:$B$7</c:f>
              <c:numCache>
                <c:formatCode>General</c:formatCode>
                <c:ptCount val="6"/>
                <c:pt idx="0">
                  <c:v>0.17100000000000001</c:v>
                </c:pt>
                <c:pt idx="2">
                  <c:v>0.111</c:v>
                </c:pt>
                <c:pt idx="3">
                  <c:v>4.3999999999999997E-2</c:v>
                </c:pt>
                <c:pt idx="4">
                  <c:v>-5.8000000000000003E-2</c:v>
                </c:pt>
                <c:pt idx="5">
                  <c:v>-0.122</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4F9F-42E1-9286-63A5D7F7167B}"/>
            </c:ext>
          </c:extLst>
        </c:ser>
        <c:dLbls>
          <c:showLegendKey val="0"/>
          <c:showVal val="0"/>
          <c:showCatName val="0"/>
          <c:showSerName val="0"/>
          <c:showPercent val="0"/>
          <c:showBubbleSize val="0"/>
        </c:dLbls>
        <c:gapWidth val="150"/>
        <c:overlap val="-27"/>
        <c:axId val="1978366047"/>
        <c:axId val="1047791087"/>
      </c:barChart>
      <c:catAx>
        <c:axId val="1978366047"/>
        <c:scaling>
          <c:orientation val="minMax"/>
        </c:scaling>
        <c:delete val="0"/>
        <c:axPos val="b"/>
        <c:numFmt formatCode="General" sourceLinked="0"/>
        <c:majorTickMark val="none"/>
        <c:minorTickMark val="none"/>
        <c:tickLblPos val="none"/>
        <c:spPr>
          <a:noFill/>
          <a:ln w="3175" cap="flat" cmpd="sng" algn="ctr">
            <a:solidFill>
              <a:schemeClr val="bg1">
                <a:lumMod val="6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1047791087"/>
        <c:crosses val="autoZero"/>
        <c:auto val="0"/>
        <c:lblAlgn val="ctr"/>
        <c:lblOffset val="600"/>
        <c:noMultiLvlLbl val="0"/>
      </c:catAx>
      <c:valAx>
        <c:axId val="1047791087"/>
        <c:scaling>
          <c:orientation val="minMax"/>
        </c:scaling>
        <c:delete val="0"/>
        <c:axPos val="l"/>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smtId="4294967295">
                <a:solidFill>
                  <a:schemeClr val="tx1">
                    <a:lumMod val="65000"/>
                    <a:lumOff val="35000"/>
                  </a:schemeClr>
                </a:solidFill>
                <a:latin typeface="+mn-lt"/>
                <a:ea typeface="+mn-ea"/>
                <a:cs typeface="+mn-cs"/>
              </a:defRPr>
            </a:pPr>
            <a:endParaRPr lang="en-US"/>
          </a:p>
        </c:txPr>
        <c:crossAx val="1978366047"/>
        <c:crosses val="autoZero"/>
        <c:crossBetween val="between"/>
        <c:majorUnit val="1.0000000000000002E-2"/>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245751366019249E-2"/>
          <c:y val="2.870643325150013E-2"/>
          <c:w val="0.95446455478668213"/>
          <c:h val="0.91214102506637573"/>
        </c:manualLayout>
      </c:layout>
      <c:barChart>
        <c:barDir val="bar"/>
        <c:grouping val="clustered"/>
        <c:varyColors val="0"/>
        <c:ser>
          <c:idx val="0"/>
          <c:order val="0"/>
          <c:tx>
            <c:strRef>
              <c:f>'Graphic with t-bill'!$B$1</c:f>
              <c:strCache>
                <c:ptCount val="1"/>
                <c:pt idx="0">
                  <c:v>Return</c:v>
                </c:pt>
              </c:strCache>
            </c:strRef>
          </c:tx>
          <c:spPr>
            <a:solidFill>
              <a:srgbClr val="BFBFBF"/>
            </a:solidFill>
            <a:ln>
              <a:noFill/>
            </a:ln>
            <a:effectLst/>
          </c:spPr>
          <c:invertIfNegative val="0"/>
          <c:dPt>
            <c:idx val="0"/>
            <c:invertIfNegative val="0"/>
            <c:bubble3D val="0"/>
            <c:spPr>
              <a:solidFill>
                <a:srgbClr val="E66834"/>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EA91-4491-95F2-0E7144FA5126}"/>
              </c:ext>
            </c:extLst>
          </c:dPt>
          <c:dPt>
            <c:idx val="1"/>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F257-674B-A742-51BE68C078FC}"/>
              </c:ext>
            </c:extLst>
          </c:dPt>
          <c:dPt>
            <c:idx val="2"/>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D-F257-674B-A742-51BE68C078FC}"/>
              </c:ext>
            </c:extLst>
          </c:dPt>
          <c:dPt>
            <c:idx val="3"/>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F257-674B-A742-51BE68C078FC}"/>
              </c:ext>
            </c:extLst>
          </c:dPt>
          <c:dPt>
            <c:idx val="4"/>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F257-674B-A742-51BE68C078FC}"/>
              </c:ext>
            </c:extLst>
          </c:dPt>
          <c:dPt>
            <c:idx val="5"/>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F257-674B-A742-51BE68C078FC}"/>
              </c:ext>
            </c:extLst>
          </c:dPt>
          <c:dPt>
            <c:idx val="6"/>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F257-674B-A742-51BE68C078FC}"/>
              </c:ext>
            </c:extLst>
          </c:dPt>
          <c:dPt>
            <c:idx val="7"/>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F-F257-674B-A742-51BE68C078FC}"/>
              </c:ext>
            </c:extLst>
          </c:dPt>
          <c:dPt>
            <c:idx val="8"/>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F257-674B-A742-51BE68C078FC}"/>
              </c:ext>
            </c:extLst>
          </c:dPt>
          <c:dPt>
            <c:idx val="9"/>
            <c:invertIfNegative val="0"/>
            <c:bubble3D val="0"/>
            <c:spPr>
              <a:solidFill>
                <a:srgbClr val="1398A4"/>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EA91-4491-95F2-0E7144FA5126}"/>
              </c:ext>
            </c:extLst>
          </c:dPt>
          <c:dPt>
            <c:idx val="10"/>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F257-674B-A742-51BE68C078FC}"/>
              </c:ext>
            </c:extLst>
          </c:dPt>
          <c:dPt>
            <c:idx val="11"/>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F257-674B-A742-51BE68C078FC}"/>
              </c:ext>
            </c:extLst>
          </c:dPt>
          <c:dPt>
            <c:idx val="12"/>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F257-674B-A742-51BE68C078FC}"/>
              </c:ext>
            </c:extLst>
          </c:dPt>
          <c:dPt>
            <c:idx val="13"/>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F257-674B-A742-51BE68C078FC}"/>
              </c:ext>
            </c:extLst>
          </c:dPt>
          <c:dPt>
            <c:idx val="14"/>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F257-674B-A742-51BE68C078FC}"/>
              </c:ext>
            </c:extLst>
          </c:dPt>
          <c:dPt>
            <c:idx val="15"/>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F257-674B-A742-51BE68C078FC}"/>
              </c:ext>
            </c:extLst>
          </c:dPt>
          <c:dPt>
            <c:idx val="16"/>
            <c:invertIfNegative val="0"/>
            <c:bubble3D val="0"/>
            <c:spPr>
              <a:solidFill>
                <a:srgbClr val="96B400"/>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F257-674B-A742-51BE68C078FC}"/>
              </c:ext>
            </c:extLst>
          </c:dPt>
          <c:dPt>
            <c:idx val="17"/>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F257-674B-A742-51BE68C078FC}"/>
              </c:ext>
            </c:extLst>
          </c:dPt>
          <c:dPt>
            <c:idx val="18"/>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F257-674B-A742-51BE68C078FC}"/>
              </c:ext>
            </c:extLst>
          </c:dPt>
          <c:dPt>
            <c:idx val="19"/>
            <c:invertIfNegative val="0"/>
            <c:bubble3D val="0"/>
            <c:spPr>
              <a:solidFill>
                <a:srgbClr val="13D2F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EA91-4491-95F2-0E7144FA5126}"/>
              </c:ext>
            </c:extLst>
          </c:dPt>
          <c:dPt>
            <c:idx val="20"/>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EA91-4491-95F2-0E7144FA5126}"/>
              </c:ext>
            </c:extLst>
          </c:dPt>
          <c:dPt>
            <c:idx val="21"/>
            <c:invertIfNegative val="0"/>
            <c:bubble3D val="0"/>
            <c:spPr>
              <a:solidFill>
                <a:srgbClr val="BFBFBF"/>
              </a:solidFill>
              <a:ln>
                <a:noFill/>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EA91-4491-95F2-0E7144FA5126}"/>
              </c:ext>
            </c:extLst>
          </c:dPt>
          <c:cat>
            <c:strRef>
              <c:f>'Graphic with t-bill'!$A$2:$A$21</c:f>
              <c:strCache>
                <c:ptCount val="20"/>
                <c:pt idx="0">
                  <c:v>Cantor Fitzgerald</c:v>
                </c:pt>
                <c:pt idx="1">
                  <c:v>BNP Paribas</c:v>
                </c:pt>
                <c:pt idx="2">
                  <c:v>UBS</c:v>
                </c:pt>
                <c:pt idx="3">
                  <c:v>Citigroup</c:v>
                </c:pt>
                <c:pt idx="4">
                  <c:v>Goldman Sachs</c:v>
                </c:pt>
                <c:pt idx="5">
                  <c:v>JPMorgan</c:v>
                </c:pt>
                <c:pt idx="6">
                  <c:v>Morgan Stanley</c:v>
                </c:pt>
                <c:pt idx="7">
                  <c:v>Barclays</c:v>
                </c:pt>
                <c:pt idx="8">
                  <c:v>Fundstrat</c:v>
                </c:pt>
                <c:pt idx="9">
                  <c:v>Ned Davis Research</c:v>
                </c:pt>
                <c:pt idx="10">
                  <c:v>RBC Capital Markets</c:v>
                </c:pt>
                <c:pt idx="11">
                  <c:v>Scotiabank</c:v>
                </c:pt>
                <c:pt idx="12">
                  <c:v>Bank of America</c:v>
                </c:pt>
                <c:pt idx="13">
                  <c:v>BMO</c:v>
                </c:pt>
                <c:pt idx="14">
                  <c:v>HSBC</c:v>
                </c:pt>
                <c:pt idx="15">
                  <c:v>Societe Generale</c:v>
                </c:pt>
                <c:pt idx="16">
                  <c:v>S&amp;P 500 Index 2025 </c:v>
                </c:pt>
                <c:pt idx="17">
                  <c:v>Deutsche Bank</c:v>
                </c:pt>
                <c:pt idx="18">
                  <c:v>Wells Fargo</c:v>
                </c:pt>
                <c:pt idx="19">
                  <c:v>Oppenheimer</c:v>
                </c:pt>
              </c:strCache>
            </c:strRef>
          </c:cat>
          <c:val>
            <c:numRef>
              <c:f>'Graphic with t-bill'!$B$2:$B$21</c:f>
              <c:numCache>
                <c:formatCode>0%</c:formatCode>
                <c:ptCount val="20"/>
                <c:pt idx="0">
                  <c:v>2.01E-2</c:v>
                </c:pt>
                <c:pt idx="1">
                  <c:v>7.1099999999999997E-2</c:v>
                </c:pt>
                <c:pt idx="2">
                  <c:v>8.8099999999999998E-2</c:v>
                </c:pt>
                <c:pt idx="3">
                  <c:v>0.1051</c:v>
                </c:pt>
                <c:pt idx="4">
                  <c:v>0.1051</c:v>
                </c:pt>
                <c:pt idx="5">
                  <c:v>0.1051</c:v>
                </c:pt>
                <c:pt idx="6">
                  <c:v>0.1051</c:v>
                </c:pt>
                <c:pt idx="7">
                  <c:v>0.1221</c:v>
                </c:pt>
                <c:pt idx="8">
                  <c:v>0.1221</c:v>
                </c:pt>
                <c:pt idx="9">
                  <c:v>0.1221</c:v>
                </c:pt>
                <c:pt idx="10">
                  <c:v>0.1221</c:v>
                </c:pt>
                <c:pt idx="11">
                  <c:v>0.13059999999999999</c:v>
                </c:pt>
                <c:pt idx="12">
                  <c:v>0.13339999999999999</c:v>
                </c:pt>
                <c:pt idx="13">
                  <c:v>0.1391</c:v>
                </c:pt>
                <c:pt idx="14">
                  <c:v>0.1391</c:v>
                </c:pt>
                <c:pt idx="15">
                  <c:v>0.14760000000000001</c:v>
                </c:pt>
                <c:pt idx="16">
                  <c:v>0.163878</c:v>
                </c:pt>
                <c:pt idx="17">
                  <c:v>0.19009999999999999</c:v>
                </c:pt>
                <c:pt idx="18">
                  <c:v>0.1913</c:v>
                </c:pt>
                <c:pt idx="19">
                  <c:v>0.20710000000000001</c:v>
                </c:pt>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EA91-4491-95F2-0E7144FA5126}"/>
            </c:ext>
          </c:extLst>
        </c:ser>
        <c:dLbls>
          <c:showLegendKey val="0"/>
          <c:showVal val="0"/>
          <c:showCatName val="0"/>
          <c:showSerName val="0"/>
          <c:showPercent val="0"/>
          <c:showBubbleSize val="0"/>
        </c:dLbls>
        <c:gapWidth val="182"/>
        <c:axId val="935042015"/>
        <c:axId val="935041055"/>
      </c:barChart>
      <c:catAx>
        <c:axId val="935042015"/>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smtId="4294967295">
                <a:solidFill>
                  <a:schemeClr val="tx1">
                    <a:lumMod val="65000"/>
                    <a:lumOff val="35000"/>
                  </a:schemeClr>
                </a:solidFill>
                <a:latin typeface="+mn-lt"/>
                <a:ea typeface="+mn-ea"/>
                <a:cs typeface="+mn-cs"/>
              </a:defRPr>
            </a:pPr>
            <a:endParaRPr lang="en-US"/>
          </a:p>
        </c:txPr>
        <c:crossAx val="935041055"/>
        <c:crosses val="autoZero"/>
        <c:auto val="0"/>
        <c:lblAlgn val="ctr"/>
        <c:lblOffset val="100"/>
        <c:noMultiLvlLbl val="0"/>
      </c:catAx>
      <c:valAx>
        <c:axId val="935041055"/>
        <c:scaling>
          <c:orientation val="minMax"/>
          <c:max val="0.25"/>
        </c:scaling>
        <c:delete val="0"/>
        <c:axPos val="b"/>
        <c:majorGridlines>
          <c:spPr>
            <a:ln w="3175" cap="flat" cmpd="sng" algn="ctr">
              <a:solidFill>
                <a:schemeClr val="bg1">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smtId="4294967295">
                <a:solidFill>
                  <a:schemeClr val="tx1">
                    <a:lumMod val="65000"/>
                    <a:lumOff val="35000"/>
                  </a:schemeClr>
                </a:solidFill>
                <a:latin typeface="+mn-lt"/>
                <a:ea typeface="+mn-ea"/>
                <a:cs typeface="+mn-cs"/>
              </a:defRPr>
            </a:pPr>
            <a:endParaRPr lang="en-US"/>
          </a:p>
        </c:txPr>
        <c:crossAx val="935042015"/>
        <c:crosses val="autoZero"/>
        <c:crossBetween val="between"/>
      </c:valAx>
      <c:spPr>
        <a:noFill/>
        <a:ln>
          <a:noFill/>
        </a:ln>
        <a:effectLst/>
      </c:spPr>
    </c:plotArea>
    <c:plotVisOnly val="1"/>
    <c:dispBlanksAs val="gap"/>
    <c:showDLblsOverMax val="0"/>
  </c:chart>
  <c:spPr>
    <a:noFill/>
    <a:ln>
      <a:noFill/>
    </a:ln>
    <a:effectLst/>
  </c:spPr>
  <c:txPr>
    <a:bodyPr/>
    <a:lstStyle/>
    <a:p>
      <a:pPr>
        <a:defRPr lang="en-US" smtId="4294967295"/>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396021664142609E-2"/>
          <c:y val="1.5362000092864037E-2"/>
          <c:w val="0.87846225500106812"/>
          <c:h val="0.93623322248458862"/>
        </c:manualLayout>
      </c:layout>
      <c:scatterChart>
        <c:scatterStyle val="lineMarker"/>
        <c:varyColors val="0"/>
        <c:ser>
          <c:idx val="0"/>
          <c:order val="0"/>
          <c:tx>
            <c:strRef>
              <c:f>Sheet1!$B$1</c:f>
              <c:strCache>
                <c:ptCount val="1"/>
                <c:pt idx="0">
                  <c:v>Y-Values</c:v>
                </c:pt>
              </c:strCache>
            </c:strRef>
          </c:tx>
          <c:spPr>
            <a:ln w="6350" cap="rnd">
              <a:solidFill>
                <a:schemeClr val="tx1">
                  <a:lumMod val="50000"/>
                  <a:lumOff val="50000"/>
                </a:schemeClr>
              </a:solidFill>
              <a:round/>
            </a:ln>
            <a:effectLst/>
          </c:spPr>
          <c:marker>
            <c:symbol val="circle"/>
            <c:size val="5"/>
            <c:spPr>
              <a:solidFill>
                <a:schemeClr val="tx1">
                  <a:lumMod val="50000"/>
                  <a:lumOff val="50000"/>
                </a:schemeClr>
              </a:solidFill>
              <a:ln w="9525">
                <a:solidFill>
                  <a:schemeClr val="tx1">
                    <a:lumMod val="50000"/>
                    <a:lumOff val="50000"/>
                  </a:schemeClr>
                </a:solidFill>
              </a:ln>
              <a:effectLst/>
            </c:spPr>
          </c:marker>
          <c:dPt>
            <c:idx val="0"/>
            <c:marker>
              <c:symbol val="circle"/>
              <c:size val="8"/>
              <c:spPr>
                <a:solidFill>
                  <a:schemeClr val="accent3">
                    <a:lumMod val="60000"/>
                    <a:lumOff val="40000"/>
                  </a:schemeClr>
                </a:solidFill>
                <a:ln w="9525">
                  <a:noFill/>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E5CA-4DA6-823C-82B74CE206D5}"/>
              </c:ext>
            </c:extLst>
          </c:dPt>
          <c:dPt>
            <c:idx val="1"/>
            <c:marker>
              <c:symbol val="circle"/>
              <c:size val="8"/>
              <c:spPr>
                <a:solidFill>
                  <a:srgbClr val="E5622C"/>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E5CA-4DA6-823C-82B74CE206D5}"/>
              </c:ext>
            </c:extLst>
          </c:dPt>
          <c:dPt>
            <c:idx val="2"/>
            <c:marker>
              <c:symbol val="x"/>
              <c:size val="8"/>
              <c:spPr>
                <a:solidFill>
                  <a:schemeClr val="accent3"/>
                </a:solidFill>
                <a:ln w="9525" cap="flat">
                  <a:noFill/>
                  <a:round/>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E5CA-4DA6-823C-82B74CE206D5}"/>
              </c:ext>
            </c:extLst>
          </c:dPt>
          <c:dPt>
            <c:idx val="4"/>
            <c:marker>
              <c:symbol val="circle"/>
              <c:size val="8"/>
              <c:spPr>
                <a:solidFill>
                  <a:schemeClr val="accent3">
                    <a:lumMod val="60000"/>
                    <a:lumOff val="40000"/>
                  </a:schemeClr>
                </a:solidFill>
                <a:ln w="9525">
                  <a:noFill/>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E5CA-4DA6-823C-82B74CE206D5}"/>
              </c:ext>
            </c:extLst>
          </c:dPt>
          <c:dPt>
            <c:idx val="5"/>
            <c:marker>
              <c:symbol val="circle"/>
              <c:size val="8"/>
              <c:spPr>
                <a:solidFill>
                  <a:srgbClr val="E5622C"/>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E5CA-4DA6-823C-82B74CE206D5}"/>
              </c:ext>
            </c:extLst>
          </c:dPt>
          <c:dPt>
            <c:idx val="6"/>
            <c:marker>
              <c:symbol val="x"/>
              <c:size val="8"/>
              <c:spPr>
                <a:solidFill>
                  <a:schemeClr val="accent3"/>
                </a:solidFill>
                <a:ln w="9525" cap="flat">
                  <a:noFill/>
                  <a:round/>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E5CA-4DA6-823C-82B74CE206D5}"/>
              </c:ext>
            </c:extLst>
          </c:dPt>
          <c:dPt>
            <c:idx val="8"/>
            <c:marker>
              <c:symbol val="circle"/>
              <c:size val="8"/>
              <c:spPr>
                <a:solidFill>
                  <a:schemeClr val="accent3">
                    <a:lumMod val="60000"/>
                    <a:lumOff val="40000"/>
                  </a:schemeClr>
                </a:solidFill>
                <a:ln w="9525">
                  <a:noFill/>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B-E5CA-4DA6-823C-82B74CE206D5}"/>
              </c:ext>
            </c:extLst>
          </c:dPt>
          <c:dPt>
            <c:idx val="9"/>
            <c:marker>
              <c:symbol val="circle"/>
              <c:size val="8"/>
              <c:spPr>
                <a:solidFill>
                  <a:srgbClr val="E5622C"/>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C-E5CA-4DA6-823C-82B74CE206D5}"/>
              </c:ext>
            </c:extLst>
          </c:dPt>
          <c:dPt>
            <c:idx val="10"/>
            <c:marker>
              <c:symbol val="x"/>
              <c:size val="8"/>
              <c:spPr>
                <a:solidFill>
                  <a:schemeClr val="accent3"/>
                </a:solidFill>
                <a:ln w="9525" cap="flat">
                  <a:noFill/>
                  <a:round/>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E-E5CA-4DA6-823C-82B74CE206D5}"/>
              </c:ext>
            </c:extLst>
          </c:dPt>
          <c:dPt>
            <c:idx val="12"/>
            <c:marker>
              <c:symbol val="circle"/>
              <c:size val="8"/>
              <c:spPr>
                <a:solidFill>
                  <a:schemeClr val="accent3">
                    <a:lumMod val="60000"/>
                    <a:lumOff val="40000"/>
                  </a:schemeClr>
                </a:solidFill>
                <a:ln w="9525">
                  <a:noFill/>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0-E5CA-4DA6-823C-82B74CE206D5}"/>
              </c:ext>
            </c:extLst>
          </c:dPt>
          <c:dPt>
            <c:idx val="13"/>
            <c:marker>
              <c:symbol val="circle"/>
              <c:size val="8"/>
              <c:spPr>
                <a:solidFill>
                  <a:srgbClr val="E5622C"/>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1-E5CA-4DA6-823C-82B74CE206D5}"/>
              </c:ext>
            </c:extLst>
          </c:dPt>
          <c:dPt>
            <c:idx val="14"/>
            <c:marker>
              <c:symbol val="square"/>
              <c:size val="8"/>
              <c:spPr>
                <a:solidFill>
                  <a:schemeClr val="accent3"/>
                </a:solidFill>
                <a:ln w="9525">
                  <a:noFill/>
                </a:ln>
                <a:effectLst/>
              </c:spPr>
            </c:marker>
            <c:bubble3D val="0"/>
            <c:spPr>
              <a:ln w="6350" cap="rnd">
                <a:noFill/>
                <a:round/>
              </a:ln>
              <a:effectLst/>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3-E5CA-4DA6-823C-82B74CE206D5}"/>
              </c:ext>
            </c:extLst>
          </c:dPt>
          <c:dPt>
            <c:idx val="16"/>
            <c:marker>
              <c:symbol val="circle"/>
              <c:size val="8"/>
              <c:spPr>
                <a:solidFill>
                  <a:srgbClr val="4FDEEB"/>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6-E8C4-4F05-A786-720F18B59BDC}"/>
              </c:ext>
            </c:extLst>
          </c:dPt>
          <c:dPt>
            <c:idx val="17"/>
            <c:marker>
              <c:symbol val="circle"/>
              <c:size val="8"/>
              <c:spPr>
                <a:solidFill>
                  <a:srgbClr val="E66834"/>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5-E8C4-4F05-A786-720F18B59BDC}"/>
              </c:ext>
            </c:extLst>
          </c:dPt>
          <c:dPt>
            <c:idx val="18"/>
            <c:marker>
              <c:symbol val="square"/>
              <c:size val="8"/>
              <c:spPr>
                <a:solidFill>
                  <a:schemeClr val="accent3"/>
                </a:solidFill>
                <a:ln w="9525">
                  <a:noFill/>
                </a:ln>
                <a:effectLst/>
              </c:spPr>
            </c:marker>
            <c:bubble3D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4-E8C4-4F05-A786-720F18B59BDC}"/>
              </c:ext>
            </c:extLst>
          </c:dPt>
          <c:xVal>
            <c:numRef>
              <c:f>Sheet1!$A$2:$A$21</c:f>
              <c:numCache>
                <c:formatCode>General</c:formatCode>
                <c:ptCount val="20"/>
                <c:pt idx="0">
                  <c:v>2021</c:v>
                </c:pt>
                <c:pt idx="1">
                  <c:v>2021</c:v>
                </c:pt>
                <c:pt idx="2">
                  <c:v>2021</c:v>
                </c:pt>
                <c:pt idx="3">
                  <c:v>2021</c:v>
                </c:pt>
                <c:pt idx="4">
                  <c:v>2022</c:v>
                </c:pt>
                <c:pt idx="5">
                  <c:v>2022</c:v>
                </c:pt>
                <c:pt idx="6">
                  <c:v>2022</c:v>
                </c:pt>
                <c:pt idx="7">
                  <c:v>2022</c:v>
                </c:pt>
                <c:pt idx="8">
                  <c:v>2023</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Sheet1!$B$2:$B$21</c:f>
              <c:numCache>
                <c:formatCode>0.00%</c:formatCode>
                <c:ptCount val="20"/>
                <c:pt idx="0">
                  <c:v>0.1714</c:v>
                </c:pt>
                <c:pt idx="1">
                  <c:v>1.17E-2</c:v>
                </c:pt>
                <c:pt idx="2">
                  <c:v>6.4899999999999999E-2</c:v>
                </c:pt>
                <c:pt idx="4">
                  <c:v>0.1183</c:v>
                </c:pt>
                <c:pt idx="5">
                  <c:v>-7.6799999999999993E-2</c:v>
                </c:pt>
                <c:pt idx="6">
                  <c:v>4.9099999999999998E-2</c:v>
                </c:pt>
                <c:pt idx="8">
                  <c:v>0.23710000000000001</c:v>
                </c:pt>
                <c:pt idx="9">
                  <c:v>-0.1145</c:v>
                </c:pt>
                <c:pt idx="10">
                  <c:v>6.13E-2</c:v>
                </c:pt>
                <c:pt idx="12">
                  <c:v>9.0200000000000002E-2</c:v>
                </c:pt>
                <c:pt idx="13">
                  <c:v>-0.1195</c:v>
                </c:pt>
                <c:pt idx="14">
                  <c:v>1.6799999999999999E-2</c:v>
                </c:pt>
                <c:pt idx="16">
                  <c:v>0.20710000000000001</c:v>
                </c:pt>
                <c:pt idx="17">
                  <c:v>2.01E-2</c:v>
                </c:pt>
                <c:pt idx="18">
                  <c:v>0.1221</c:v>
                </c:pt>
              </c:numCache>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4-E5CA-4DA6-823C-82B74CE206D5}"/>
            </c:ext>
          </c:extLst>
        </c:ser>
        <c:ser>
          <c:idx val="1"/>
          <c:order val="1"/>
          <c:tx>
            <c:strRef>
              <c:f>Sheet1!$C$1</c:f>
              <c:strCache>
                <c:ptCount val="1"/>
                <c:pt idx="0">
                  <c:v>Actual</c:v>
                </c:pt>
              </c:strCache>
            </c:strRef>
          </c:tx>
          <c:spPr>
            <a:ln w="25400" cap="rnd">
              <a:noFill/>
              <a:round/>
            </a:ln>
            <a:effectLst/>
          </c:spPr>
          <c:marker>
            <c:symbol val="circle"/>
            <c:size val="11"/>
            <c:spPr>
              <a:solidFill>
                <a:schemeClr val="accent6"/>
              </a:solidFill>
              <a:ln w="9525">
                <a:noFill/>
              </a:ln>
              <a:effectLst/>
            </c:spPr>
          </c:marker>
          <c:xVal>
            <c:numRef>
              <c:f>Sheet1!$A$2:$A$21</c:f>
              <c:numCache>
                <c:formatCode>General</c:formatCode>
                <c:ptCount val="20"/>
                <c:pt idx="0">
                  <c:v>2021</c:v>
                </c:pt>
                <c:pt idx="1">
                  <c:v>2021</c:v>
                </c:pt>
                <c:pt idx="2">
                  <c:v>2021</c:v>
                </c:pt>
                <c:pt idx="3">
                  <c:v>2021</c:v>
                </c:pt>
                <c:pt idx="4">
                  <c:v>2022</c:v>
                </c:pt>
                <c:pt idx="5">
                  <c:v>2022</c:v>
                </c:pt>
                <c:pt idx="6">
                  <c:v>2022</c:v>
                </c:pt>
                <c:pt idx="7">
                  <c:v>2022</c:v>
                </c:pt>
                <c:pt idx="8">
                  <c:v>2023</c:v>
                </c:pt>
                <c:pt idx="9">
                  <c:v>2023</c:v>
                </c:pt>
                <c:pt idx="10">
                  <c:v>2023</c:v>
                </c:pt>
                <c:pt idx="11">
                  <c:v>2023</c:v>
                </c:pt>
                <c:pt idx="12">
                  <c:v>2024</c:v>
                </c:pt>
                <c:pt idx="13">
                  <c:v>2024</c:v>
                </c:pt>
                <c:pt idx="14">
                  <c:v>2024</c:v>
                </c:pt>
                <c:pt idx="15">
                  <c:v>2024</c:v>
                </c:pt>
                <c:pt idx="16">
                  <c:v>2025</c:v>
                </c:pt>
                <c:pt idx="17">
                  <c:v>2025</c:v>
                </c:pt>
                <c:pt idx="18">
                  <c:v>2025</c:v>
                </c:pt>
                <c:pt idx="19">
                  <c:v>2025</c:v>
                </c:pt>
              </c:numCache>
            </c:numRef>
          </c:xVal>
          <c:yVal>
            <c:numRef>
              <c:f>Sheet1!$C$2:$C$21</c:f>
              <c:numCache>
                <c:formatCode>General</c:formatCode>
                <c:ptCount val="20"/>
                <c:pt idx="3" formatCode="0.00%">
                  <c:v>0.26889999999999997</c:v>
                </c:pt>
                <c:pt idx="7" formatCode="0.00%">
                  <c:v>-0.19439999999999999</c:v>
                </c:pt>
                <c:pt idx="11" formatCode="0.00%">
                  <c:v>0.24229999999999999</c:v>
                </c:pt>
                <c:pt idx="15" formatCode="0.00%">
                  <c:v>0.2331</c:v>
                </c:pt>
                <c:pt idx="19" formatCode="0.00%">
                  <c:v>0.16389999999999999</c:v>
                </c:pt>
              </c:numCache>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5-E5CA-4DA6-823C-82B74CE206D5}"/>
            </c:ext>
          </c:extLst>
        </c:ser>
        <c:ser>
          <c:idx val="2"/>
          <c:order val="2"/>
          <c:tx>
            <c:strRef>
              <c:f>Sheet1!$D$1</c:f>
              <c:strCache>
                <c:ptCount val="1"/>
                <c:pt idx="0">
                  <c:v>Column2</c:v>
                </c:pt>
              </c:strCache>
            </c:strRef>
          </c:tx>
          <c:spPr>
            <a:ln w="19050" cap="rnd">
              <a:solidFill>
                <a:schemeClr val="accent4"/>
              </a:solidFill>
              <a:prstDash val="sysDot"/>
              <a:round/>
            </a:ln>
            <a:effectLst/>
          </c:spPr>
          <c:marker>
            <c:symbol val="none"/>
          </c:marker>
          <c:xVal>
            <c:numRef>
              <c:f>Sheet1!$A$2:$A$21</c:f>
            </c:numRef>
          </c:xVal>
          <c:yVal>
            <c:numRef>
              <c:f>Sheet1!$D$2:$D$21</c:f>
            </c:numRef>
          </c:y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16-E5CA-4DA6-823C-82B74CE206D5}"/>
            </c:ext>
          </c:extLst>
        </c:ser>
        <c:dLbls>
          <c:showLegendKey val="0"/>
          <c:showVal val="0"/>
          <c:showCatName val="0"/>
          <c:showSerName val="0"/>
          <c:showPercent val="0"/>
          <c:showBubbleSize val="0"/>
        </c:dLbls>
        <c:axId val="1349000864"/>
        <c:axId val="1349001344"/>
      </c:scatterChart>
      <c:valAx>
        <c:axId val="1349000864"/>
        <c:scaling>
          <c:orientation val="minMax"/>
          <c:max val="2025.5"/>
          <c:min val="2020.5"/>
        </c:scaling>
        <c:delete val="0"/>
        <c:axPos val="b"/>
        <c:majorGridlines>
          <c:spPr>
            <a:ln w="3175" cap="flat" cmpd="sng" algn="ctr">
              <a:solidFill>
                <a:schemeClr val="bg1">
                  <a:lumMod val="65000"/>
                </a:schemeClr>
              </a:solidFill>
              <a:round/>
            </a:ln>
            <a:effectLst/>
          </c:spPr>
        </c:majorGridlines>
        <c:numFmt formatCode="General" sourceLinked="1"/>
        <c:majorTickMark val="none"/>
        <c:minorTickMark val="none"/>
        <c:tickLblPos val="none"/>
        <c:spPr>
          <a:noFill/>
          <a:ln w="6350" cap="flat" cmpd="sng" algn="ctr">
            <a:solidFill>
              <a:schemeClr val="tx1">
                <a:lumMod val="75000"/>
                <a:lumOff val="25000"/>
              </a:schemeClr>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1349001344"/>
        <c:crosses val="autoZero"/>
        <c:crossBetween val="midCat"/>
        <c:majorUnit val="1"/>
      </c:valAx>
      <c:valAx>
        <c:axId val="1349001344"/>
        <c:scaling>
          <c:orientation val="minMax"/>
        </c:scaling>
        <c:delete val="0"/>
        <c:axPos val="l"/>
        <c:numFmt formatCode="0.00%"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900" b="0" i="0" u="none" strike="noStrike" kern="1200" baseline="0" smtId="4294967295">
                <a:solidFill>
                  <a:schemeClr val="tx1">
                    <a:lumMod val="65000"/>
                    <a:lumOff val="35000"/>
                  </a:schemeClr>
                </a:solidFill>
                <a:latin typeface="+mn-lt"/>
                <a:ea typeface="+mn-ea"/>
                <a:cs typeface="+mn-cs"/>
              </a:defRPr>
            </a:pPr>
            <a:endParaRPr lang="en-US"/>
          </a:p>
        </c:txPr>
        <c:crossAx val="1349000864"/>
        <c:crosses val="autoZero"/>
        <c:crossBetween val="midCat"/>
      </c:valAx>
      <c:spPr>
        <a:noFill/>
        <a:ln>
          <a:solidFill>
            <a:schemeClr val="bg1"/>
          </a:solid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Forecast</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Sheet1!$B$2:$B$6</c:f>
              <c:numCache>
                <c:formatCode>0.00%</c:formatCode>
                <c:ptCount val="5"/>
                <c:pt idx="0">
                  <c:v>2.1999999999999999E-2</c:v>
                </c:pt>
                <c:pt idx="1">
                  <c:v>2.1000000000000001E-2</c:v>
                </c:pt>
                <c:pt idx="2">
                  <c:v>3.5999999999999997E-2</c:v>
                </c:pt>
                <c:pt idx="3">
                  <c:v>4.4999999999999998E-2</c:v>
                </c:pt>
                <c:pt idx="4">
                  <c:v>4.4999999999999998E-2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D5BD-457B-81D9-84F02AF323C7}"/>
            </c:ext>
          </c:extLst>
        </c:ser>
        <c:ser>
          <c:idx val="1"/>
          <c:order val="1"/>
          <c:tx>
            <c:strRef>
              <c:f>Sheet1!$C$1</c:f>
              <c:strCache>
                <c:ptCount val="1"/>
                <c:pt idx="0">
                  <c:v>Forecast2</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Sheet1!$C$2:$C$6</c:f>
              <c:numCache>
                <c:formatCode>0.00%</c:formatCode>
                <c:ptCount val="5"/>
                <c:pt idx="0">
                  <c:v>2.1999999999999999E-2</c:v>
                </c:pt>
                <c:pt idx="1">
                  <c:v>0.02</c:v>
                </c:pt>
                <c:pt idx="2">
                  <c:v>3.6308E-2</c:v>
                </c:pt>
                <c:pt idx="3">
                  <c:v>3.5999999999999997E-2</c:v>
                </c:pt>
                <c:pt idx="4">
                  <c:v>4.8000000000000001E-2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D5BD-457B-81D9-84F02AF323C7}"/>
            </c:ext>
          </c:extLst>
        </c:ser>
        <c:ser>
          <c:idx val="2"/>
          <c:order val="2"/>
          <c:tx>
            <c:strRef>
              <c:f>Sheet1!$D$1</c:f>
              <c:strCache>
                <c:ptCount val="1"/>
                <c:pt idx="0">
                  <c:v>Forecast3</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Sheet1!$D$2:$D$6</c:f>
              <c:numCache>
                <c:formatCode>0.00%</c:formatCode>
                <c:ptCount val="5"/>
                <c:pt idx="0">
                  <c:v>2.2499999999999999E-2</c:v>
                </c:pt>
                <c:pt idx="1">
                  <c:v>1.9300000000000001E-2</c:v>
                </c:pt>
                <c:pt idx="2">
                  <c:v>0.02</c:v>
                </c:pt>
                <c:pt idx="3">
                  <c:v>0.05</c:v>
                </c:pt>
                <c:pt idx="4">
                  <c:v>5.0500000000000003E-2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D5BD-457B-81D9-84F02AF323C7}"/>
            </c:ext>
          </c:extLst>
        </c:ser>
        <c:ser>
          <c:idx val="3"/>
          <c:order val="3"/>
          <c:tx>
            <c:strRef>
              <c:f>Sheet1!$E$1</c:f>
              <c:strCache>
                <c:ptCount val="1"/>
                <c:pt idx="0">
                  <c:v>Forecast4</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Sheet1!$E$2:$E$6</c:f>
              <c:numCache>
                <c:formatCode>0.00%</c:formatCode>
                <c:ptCount val="5"/>
                <c:pt idx="0">
                  <c:v>2.2499999999999999E-2</c:v>
                </c:pt>
                <c:pt idx="1">
                  <c:v>0.02</c:v>
                </c:pt>
                <c:pt idx="2">
                  <c:v>4.2500000000000003E-2</c:v>
                </c:pt>
                <c:pt idx="3">
                  <c:v>3.7999999999999999E-2</c:v>
                </c:pt>
                <c:pt idx="4">
                  <c:v>6.0199999999999997E-2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D5BD-457B-81D9-84F02AF323C7}"/>
            </c:ext>
          </c:extLst>
        </c:ser>
        <c:ser>
          <c:idx val="4"/>
          <c:order val="4"/>
          <c:tx>
            <c:strRef>
              <c:f>Sheet1!$F$1</c:f>
              <c:strCache>
                <c:ptCount val="1"/>
                <c:pt idx="0">
                  <c:v>Forecast5</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Sheet1!$F$2:$F$6</c:f>
              <c:numCache>
                <c:formatCode>0.00%</c:formatCode>
                <c:ptCount val="5"/>
                <c:pt idx="0">
                  <c:v>2.1000000000000001E-2</c:v>
                </c:pt>
                <c:pt idx="1">
                  <c:v>1.04E-2</c:v>
                </c:pt>
                <c:pt idx="2">
                  <c:v>2.7E-2</c:v>
                </c:pt>
                <c:pt idx="3">
                  <c:v>0.04</c:v>
                </c:pt>
                <c:pt idx="4">
                  <c:v>0.06</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D5BD-457B-81D9-84F02AF323C7}"/>
            </c:ext>
          </c:extLst>
        </c:ser>
        <c:ser>
          <c:idx val="5"/>
          <c:order val="5"/>
          <c:tx>
            <c:strRef>
              <c:f>Sheet1!$G$1</c:f>
              <c:strCache>
                <c:ptCount val="1"/>
                <c:pt idx="0">
                  <c:v>Forecast6</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Sheet1!$G$2:$G$6</c:f>
              <c:numCache>
                <c:formatCode>0.00%</c:formatCode>
                <c:ptCount val="5"/>
                <c:pt idx="0">
                  <c:v>2.2499999999999999E-2</c:v>
                </c:pt>
                <c:pt idx="1">
                  <c:v>2.5000000000000001E-2</c:v>
                </c:pt>
                <c:pt idx="2">
                  <c:v>0.03</c:v>
                </c:pt>
                <c:pt idx="4">
                  <c:v>4.8000000000000001E-2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D5BD-457B-81D9-84F02AF323C7}"/>
            </c:ext>
          </c:extLst>
        </c:ser>
        <c:ser>
          <c:idx val="6"/>
          <c:order val="6"/>
          <c:tx>
            <c:strRef>
              <c:f>Sheet1!$H$1</c:f>
              <c:strCache>
                <c:ptCount val="1"/>
                <c:pt idx="0">
                  <c:v>Forecast7</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Sheet1!$H$2:$H$6</c:f>
              <c:numCache>
                <c:formatCode>0.00%</c:formatCode>
                <c:ptCount val="5"/>
                <c:pt idx="0">
                  <c:v>2.24E-2</c:v>
                </c:pt>
                <c:pt idx="1">
                  <c:v>1.55E-2</c:v>
                </c:pt>
                <c:pt idx="4">
                  <c:v>4.3999999999999997E-2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D5BD-457B-81D9-84F02AF323C7}"/>
            </c:ext>
          </c:extLst>
        </c:ser>
        <c:ser>
          <c:idx val="7"/>
          <c:order val="7"/>
          <c:tx>
            <c:strRef>
              <c:f>Sheet1!$I$1</c:f>
              <c:strCache>
                <c:ptCount val="1"/>
                <c:pt idx="0">
                  <c:v>Forecast8</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Sheet1!$I$2:$I$6</c:f>
              <c:numCache>
                <c:formatCode>General</c:formatCode>
                <c:ptCount val="5"/>
                <c:pt idx="0" formatCode="0.00%">
                  <c:v>2.4E-2</c:v>
                </c:pt>
                <c:pt idx="4" formatCode="0.00%">
                  <c:v>5.1499999999999997E-2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D5BD-457B-81D9-84F02AF323C7}"/>
            </c:ext>
          </c:extLst>
        </c:ser>
        <c:ser>
          <c:idx val="8"/>
          <c:order val="8"/>
          <c:tx>
            <c:strRef>
              <c:f>Sheet1!$J$1</c:f>
              <c:strCache>
                <c:ptCount val="1"/>
                <c:pt idx="0">
                  <c:v>Forecast9</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Sheet1!$J$2:$J$6</c:f>
              <c:numCache>
                <c:formatCode>General</c:formatCode>
                <c:ptCount val="5"/>
                <c:pt idx="0" formatCode="0.00%">
                  <c:v>2.2499999999999999E-2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D5BD-457B-81D9-84F02AF323C7}"/>
            </c:ext>
          </c:extLst>
        </c:ser>
        <c:ser>
          <c:idx val="9"/>
          <c:order val="9"/>
          <c:tx>
            <c:strRef>
              <c:f>Sheet1!$K$1</c:f>
              <c:strCache>
                <c:ptCount val="1"/>
                <c:pt idx="0">
                  <c:v>Forecast10</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Sheet1!$K$2:$K$6</c:f>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D5BD-457B-81D9-84F02AF323C7}"/>
            </c:ext>
          </c:extLst>
        </c:ser>
        <c:ser>
          <c:idx val="10"/>
          <c:order val="10"/>
          <c:tx>
            <c:strRef>
              <c:f>Sheet1!$L$1</c:f>
              <c:strCache>
                <c:ptCount val="1"/>
                <c:pt idx="0">
                  <c:v>Realized Outcome</c:v>
                </c:pt>
              </c:strCache>
            </c:strRef>
          </c:tx>
          <c:spPr>
            <a:ln w="28575" cap="rnd">
              <a:noFill/>
              <a:round/>
            </a:ln>
            <a:effectLst/>
          </c:spPr>
          <c:marker>
            <c:symbol val="diamond"/>
            <c:size val="10"/>
            <c:spPr>
              <a:solidFill>
                <a:schemeClr val="accent3">
                  <a:lumMod val="50000"/>
                </a:schemeClr>
              </a:solidFill>
              <a:ln w="9525">
                <a:noFill/>
              </a:ln>
              <a:effectLst/>
            </c:spPr>
          </c:marker>
          <c:cat>
            <c:strRef>
              <c:f>Sheet1!$A$2:$A$6</c:f>
              <c:strCache>
                <c:ptCount val="5"/>
                <c:pt idx="0">
                  <c:v>Inflation</c:v>
                </c:pt>
                <c:pt idx="1">
                  <c:v>Cash
Equivalents</c:v>
                </c:pt>
                <c:pt idx="2">
                  <c:v>Government
Bonds</c:v>
                </c:pt>
                <c:pt idx="3">
                  <c:v>Investment
Grade Corporate Bonds</c:v>
                </c:pt>
                <c:pt idx="4">
                  <c:v>High Yield
Bonds</c:v>
                </c:pt>
              </c:strCache>
            </c:strRef>
          </c:cat>
          <c:val>
            <c:numRef>
              <c:f>Sheet1!$L$2:$L$6</c:f>
              <c:numCache>
                <c:formatCode>0.00%</c:formatCode>
                <c:ptCount val="5"/>
                <c:pt idx="0">
                  <c:v>2.7858109170763899E-2</c:v>
                </c:pt>
                <c:pt idx="1">
                  <c:v>1.1973032479079699E-2</c:v>
                </c:pt>
                <c:pt idx="2">
                  <c:v>1.2733854428591099E-2</c:v>
                </c:pt>
                <c:pt idx="3">
                  <c:v>2.9529076507881301E-2</c:v>
                </c:pt>
                <c:pt idx="4">
                  <c:v>4.5967705973489301E-2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D5BD-457B-81D9-84F02AF323C7}"/>
            </c:ext>
          </c:extLst>
        </c:ser>
        <c:dLbls>
          <c:showLegendKey val="0"/>
          <c:showVal val="0"/>
          <c:showCatName val="0"/>
          <c:showSerName val="0"/>
          <c:showPercent val="0"/>
          <c:showBubbleSize val="0"/>
        </c:dLbls>
        <c:marker val="1"/>
        <c:smooth val="0"/>
        <c:axId val="698632272"/>
        <c:axId val="698633712"/>
      </c:lineChart>
      <c:catAx>
        <c:axId val="698632272"/>
        <c:scaling>
          <c:orientation val="minMax"/>
        </c:scaling>
        <c:delete val="0"/>
        <c:axPos val="b"/>
        <c:numFmt formatCode="General" sourceLinked="1"/>
        <c:majorTickMark val="none"/>
        <c:minorTickMark val="none"/>
        <c:tickLblPos val="low"/>
        <c:spPr>
          <a:noFill/>
          <a:ln w="3175" cap="flat" cmpd="sng" algn="ctr">
            <a:solidFill>
              <a:schemeClr val="tx1">
                <a:lumMod val="75000"/>
                <a:lumOff val="25000"/>
              </a:schemeClr>
            </a:solidFill>
            <a:round/>
          </a:ln>
          <a:effectLst/>
        </c:spPr>
        <c:txPr>
          <a:bodyPr rot="-60000000" spcFirstLastPara="1" vertOverflow="ellipsis" vert="horz" wrap="square" anchor="ctr" anchorCtr="1"/>
          <a:lstStyle/>
          <a:p>
            <a:pPr>
              <a:defRPr sz="800" b="0" i="0" u="none" strike="noStrike" kern="1200" baseline="0" smtId="4294967295">
                <a:solidFill>
                  <a:schemeClr val="tx1"/>
                </a:solidFill>
                <a:latin typeface="+mj-lt"/>
                <a:ea typeface="+mn-ea"/>
                <a:cs typeface="+mn-cs"/>
              </a:defRPr>
            </a:pPr>
            <a:endParaRPr lang="en-US"/>
          </a:p>
        </c:txPr>
        <c:crossAx val="698633712"/>
        <c:crosses val="autoZero"/>
        <c:auto val="0"/>
        <c:lblAlgn val="ctr"/>
        <c:lblOffset val="100"/>
        <c:noMultiLvlLbl val="0"/>
      </c:catAx>
      <c:valAx>
        <c:axId val="698633712"/>
        <c:scaling>
          <c:orientation val="minMax"/>
          <c:max val="6.0000000000000012E-2"/>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smtId="4294967295">
                <a:solidFill>
                  <a:schemeClr val="tx1"/>
                </a:solidFill>
                <a:latin typeface="+mn-lt"/>
                <a:ea typeface="+mn-ea"/>
                <a:cs typeface="+mn-cs"/>
              </a:defRPr>
            </a:pPr>
            <a:endParaRPr lang="en-US"/>
          </a:p>
        </c:txPr>
        <c:crossAx val="698632272"/>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smtId="4294967295"/>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Forecast</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Sheet1!$B$2:$B$4</c:f>
              <c:numCache>
                <c:formatCode>0.00%</c:formatCode>
                <c:ptCount val="3"/>
                <c:pt idx="0">
                  <c:v>6.8000000000000005E-2</c:v>
                </c:pt>
                <c:pt idx="1">
                  <c:v>7.0000000000000007E-2</c:v>
                </c:pt>
                <c:pt idx="2">
                  <c:v>8.7999999999999995E-2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847B-4B55-A7D5-9E00271CD5C7}"/>
            </c:ext>
          </c:extLst>
        </c:ser>
        <c:ser>
          <c:idx val="1"/>
          <c:order val="1"/>
          <c:tx>
            <c:strRef>
              <c:f>Sheet1!$C$1</c:f>
              <c:strCache>
                <c:ptCount val="1"/>
                <c:pt idx="0">
                  <c:v>Forecast2</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Sheet1!$C$2:$C$4</c:f>
              <c:numCache>
                <c:formatCode>0.00%</c:formatCode>
                <c:ptCount val="3"/>
                <c:pt idx="0">
                  <c:v>6.2880000000000005E-2</c:v>
                </c:pt>
                <c:pt idx="1">
                  <c:v>7.0000000000000007E-2</c:v>
                </c:pt>
                <c:pt idx="2">
                  <c:v>9.8000000000000004E-2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847B-4B55-A7D5-9E00271CD5C7}"/>
            </c:ext>
          </c:extLst>
        </c:ser>
        <c:ser>
          <c:idx val="2"/>
          <c:order val="2"/>
          <c:tx>
            <c:strRef>
              <c:f>Sheet1!$D$1</c:f>
              <c:strCache>
                <c:ptCount val="1"/>
                <c:pt idx="0">
                  <c:v>Forecast3</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Sheet1!$D$2:$D$4</c:f>
              <c:numCache>
                <c:formatCode>0.00%</c:formatCode>
                <c:ptCount val="3"/>
                <c:pt idx="0">
                  <c:v>7.2999999999999995E-2</c:v>
                </c:pt>
                <c:pt idx="1">
                  <c:v>7.4999999999999997E-2</c:v>
                </c:pt>
                <c:pt idx="2">
                  <c:v>7.9000000000000001E-2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847B-4B55-A7D5-9E00271CD5C7}"/>
            </c:ext>
          </c:extLst>
        </c:ser>
        <c:ser>
          <c:idx val="3"/>
          <c:order val="3"/>
          <c:tx>
            <c:strRef>
              <c:f>Sheet1!$E$1</c:f>
              <c:strCache>
                <c:ptCount val="1"/>
                <c:pt idx="0">
                  <c:v>Forecast4</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Sheet1!$E$2:$E$4</c:f>
              <c:numCache>
                <c:formatCode>0.00%</c:formatCode>
                <c:ptCount val="3"/>
                <c:pt idx="0">
                  <c:v>7.5999999999999998E-2</c:v>
                </c:pt>
                <c:pt idx="1">
                  <c:v>8.2699999999999996E-2</c:v>
                </c:pt>
                <c:pt idx="2">
                  <c:v>0.10929999999999999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847B-4B55-A7D5-9E00271CD5C7}"/>
            </c:ext>
          </c:extLst>
        </c:ser>
        <c:ser>
          <c:idx val="4"/>
          <c:order val="4"/>
          <c:tx>
            <c:strRef>
              <c:f>Sheet1!$F$1</c:f>
              <c:strCache>
                <c:ptCount val="1"/>
                <c:pt idx="0">
                  <c:v>Forecast5</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Sheet1!$F$2:$F$4</c:f>
              <c:numCache>
                <c:formatCode>0.00%</c:formatCode>
                <c:ptCount val="3"/>
                <c:pt idx="0">
                  <c:v>7.6399999999999996E-2</c:v>
                </c:pt>
                <c:pt idx="1">
                  <c:v>7.7499999999999999E-2</c:v>
                </c:pt>
                <c:pt idx="2">
                  <c:v>0.09</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847B-4B55-A7D5-9E00271CD5C7}"/>
            </c:ext>
          </c:extLst>
        </c:ser>
        <c:ser>
          <c:idx val="5"/>
          <c:order val="5"/>
          <c:tx>
            <c:strRef>
              <c:f>Sheet1!$G$1</c:f>
              <c:strCache>
                <c:ptCount val="1"/>
                <c:pt idx="0">
                  <c:v>Forecast6</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Sheet1!$G$2:$G$4</c:f>
              <c:numCache>
                <c:formatCode>0.00%</c:formatCode>
                <c:ptCount val="3"/>
                <c:pt idx="0">
                  <c:v>7.4999999999999997E-2</c:v>
                </c:pt>
                <c:pt idx="1">
                  <c:v>6.4199999999999993E-2</c:v>
                </c:pt>
                <c:pt idx="2">
                  <c:v>7.2499999999999995E-2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847B-4B55-A7D5-9E00271CD5C7}"/>
            </c:ext>
          </c:extLst>
        </c:ser>
        <c:ser>
          <c:idx val="6"/>
          <c:order val="6"/>
          <c:tx>
            <c:strRef>
              <c:f>Sheet1!$H$1</c:f>
              <c:strCache>
                <c:ptCount val="1"/>
                <c:pt idx="0">
                  <c:v>Forecast7</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Sheet1!$H$2:$H$4</c:f>
              <c:numCache>
                <c:formatCode>0.00%</c:formatCode>
                <c:ptCount val="3"/>
                <c:pt idx="0">
                  <c:v>7.6999999999999999E-2</c:v>
                </c:pt>
                <c:pt idx="1">
                  <c:v>8.3000000000000004E-2</c:v>
                </c:pt>
                <c:pt idx="2">
                  <c:v>0.10100000000000001</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847B-4B55-A7D5-9E00271CD5C7}"/>
            </c:ext>
          </c:extLst>
        </c:ser>
        <c:ser>
          <c:idx val="7"/>
          <c:order val="7"/>
          <c:tx>
            <c:strRef>
              <c:f>Sheet1!$I$1</c:f>
              <c:strCache>
                <c:ptCount val="1"/>
                <c:pt idx="0">
                  <c:v>Forecast8</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Sheet1!$I$2:$I$4</c:f>
              <c:numCache>
                <c:formatCode>0.00%</c:formatCode>
                <c:ptCount val="3"/>
                <c:pt idx="0">
                  <c:v>5.45E-2</c:v>
                </c:pt>
                <c:pt idx="1">
                  <c:v>7.2499999999999995E-2</c:v>
                </c:pt>
                <c:pt idx="2">
                  <c:v>7.2499999999999995E-2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847B-4B55-A7D5-9E00271CD5C7}"/>
            </c:ext>
          </c:extLst>
        </c:ser>
        <c:ser>
          <c:idx val="8"/>
          <c:order val="8"/>
          <c:tx>
            <c:strRef>
              <c:f>Sheet1!$J$1</c:f>
              <c:strCache>
                <c:ptCount val="1"/>
                <c:pt idx="0">
                  <c:v>Forecast9</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Sheet1!$J$2:$J$4</c:f>
              <c:numCache>
                <c:formatCode>General</c:formatCode>
                <c:ptCount val="3"/>
                <c:pt idx="0" formatCode="0.00%">
                  <c:v>5.8999999999999997E-2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847B-4B55-A7D5-9E00271CD5C7}"/>
            </c:ext>
          </c:extLst>
        </c:ser>
        <c:ser>
          <c:idx val="9"/>
          <c:order val="9"/>
          <c:tx>
            <c:strRef>
              <c:f>Sheet1!$K$1</c:f>
              <c:strCache>
                <c:ptCount val="1"/>
                <c:pt idx="0">
                  <c:v>Forecast10</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Sheet1!$A$2:$A$4</c:f>
              <c:strCache>
                <c:ptCount val="3"/>
                <c:pt idx="0">
                  <c:v>US</c:v>
                </c:pt>
                <c:pt idx="1">
                  <c:v>Developed
ex US</c:v>
                </c:pt>
                <c:pt idx="2">
                  <c:v>Emerging
Markets
</c:v>
                </c:pt>
              </c:strCache>
            </c:strRef>
          </c:cat>
          <c:val>
            <c:numRef>
              <c:f>Sheet1!$K$2:$K$4</c:f>
              <c:numCache>
                <c:formatCode>General</c:formatCode>
                <c:ptCount val="3"/>
                <c:pt idx="0" formatCode="0.00%">
                  <c:v>7.2499999999999995E-2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847B-4B55-A7D5-9E00271CD5C7}"/>
            </c:ext>
          </c:extLst>
        </c:ser>
        <c:ser>
          <c:idx val="10"/>
          <c:order val="10"/>
          <c:tx>
            <c:strRef>
              <c:f>Sheet1!$L$1</c:f>
              <c:strCache>
                <c:ptCount val="1"/>
                <c:pt idx="0">
                  <c:v>Realized Outcome</c:v>
                </c:pt>
              </c:strCache>
            </c:strRef>
          </c:tx>
          <c:spPr>
            <a:ln w="28575" cap="rnd">
              <a:noFill/>
              <a:round/>
            </a:ln>
            <a:effectLst/>
          </c:spPr>
          <c:marker>
            <c:symbol val="diamond"/>
            <c:size val="10"/>
            <c:spPr>
              <a:solidFill>
                <a:schemeClr val="accent3">
                  <a:lumMod val="50000"/>
                </a:schemeClr>
              </a:solidFill>
              <a:ln w="9525">
                <a:noFill/>
              </a:ln>
              <a:effectLst/>
            </c:spPr>
          </c:marker>
          <c:cat>
            <c:strRef>
              <c:f>Sheet1!$A$2:$A$4</c:f>
              <c:strCache>
                <c:ptCount val="3"/>
                <c:pt idx="0">
                  <c:v>US</c:v>
                </c:pt>
                <c:pt idx="1">
                  <c:v>Developed
ex US</c:v>
                </c:pt>
                <c:pt idx="2">
                  <c:v>Emerging
Markets
</c:v>
                </c:pt>
              </c:strCache>
            </c:strRef>
          </c:cat>
          <c:val>
            <c:numRef>
              <c:f>Sheet1!$L$2:$L$4</c:f>
              <c:numCache>
                <c:formatCode>0.00%</c:formatCode>
                <c:ptCount val="3"/>
                <c:pt idx="0">
                  <c:v>0.115291063527757</c:v>
                </c:pt>
                <c:pt idx="1">
                  <c:v>4.7712876399783402E-2</c:v>
                </c:pt>
                <c:pt idx="2">
                  <c:v>4.1419223725776E-2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847B-4B55-A7D5-9E00271CD5C7}"/>
            </c:ext>
          </c:extLst>
        </c:ser>
        <c:dLbls>
          <c:showLegendKey val="0"/>
          <c:showVal val="0"/>
          <c:showCatName val="0"/>
          <c:showSerName val="0"/>
          <c:showPercent val="0"/>
          <c:showBubbleSize val="0"/>
        </c:dLbls>
        <c:marker val="1"/>
        <c:smooth val="0"/>
        <c:axId val="698632272"/>
        <c:axId val="698633712"/>
      </c:lineChart>
      <c:catAx>
        <c:axId val="698632272"/>
        <c:scaling>
          <c:orientation val="minMax"/>
        </c:scaling>
        <c:delete val="0"/>
        <c:axPos val="b"/>
        <c:numFmt formatCode="General" sourceLinked="1"/>
        <c:majorTickMark val="none"/>
        <c:minorTickMark val="none"/>
        <c:tickLblPos val="low"/>
        <c:spPr>
          <a:noFill/>
          <a:ln w="3175" cap="flat" cmpd="sng" algn="ctr">
            <a:solidFill>
              <a:schemeClr val="tx1">
                <a:lumMod val="75000"/>
                <a:lumOff val="25000"/>
              </a:schemeClr>
            </a:solidFill>
            <a:round/>
          </a:ln>
          <a:effectLst/>
        </c:spPr>
        <c:txPr>
          <a:bodyPr rot="-60000000" spcFirstLastPara="1" vertOverflow="ellipsis" vert="horz" wrap="square" anchor="ctr" anchorCtr="1"/>
          <a:lstStyle/>
          <a:p>
            <a:pPr>
              <a:defRPr sz="800" b="0" i="0" u="none" strike="noStrike" kern="1200" baseline="0" smtId="4294967295">
                <a:solidFill>
                  <a:schemeClr val="tx1"/>
                </a:solidFill>
                <a:latin typeface="+mj-lt"/>
                <a:ea typeface="+mn-ea"/>
                <a:cs typeface="+mn-cs"/>
              </a:defRPr>
            </a:pPr>
            <a:endParaRPr lang="en-US"/>
          </a:p>
        </c:txPr>
        <c:crossAx val="698633712"/>
        <c:crosses val="autoZero"/>
        <c:auto val="0"/>
        <c:lblAlgn val="ctr"/>
        <c:lblOffset val="100"/>
        <c:noMultiLvlLbl val="0"/>
      </c:catAx>
      <c:valAx>
        <c:axId val="698633712"/>
        <c:scaling>
          <c:orientation val="minMax"/>
          <c:max val="0.12000000000000001"/>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smtId="4294967295">
                <a:solidFill>
                  <a:schemeClr val="tx1"/>
                </a:solidFill>
                <a:latin typeface="+mn-lt"/>
                <a:ea typeface="+mn-ea"/>
                <a:cs typeface="+mn-cs"/>
              </a:defRPr>
            </a:pPr>
            <a:endParaRPr lang="en-US"/>
          </a:p>
        </c:txPr>
        <c:crossAx val="698632272"/>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smtId="4294967295"/>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Forecast</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Sheet1!$B$2:$B$3</c:f>
              <c:numCache>
                <c:formatCode>0.00%</c:formatCode>
                <c:ptCount val="2"/>
                <c:pt idx="0">
                  <c:v>0.08</c:v>
                </c:pt>
                <c:pt idx="1">
                  <c:v>2.3E-2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7F67-4537-A7BD-FADBD7E5B7F7}"/>
            </c:ext>
          </c:extLst>
        </c:ser>
        <c:ser>
          <c:idx val="1"/>
          <c:order val="1"/>
          <c:tx>
            <c:strRef>
              <c:f>Sheet1!$C$1</c:f>
              <c:strCache>
                <c:ptCount val="1"/>
                <c:pt idx="0">
                  <c:v>Forecast2</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Sheet1!$C$2:$C$3</c:f>
              <c:numCache>
                <c:formatCode>0.00%</c:formatCode>
                <c:ptCount val="2"/>
                <c:pt idx="0">
                  <c:v>8.5599999999999996E-2</c:v>
                </c:pt>
                <c:pt idx="1">
                  <c:v>3.0499999999999999E-2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7F67-4537-A7BD-FADBD7E5B7F7}"/>
            </c:ext>
          </c:extLst>
        </c:ser>
        <c:ser>
          <c:idx val="2"/>
          <c:order val="2"/>
          <c:tx>
            <c:strRef>
              <c:f>Sheet1!$D$1</c:f>
              <c:strCache>
                <c:ptCount val="1"/>
                <c:pt idx="0">
                  <c:v>Forecast3</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Sheet1!$D$2:$D$3</c:f>
              <c:numCache>
                <c:formatCode>0.00%</c:formatCode>
                <c:ptCount val="2"/>
                <c:pt idx="0">
                  <c:v>6.7500000000000004E-2</c:v>
                </c:pt>
                <c:pt idx="1">
                  <c:v>5.8299999999999998E-2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7F67-4537-A7BD-FADBD7E5B7F7}"/>
            </c:ext>
          </c:extLst>
        </c:ser>
        <c:ser>
          <c:idx val="3"/>
          <c:order val="3"/>
          <c:tx>
            <c:strRef>
              <c:f>Sheet1!$E$1</c:f>
              <c:strCache>
                <c:ptCount val="1"/>
                <c:pt idx="0">
                  <c:v>Forecast4</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Sheet1!$E$2:$E$3</c:f>
              <c:numCache>
                <c:formatCode>0.00%</c:formatCode>
                <c:ptCount val="2"/>
                <c:pt idx="0">
                  <c:v>6.5000000000000002E-2</c:v>
                </c:pt>
                <c:pt idx="1">
                  <c:v>3.7499999999999999E-2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3-7F67-4537-A7BD-FADBD7E5B7F7}"/>
            </c:ext>
          </c:extLst>
        </c:ser>
        <c:ser>
          <c:idx val="4"/>
          <c:order val="4"/>
          <c:tx>
            <c:strRef>
              <c:f>Sheet1!$F$1</c:f>
              <c:strCache>
                <c:ptCount val="1"/>
                <c:pt idx="0">
                  <c:v>Forecast5</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Sheet1!$F$2:$F$3</c:f>
              <c:numCache>
                <c:formatCode>0.00%</c:formatCode>
                <c:ptCount val="2"/>
                <c:pt idx="0">
                  <c:v>5.1999999999999998E-2</c:v>
                </c:pt>
                <c:pt idx="1">
                  <c:v>4.9000000000000002E-2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7F67-4537-A7BD-FADBD7E5B7F7}"/>
            </c:ext>
          </c:extLst>
        </c:ser>
        <c:ser>
          <c:idx val="5"/>
          <c:order val="5"/>
          <c:tx>
            <c:strRef>
              <c:f>Sheet1!$G$1</c:f>
              <c:strCache>
                <c:ptCount val="1"/>
                <c:pt idx="0">
                  <c:v>Forecast6</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Sheet1!$G$2:$G$3</c:f>
              <c:numCache>
                <c:formatCode>0.00%</c:formatCode>
                <c:ptCount val="2"/>
                <c:pt idx="1">
                  <c:v>4.2500000000000003E-2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5-7F67-4537-A7BD-FADBD7E5B7F7}"/>
            </c:ext>
          </c:extLst>
        </c:ser>
        <c:ser>
          <c:idx val="6"/>
          <c:order val="6"/>
          <c:tx>
            <c:strRef>
              <c:f>Sheet1!$H$1</c:f>
              <c:strCache>
                <c:ptCount val="1"/>
                <c:pt idx="0">
                  <c:v>Forecast7</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Sheet1!$H$2:$H$3</c:f>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6-7F67-4537-A7BD-FADBD7E5B7F7}"/>
            </c:ext>
          </c:extLst>
        </c:ser>
        <c:ser>
          <c:idx val="7"/>
          <c:order val="7"/>
          <c:tx>
            <c:strRef>
              <c:f>Sheet1!$I$1</c:f>
              <c:strCache>
                <c:ptCount val="1"/>
                <c:pt idx="0">
                  <c:v>Forecast8</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Sheet1!$I$2:$I$3</c:f>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7-7F67-4537-A7BD-FADBD7E5B7F7}"/>
            </c:ext>
          </c:extLst>
        </c:ser>
        <c:ser>
          <c:idx val="8"/>
          <c:order val="8"/>
          <c:tx>
            <c:strRef>
              <c:f>Sheet1!$J$1</c:f>
              <c:strCache>
                <c:ptCount val="1"/>
                <c:pt idx="0">
                  <c:v>Forecast9</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Sheet1!$J$2:$J$3</c:f>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8-7F67-4537-A7BD-FADBD7E5B7F7}"/>
            </c:ext>
          </c:extLst>
        </c:ser>
        <c:ser>
          <c:idx val="9"/>
          <c:order val="9"/>
          <c:tx>
            <c:strRef>
              <c:f>Sheet1!$K$1</c:f>
              <c:strCache>
                <c:ptCount val="1"/>
                <c:pt idx="0">
                  <c:v>Forecast10</c:v>
                </c:pt>
              </c:strCache>
            </c:strRef>
          </c:tx>
          <c:spPr>
            <a:ln w="28575" cap="rnd">
              <a:noFill/>
              <a:round/>
            </a:ln>
            <a:effectLst/>
          </c:spPr>
          <c:marker>
            <c:symbol val="circle"/>
            <c:size val="7"/>
            <c:spPr>
              <a:solidFill>
                <a:schemeClr val="accent3">
                  <a:alpha val="50000"/>
                </a:schemeClr>
              </a:solidFill>
              <a:ln w="3175">
                <a:solidFill>
                  <a:schemeClr val="accent3"/>
                </a:solidFill>
              </a:ln>
              <a:effectLst/>
            </c:spPr>
          </c:marker>
          <c:cat>
            <c:strRef>
              <c:f>Sheet1!$A$2:$A$3</c:f>
              <c:strCache>
                <c:ptCount val="2"/>
                <c:pt idx="0">
                  <c:v>US REITs</c:v>
                </c:pt>
                <c:pt idx="1">
                  <c:v>Commodities
</c:v>
                </c:pt>
              </c:strCache>
            </c:strRef>
          </c:cat>
          <c:val>
            <c:numRef>
              <c:f>Sheet1!$K$2:$K$3</c:f>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9-7F67-4537-A7BD-FADBD7E5B7F7}"/>
            </c:ext>
          </c:extLst>
        </c:ser>
        <c:ser>
          <c:idx val="10"/>
          <c:order val="10"/>
          <c:tx>
            <c:strRef>
              <c:f>Sheet1!$L$1</c:f>
              <c:strCache>
                <c:ptCount val="1"/>
                <c:pt idx="0">
                  <c:v>Realized Outcome</c:v>
                </c:pt>
              </c:strCache>
            </c:strRef>
          </c:tx>
          <c:spPr>
            <a:ln w="28575" cap="rnd">
              <a:noFill/>
              <a:round/>
            </a:ln>
            <a:effectLst/>
          </c:spPr>
          <c:marker>
            <c:symbol val="diamond"/>
            <c:size val="10"/>
            <c:spPr>
              <a:solidFill>
                <a:schemeClr val="accent3">
                  <a:lumMod val="50000"/>
                </a:schemeClr>
              </a:solidFill>
              <a:ln w="9525">
                <a:noFill/>
              </a:ln>
              <a:effectLst/>
            </c:spPr>
          </c:marker>
          <c:cat>
            <c:strRef>
              <c:f>Sheet1!$A$2:$A$3</c:f>
              <c:strCache>
                <c:ptCount val="2"/>
                <c:pt idx="0">
                  <c:v>US REITs</c:v>
                </c:pt>
                <c:pt idx="1">
                  <c:v>Commodities
</c:v>
                </c:pt>
              </c:strCache>
            </c:strRef>
          </c:cat>
          <c:val>
            <c:numRef>
              <c:f>Sheet1!$L$2:$L$3</c:f>
              <c:numCache>
                <c:formatCode>0.00%</c:formatCode>
                <c:ptCount val="2"/>
                <c:pt idx="0">
                  <c:v>7.0038532784388693E-2</c:v>
                </c:pt>
                <c:pt idx="1">
                  <c:v>-1.1105583330892999E-2</c:v>
                </c:pt>
              </c:numCache>
            </c:numRef>
          </c:val>
          <c:smooth val="0"/>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A-7F67-4537-A7BD-FADBD7E5B7F7}"/>
            </c:ext>
          </c:extLst>
        </c:ser>
        <c:dLbls>
          <c:showLegendKey val="0"/>
          <c:showVal val="0"/>
          <c:showCatName val="0"/>
          <c:showSerName val="0"/>
          <c:showPercent val="0"/>
          <c:showBubbleSize val="0"/>
        </c:dLbls>
        <c:marker val="1"/>
        <c:smooth val="0"/>
        <c:axId val="698632272"/>
        <c:axId val="698633712"/>
      </c:lineChart>
      <c:catAx>
        <c:axId val="698632272"/>
        <c:scaling>
          <c:orientation val="minMax"/>
        </c:scaling>
        <c:delete val="0"/>
        <c:axPos val="b"/>
        <c:numFmt formatCode="General" sourceLinked="1"/>
        <c:majorTickMark val="none"/>
        <c:minorTickMark val="none"/>
        <c:tickLblPos val="low"/>
        <c:spPr>
          <a:noFill/>
          <a:ln w="3175" cap="flat" cmpd="sng" algn="ctr">
            <a:solidFill>
              <a:schemeClr val="tx1">
                <a:lumMod val="75000"/>
                <a:lumOff val="25000"/>
              </a:schemeClr>
            </a:solidFill>
            <a:round/>
          </a:ln>
          <a:effectLst/>
        </c:spPr>
        <c:txPr>
          <a:bodyPr rot="-60000000" spcFirstLastPara="1" vertOverflow="ellipsis" vert="horz" wrap="square" anchor="ctr" anchorCtr="1"/>
          <a:lstStyle/>
          <a:p>
            <a:pPr>
              <a:defRPr sz="800" b="0" i="0" u="none" strike="noStrike" kern="1200" baseline="0" smtId="4294967295">
                <a:solidFill>
                  <a:schemeClr val="tx1"/>
                </a:solidFill>
                <a:latin typeface="+mj-lt"/>
                <a:ea typeface="+mn-ea"/>
                <a:cs typeface="+mn-cs"/>
              </a:defRPr>
            </a:pPr>
            <a:endParaRPr lang="en-US"/>
          </a:p>
        </c:txPr>
        <c:crossAx val="698633712"/>
        <c:crosses val="autoZero"/>
        <c:auto val="0"/>
        <c:lblAlgn val="ctr"/>
        <c:lblOffset val="100"/>
        <c:noMultiLvlLbl val="0"/>
      </c:catAx>
      <c:valAx>
        <c:axId val="69863371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smtId="4294967295">
                <a:solidFill>
                  <a:schemeClr val="tx1"/>
                </a:solidFill>
                <a:latin typeface="+mn-lt"/>
                <a:ea typeface="+mn-ea"/>
                <a:cs typeface="+mn-cs"/>
              </a:defRPr>
            </a:pPr>
            <a:endParaRPr lang="en-US"/>
          </a:p>
        </c:txPr>
        <c:crossAx val="698632272"/>
        <c:crosses val="autoZero"/>
        <c:crossBetween val="between"/>
      </c:valAx>
      <c:spPr>
        <a:noFill/>
        <a:ln>
          <a:noFill/>
        </a:ln>
        <a:effectLst/>
      </c:spPr>
    </c:plotArea>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smtId="4294967295"/>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69920" cy="480060"/>
          </a:xfrm>
          <a:prstGeom prst="rect">
            <a:avLst/>
          </a:prstGeom>
          <a:noFill/>
          <a:ln w="9525">
            <a:noFill/>
            <a:miter lim="800000"/>
          </a:ln>
          <a:effectLst/>
        </p:spPr>
        <p:txBody>
          <a:bodyPr vert="horz" wrap="square" lIns="96653" tIns="48327" rIns="96653" bIns="48327"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4143587" y="0"/>
            <a:ext cx="3169920" cy="480060"/>
          </a:xfrm>
          <a:prstGeom prst="rect">
            <a:avLst/>
          </a:prstGeom>
          <a:noFill/>
          <a:ln w="9525">
            <a:noFill/>
            <a:miter lim="800000"/>
          </a:ln>
          <a:effectLst/>
        </p:spPr>
        <p:txBody>
          <a:bodyPr vert="horz" wrap="square" lIns="96653" tIns="48327" rIns="96653" bIns="48327"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263650" y="719138"/>
            <a:ext cx="4787900" cy="3600450"/>
          </a:xfrm>
          <a:prstGeom prst="rect">
            <a:avLst/>
          </a:prstGeom>
          <a:noFill/>
          <a:ln w="9525">
            <a:solidFill>
              <a:srgbClr val="000000"/>
            </a:solidFill>
            <a:miter lim="800000"/>
          </a:ln>
          <a:effectLst/>
        </p:spPr>
      </p:sp>
      <p:sp>
        <p:nvSpPr>
          <p:cNvPr id="10245" name="Rectangle 5"/>
          <p:cNvSpPr>
            <a:spLocks noGrp="1" noChangeArrowheads="1"/>
          </p:cNvSpPr>
          <p:nvPr>
            <p:ph type="body" sz="quarter" idx="3"/>
          </p:nvPr>
        </p:nvSpPr>
        <p:spPr bwMode="auto">
          <a:xfrm>
            <a:off x="731520" y="4560570"/>
            <a:ext cx="5852160" cy="4320540"/>
          </a:xfrm>
          <a:prstGeom prst="rect">
            <a:avLst/>
          </a:prstGeom>
          <a:noFill/>
          <a:ln w="9525">
            <a:noFill/>
            <a:miter lim="800000"/>
          </a:ln>
          <a:effectLst/>
        </p:spPr>
        <p:txBody>
          <a:bodyPr vert="horz" wrap="square" lIns="96653" tIns="48327" rIns="96653" bIns="4832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46" name="Rectangle 6"/>
          <p:cNvSpPr>
            <a:spLocks noGrp="1" noChangeArrowheads="1"/>
          </p:cNvSpPr>
          <p:nvPr>
            <p:ph type="ftr" sz="quarter" idx="4"/>
          </p:nvPr>
        </p:nvSpPr>
        <p:spPr bwMode="auto">
          <a:xfrm>
            <a:off x="0" y="9119474"/>
            <a:ext cx="3169920" cy="480060"/>
          </a:xfrm>
          <a:prstGeom prst="rect">
            <a:avLst/>
          </a:prstGeom>
          <a:noFill/>
          <a:ln w="9525">
            <a:noFill/>
            <a:miter lim="800000"/>
          </a:ln>
          <a:effectLst/>
        </p:spPr>
        <p:txBody>
          <a:bodyPr vert="horz" wrap="square" lIns="96653" tIns="48327" rIns="96653" bIns="48327"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4143587" y="9119474"/>
            <a:ext cx="3169920" cy="480060"/>
          </a:xfrm>
          <a:prstGeom prst="rect">
            <a:avLst/>
          </a:prstGeom>
          <a:noFill/>
          <a:ln w="9525">
            <a:noFill/>
            <a:miter lim="800000"/>
          </a:ln>
          <a:effectLst/>
        </p:spPr>
        <p:txBody>
          <a:bodyPr vert="horz" wrap="square" lIns="96653" tIns="48327" rIns="96653" bIns="48327" numCol="1" anchor="b" anchorCtr="0" compatLnSpc="1">
            <a:prstTxWarp prst="textNoShape">
              <a:avLst/>
            </a:prstTxWarp>
          </a:bodyPr>
          <a:lstStyle>
            <a:lvl1pPr algn="r">
              <a:defRPr sz="1200"/>
            </a:lvl1pPr>
          </a:lstStyle>
          <a:p>
            <a:fld id="{37AB79C2-8ECC-418E-93C1-0C5021575BE9}" type="slidenum">
              <a:rPr lang="en-US"/>
              <a:t>‹#›</a:t>
            </a:fld>
            <a:endParaRPr lang="en-US"/>
          </a:p>
        </p:txBody>
      </p:sp>
    </p:spTree>
    <p:extLst>
      <p:ext uri="{BB962C8B-B14F-4D97-AF65-F5344CB8AC3E}">
        <p14:creationId xmlns:p14="http://schemas.microsoft.com/office/powerpoint/2010/main" val="20131803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Arial"/>
        <a:ea typeface="+mn-ea"/>
        <a:cs typeface="+mn-cs"/>
      </a:defRPr>
    </a:lvl1pPr>
    <a:lvl2pPr marL="434889" algn="l" rtl="0" fontAlgn="base">
      <a:spcBef>
        <a:spcPct val="30000"/>
      </a:spcBef>
      <a:spcAft>
        <a:spcPct val="0"/>
      </a:spcAft>
      <a:defRPr sz="1100" kern="1200">
        <a:solidFill>
          <a:schemeClr val="tx1"/>
        </a:solidFill>
        <a:latin typeface="Arial"/>
        <a:ea typeface="+mn-ea"/>
        <a:cs typeface="+mn-cs"/>
      </a:defRPr>
    </a:lvl2pPr>
    <a:lvl3pPr marL="869777" algn="l" rtl="0" fontAlgn="base">
      <a:spcBef>
        <a:spcPct val="30000"/>
      </a:spcBef>
      <a:spcAft>
        <a:spcPct val="0"/>
      </a:spcAft>
      <a:defRPr sz="1100" kern="1200">
        <a:solidFill>
          <a:schemeClr val="tx1"/>
        </a:solidFill>
        <a:latin typeface="Arial"/>
        <a:ea typeface="+mn-ea"/>
        <a:cs typeface="+mn-cs"/>
      </a:defRPr>
    </a:lvl3pPr>
    <a:lvl4pPr marL="1304666" algn="l" rtl="0" fontAlgn="base">
      <a:spcBef>
        <a:spcPct val="30000"/>
      </a:spcBef>
      <a:spcAft>
        <a:spcPct val="0"/>
      </a:spcAft>
      <a:defRPr sz="1100" kern="1200">
        <a:solidFill>
          <a:schemeClr val="tx1"/>
        </a:solidFill>
        <a:latin typeface="Arial"/>
        <a:ea typeface="+mn-ea"/>
        <a:cs typeface="+mn-cs"/>
      </a:defRPr>
    </a:lvl4pPr>
    <a:lvl5pPr marL="1739555" algn="l" rtl="0" fontAlgn="base">
      <a:spcBef>
        <a:spcPct val="30000"/>
      </a:spcBef>
      <a:spcAft>
        <a:spcPct val="0"/>
      </a:spcAft>
      <a:defRPr sz="1100" kern="1200">
        <a:solidFill>
          <a:schemeClr val="tx1"/>
        </a:solidFill>
        <a:latin typeface="Arial"/>
        <a:ea typeface="+mn-ea"/>
        <a:cs typeface="+mn-cs"/>
      </a:defRPr>
    </a:lvl5pPr>
    <a:lvl6pPr marL="2174443" algn="l" defTabSz="869777" rtl="0" eaLnBrk="1" latinLnBrk="0" hangingPunct="1">
      <a:defRPr sz="1100" kern="1200">
        <a:solidFill>
          <a:schemeClr val="tx1"/>
        </a:solidFill>
        <a:latin typeface="+mn-lt"/>
        <a:ea typeface="+mn-ea"/>
        <a:cs typeface="+mn-cs"/>
      </a:defRPr>
    </a:lvl6pPr>
    <a:lvl7pPr marL="2609332" algn="l" defTabSz="869777" rtl="0" eaLnBrk="1" latinLnBrk="0" hangingPunct="1">
      <a:defRPr sz="1100" kern="1200">
        <a:solidFill>
          <a:schemeClr val="tx1"/>
        </a:solidFill>
        <a:latin typeface="+mn-lt"/>
        <a:ea typeface="+mn-ea"/>
        <a:cs typeface="+mn-cs"/>
      </a:defRPr>
    </a:lvl7pPr>
    <a:lvl8pPr marL="3044220" algn="l" defTabSz="869777" rtl="0" eaLnBrk="1" latinLnBrk="0" hangingPunct="1">
      <a:defRPr sz="1100" kern="1200">
        <a:solidFill>
          <a:schemeClr val="tx1"/>
        </a:solidFill>
        <a:latin typeface="+mn-lt"/>
        <a:ea typeface="+mn-ea"/>
        <a:cs typeface="+mn-cs"/>
      </a:defRPr>
    </a:lvl8pPr>
    <a:lvl9pPr marL="3479109" algn="l" defTabSz="869777"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my.dimensional.com/pause?r=https%3A%2F%2Fpapers.ssrn.com%2Fsol3%2Fpapers.cfm%3Fabstract_id%3D4184885&amp;b=https://my.dimensional.com/reality-check-capital-market-assumptions-vs-actual-return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my.dimensional.com/reality-check-capital-market-assumptions-vs-actual-return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AB9FC9-D8BD-4037-B1F6-4B41A5D3ED61}" type="slidenum">
              <a:rPr lang="en-US" smtClean="0"/>
              <a:t>0</a:t>
            </a:fld>
            <a:endParaRPr lang="en-US"/>
          </a:p>
        </p:txBody>
      </p:sp>
    </p:spTree>
    <p:extLst>
      <p:ext uri="{BB962C8B-B14F-4D97-AF65-F5344CB8AC3E}">
        <p14:creationId xmlns:p14="http://schemas.microsoft.com/office/powerpoint/2010/main" val="99175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882762"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a:ln>
                  <a:noFill/>
                </a:ln>
                <a:solidFill>
                  <a:srgbClr val="000000"/>
                </a:solidFill>
                <a:effectLst/>
                <a:uLnTx/>
                <a:uFillTx/>
                <a:latin typeface="Arial"/>
                <a:ea typeface="Calibri"/>
                <a:cs typeface="Arial"/>
              </a:rPr>
              <a:pPr marL="0" marR="0" lvl="0" indent="0" algn="r" defTabSz="882762" rtl="0" eaLnBrk="1" fontAlgn="base" latinLnBrk="0" hangingPunct="1">
                <a:lnSpc>
                  <a:spcPct val="100000"/>
                </a:lnSpc>
                <a:spcBef>
                  <a:spcPct val="0"/>
                </a:spcBef>
                <a:spcAft>
                  <a:spcPct val="0"/>
                </a:spcAft>
                <a:buClrTx/>
                <a:buSzTx/>
                <a:buFontTx/>
                <a:buNone/>
                <a:defRPr/>
              </a:pPr>
              <a:t>12</a:t>
            </a:fld>
            <a:endParaRPr kumimoji="0" lang="en-US" sz="1200" b="0" i="0" u="none" strike="noStrike" kern="1200" cap="none" spc="0" normalizeH="0" baseline="0" noProof="0">
              <a:ln>
                <a:noFill/>
              </a:ln>
              <a:solidFill>
                <a:srgbClr val="000000"/>
              </a:solidFill>
              <a:effectLst/>
              <a:uLnTx/>
              <a:uFillTx/>
              <a:latin typeface="Arial"/>
              <a:ea typeface="Calibri"/>
              <a:cs typeface="Arial"/>
            </a:endParaRPr>
          </a:p>
        </p:txBody>
      </p:sp>
    </p:spTree>
    <p:extLst>
      <p:ext uri="{BB962C8B-B14F-4D97-AF65-F5344CB8AC3E}">
        <p14:creationId xmlns:p14="http://schemas.microsoft.com/office/powerpoint/2010/main" val="306374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333F48"/>
                </a:solidFill>
                <a:effectLst/>
                <a:latin typeface="Avenir45Book"/>
              </a:rPr>
              <a:t>Every year, many investment and consulting firms release new CMAs, or capital market assumptions. CMAs can be useful for setting risk and return expectations and for long-term financial planning. However, even well-constructed CMAs are not a crystal ball and, when used inappropriately, can lead to suboptimal outcomes for investors.</a:t>
            </a:r>
            <a:r>
              <a:rPr lang="en-US" b="0" i="0" baseline="30000">
                <a:solidFill>
                  <a:srgbClr val="333F48"/>
                </a:solidFill>
                <a:effectLst/>
                <a:latin typeface="Avenir85Heavy"/>
              </a:rPr>
              <a:t>1</a:t>
            </a:r>
          </a:p>
          <a:p>
            <a:pPr algn="l"/>
            <a:endParaRPr lang="en-US" b="0" i="0">
              <a:solidFill>
                <a:srgbClr val="333F48"/>
              </a:solidFill>
              <a:effectLst/>
              <a:latin typeface="Avenir45Book"/>
            </a:endParaRPr>
          </a:p>
          <a:p>
            <a:pPr algn="l"/>
            <a:r>
              <a:rPr lang="en-US" b="0" i="0">
                <a:solidFill>
                  <a:srgbClr val="333F48"/>
                </a:solidFill>
                <a:effectLst/>
                <a:latin typeface="Avenir45Book"/>
              </a:rPr>
              <a:t>In this analysis, we look at forecasts by 10 asset management and investment advisor firms for the 10-year period 2014 to 2023. Our analysis includes the major asset classes covered most often by forecasters. However, firms differ in the asset classes for which they issue forecasts, so the number of forecasts included for each asset class in our analysis varies.</a:t>
            </a:r>
          </a:p>
          <a:p>
            <a:endParaRPr lang="en-US"/>
          </a:p>
          <a:p>
            <a:pPr algn="l"/>
            <a:r>
              <a:rPr lang="en-US" b="0" i="0">
                <a:solidFill>
                  <a:srgbClr val="333F48"/>
                </a:solidFill>
                <a:effectLst/>
                <a:latin typeface="Avenir45Book"/>
              </a:rPr>
              <a:t>While some forecasts turned out to be closer to the actual outcomes than others, no firm’s forecasts stood above the rest as consistently more accurate. These results are consistent with those of other studies based on different time periods or CMA providers.</a:t>
            </a:r>
            <a:r>
              <a:rPr lang="en-US" b="0" i="0" baseline="30000">
                <a:solidFill>
                  <a:srgbClr val="333F48"/>
                </a:solidFill>
                <a:effectLst/>
                <a:latin typeface="Avenir85Heavy"/>
              </a:rPr>
              <a:t>2</a:t>
            </a:r>
            <a:r>
              <a:rPr lang="en-US" b="0" i="0">
                <a:solidFill>
                  <a:srgbClr val="333F48"/>
                </a:solidFill>
                <a:effectLst/>
                <a:latin typeface="Avenir45Book"/>
              </a:rPr>
              <a:t> Given the level of variability we see in the accuracy of CMAs, it is worth asking how much weight should be put on them when building portfolios.</a:t>
            </a:r>
          </a:p>
          <a:p>
            <a:pPr algn="l"/>
            <a:endParaRPr lang="en-US" b="0" i="0">
              <a:solidFill>
                <a:srgbClr val="333F48"/>
              </a:solidFill>
              <a:effectLst/>
              <a:latin typeface="Avenir45Book"/>
            </a:endParaRPr>
          </a:p>
          <a:p>
            <a:pPr algn="l"/>
            <a:r>
              <a:rPr lang="en-US" b="0" i="0">
                <a:solidFill>
                  <a:srgbClr val="333F48"/>
                </a:solidFill>
                <a:effectLst/>
                <a:latin typeface="Avenir45Book"/>
              </a:rPr>
              <a:t>Rather than relying on a crystal ball that does not exist, planning for the possible range of outcomes can better prepare investors for what’s ahead. When setting expectations about potential outcomes, we believe a sensible starting point is to look at the long-term historical performance of asset classes, to incorporate information from real-time market prices when relevant, and to consider a wide range of possible values.</a:t>
            </a:r>
          </a:p>
          <a:p>
            <a:pPr algn="l"/>
            <a:endParaRPr lang="en-US" b="0" i="0">
              <a:solidFill>
                <a:srgbClr val="333F48"/>
              </a:solidFill>
              <a:effectLst/>
              <a:latin typeface="Avenir45Book"/>
            </a:endParaRPr>
          </a:p>
          <a:p>
            <a:pPr algn="l"/>
            <a:r>
              <a:rPr lang="en-US" b="0" i="0">
                <a:solidFill>
                  <a:srgbClr val="333F48"/>
                </a:solidFill>
                <a:effectLst/>
                <a:latin typeface="Avenir45Book"/>
              </a:rPr>
              <a:t>1. </a:t>
            </a:r>
            <a:r>
              <a:rPr lang="en-US" b="0" i="0">
                <a:solidFill>
                  <a:srgbClr val="333F48"/>
                </a:solidFill>
                <a:effectLst/>
                <a:latin typeface="Avenir55Roman"/>
              </a:rPr>
              <a:t>See, for example, Jim Davis, “Efficient Frontiers Constructed with Historical Data Can Be Misleading” (research paper, Dimensional Fund Advisors, October 2008).</a:t>
            </a:r>
            <a:endParaRPr lang="en-US" b="0" i="0">
              <a:solidFill>
                <a:srgbClr val="333F48"/>
              </a:solidFill>
              <a:effectLst/>
              <a:latin typeface="Avenir45Book"/>
            </a:endParaRPr>
          </a:p>
          <a:p>
            <a:pPr algn="l"/>
            <a:r>
              <a:rPr lang="en-US" b="0" i="0">
                <a:solidFill>
                  <a:srgbClr val="333F48"/>
                </a:solidFill>
                <a:effectLst/>
                <a:latin typeface="Avenir45Book"/>
              </a:rPr>
              <a:t>2.</a:t>
            </a:r>
            <a:r>
              <a:rPr lang="en-US" b="0" i="0">
                <a:solidFill>
                  <a:srgbClr val="333F48"/>
                </a:solidFill>
                <a:effectLst/>
                <a:latin typeface="Avenir55Roman"/>
              </a:rPr>
              <a:t> See, for example, Mike Sebastian, “</a:t>
            </a:r>
            <a:r>
              <a:rPr lang="en-US" b="0" i="0" u="none" strike="noStrike">
                <a:solidFill>
                  <a:srgbClr val="00666E"/>
                </a:solidFill>
                <a:effectLst/>
                <a:latin typeface="Avenir55Roman"/>
                <a:hlinkClick r:id="rId3"/>
              </a:rPr>
              <a:t>The Accuracy and Use of Capital Market Assumptions</a:t>
            </a:r>
            <a:r>
              <a:rPr lang="en-US" b="0" i="0">
                <a:solidFill>
                  <a:srgbClr val="333F48"/>
                </a:solidFill>
                <a:effectLst/>
                <a:latin typeface="Avenir55Roman"/>
              </a:rPr>
              <a:t>” (research paper, SSRN, October 24, 2023). </a:t>
            </a:r>
            <a:endParaRPr lang="en-US" b="0" i="0">
              <a:solidFill>
                <a:srgbClr val="333F48"/>
              </a:solidFill>
              <a:effectLst/>
              <a:latin typeface="Avenir45Book"/>
            </a:endParaRPr>
          </a:p>
          <a:p>
            <a:pPr algn="l"/>
            <a:endParaRPr lang="en-US" b="0" i="0">
              <a:solidFill>
                <a:srgbClr val="333F48"/>
              </a:solidFill>
              <a:effectLst/>
              <a:latin typeface="Avenir45Book"/>
            </a:endParaRPr>
          </a:p>
          <a:p>
            <a:pPr marL="0" marR="0" lvl="0" indent="0" algn="l" defTabSz="914400" rtl="0" eaLnBrk="1" fontAlgn="auto" latinLnBrk="0" hangingPunct="1">
              <a:lnSpc>
                <a:spcPct val="100000"/>
              </a:lnSpc>
              <a:spcBef>
                <a:spcPct val="0"/>
              </a:spcBef>
              <a:spcAft>
                <a:spcPct val="0"/>
              </a:spcAft>
              <a:buClrTx/>
              <a:buSzTx/>
              <a:buFontTx/>
              <a:buNone/>
              <a:defRPr/>
            </a:pPr>
            <a:r>
              <a:rPr lang="en-US" b="0" i="0">
                <a:solidFill>
                  <a:srgbClr val="333F48"/>
                </a:solidFill>
                <a:effectLst/>
                <a:latin typeface="Avenir45Book"/>
              </a:rPr>
              <a:t>Source: </a:t>
            </a:r>
            <a:r>
              <a:rPr lang="en-US">
                <a:hlinkClick r:id="rId4"/>
              </a:rPr>
              <a:t>Reality Check: Capital Market Assumptions vs. Actual Returns</a:t>
            </a:r>
            <a:endParaRPr lang="en-US" b="0" i="0">
              <a:solidFill>
                <a:srgbClr val="333F48"/>
              </a:solidFill>
              <a:effectLst/>
              <a:latin typeface="Avenir45Book"/>
            </a:endParaRPr>
          </a:p>
          <a:p>
            <a:endParaRPr lang="en-US"/>
          </a:p>
        </p:txBody>
      </p:sp>
      <p:sp>
        <p:nvSpPr>
          <p:cNvPr id="4" name="Slide Number Placeholder 3"/>
          <p:cNvSpPr>
            <a:spLocks noGrp="1"/>
          </p:cNvSpPr>
          <p:nvPr>
            <p:ph type="sldNum" sz="quarter" idx="5"/>
          </p:nvPr>
        </p:nvSpPr>
        <p:spPr/>
        <p:txBody>
          <a:bodyPr/>
          <a:lstStyle/>
          <a:p>
            <a:fld id="{CBAB9FC9-D8BD-4037-B1F6-4B41A5D3ED61}" type="slidenum">
              <a:rPr lang="en-US" smtClean="0"/>
              <a:t>13</a:t>
            </a:fld>
            <a:endParaRPr lang="en-US"/>
          </a:p>
        </p:txBody>
      </p:sp>
    </p:spTree>
    <p:extLst>
      <p:ext uri="{BB962C8B-B14F-4D97-AF65-F5344CB8AC3E}">
        <p14:creationId xmlns:p14="http://schemas.microsoft.com/office/powerpoint/2010/main" val="2227561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investors, it’s natural to wonder what will happen in the markets. But that’s not the most important question. Instead, investors should ask, “Do I have a financial plan in place to help me achieve my goals- across a range of market outcomes?”. </a:t>
            </a:r>
          </a:p>
          <a:p>
            <a:endParaRPr lang="en-US"/>
          </a:p>
          <a:p>
            <a:r>
              <a:rPr lang="en-US"/>
              <a:t>Plan, don’t predict. </a:t>
            </a:r>
          </a:p>
          <a:p>
            <a:endParaRPr lang="en-US"/>
          </a:p>
          <a:p>
            <a:pPr marL="104775" marR="0" lvl="0" indent="-104775" algn="l" defTabSz="914400" rtl="0" eaLnBrk="1" fontAlgn="base" latinLnBrk="0" hangingPunct="1">
              <a:lnSpc>
                <a:spcPct val="100000"/>
              </a:lnSpc>
              <a:spcBef>
                <a:spcPct val="0"/>
              </a:spcBef>
              <a:spcAft>
                <a:spcPct val="0"/>
              </a:spcAft>
              <a:buClrTx/>
              <a:buSzTx/>
              <a:buFontTx/>
              <a:buNone/>
              <a:defRPr/>
            </a:pPr>
            <a:r>
              <a:rPr lang="en-US"/>
              <a:t>Note- The title of this slide, </a:t>
            </a:r>
            <a:r>
              <a:rPr kumimoji="0" lang="en-US" sz="3200" b="0" i="0" u="none" strike="noStrike" kern="1200" cap="none" spc="0" normalizeH="0" baseline="0" noProof="0">
                <a:ln>
                  <a:noFill/>
                </a:ln>
                <a:solidFill>
                  <a:srgbClr val="FFFF00"/>
                </a:solidFill>
                <a:effectLst/>
                <a:uLnTx/>
                <a:uFillTx/>
                <a:latin typeface="Avenir LT 55 Roman"/>
                <a:cs typeface="Times New Roman" panose="02020603050405020304" pitchFamily="18" charset="0"/>
              </a:rPr>
              <a:t>“More Questions Than Answers”, was a rather ironic headline published in a 2025 Outlook (Barclays, Outlook 2025, published on November 15, 2024) that arguably captures the essence of them all.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Calibri"/>
                <a:cs typeface="Arial"/>
              </a:rPr>
              <a:pPr marL="0" marR="0" lvl="0" indent="0" algn="r" defTabSz="914400" rtl="0" eaLnBrk="1" fontAlgn="base" latinLnBrk="0" hangingPunct="1">
                <a:lnSpc>
                  <a:spcPct val="100000"/>
                </a:lnSpc>
                <a:spcBef>
                  <a:spcPct val="0"/>
                </a:spcBef>
                <a:spcAft>
                  <a:spcPct val="0"/>
                </a:spcAft>
                <a:buClrTx/>
                <a:buSzTx/>
                <a:buFontTx/>
                <a:buNone/>
                <a:defRPr/>
              </a:pPr>
              <a:t>15</a:t>
            </a:fld>
            <a:endParaRPr kumimoji="0" lang="en-US" sz="1200" b="0" i="0" u="none" strike="noStrike" kern="1200" cap="none" spc="0" normalizeH="0" baseline="0" noProof="0">
              <a:ln>
                <a:noFill/>
              </a:ln>
              <a:solidFill>
                <a:srgbClr val="000000"/>
              </a:solidFill>
              <a:effectLst/>
              <a:uLnTx/>
              <a:uFillTx/>
              <a:latin typeface="Arial"/>
              <a:ea typeface="Calibri"/>
              <a:cs typeface="Arial"/>
            </a:endParaRPr>
          </a:p>
        </p:txBody>
      </p:sp>
    </p:spTree>
    <p:extLst>
      <p:ext uri="{BB962C8B-B14F-4D97-AF65-F5344CB8AC3E}">
        <p14:creationId xmlns:p14="http://schemas.microsoft.com/office/powerpoint/2010/main" val="1050544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B6DB0-4E2A-24BA-F5D8-3FCE1D8C0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4FFBF-F93C-C78D-FD42-DE4FD8E791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635F7-CC77-F150-406E-4829F086B7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FF9159-FA92-2D0E-EF1B-6BE40132C539}"/>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ea typeface="+mn-ea"/>
                <a:cs typeface="Arial"/>
              </a:rPr>
              <a:pPr marL="0" marR="0" lvl="0" indent="0" algn="r" defTabSz="1018824" rtl="0" eaLnBrk="1" fontAlgn="auto" latinLnBrk="0" hangingPunct="1">
                <a:lnSpc>
                  <a:spcPct val="100000"/>
                </a:lnSpc>
                <a:spcBef>
                  <a:spcPct val="0"/>
                </a:spcBef>
                <a:spcAft>
                  <a:spcPct val="0"/>
                </a:spcAft>
                <a:buClrTx/>
                <a:buSzTx/>
                <a:buFontTx/>
                <a:buNone/>
                <a:defRPr/>
              </a:pPr>
              <a:t>16</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ea typeface="+mn-ea"/>
              <a:cs typeface="Arial"/>
            </a:endParaRPr>
          </a:p>
        </p:txBody>
      </p:sp>
    </p:spTree>
    <p:extLst>
      <p:ext uri="{BB962C8B-B14F-4D97-AF65-F5344CB8AC3E}">
        <p14:creationId xmlns:p14="http://schemas.microsoft.com/office/powerpoint/2010/main" val="2597742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B79C2-8ECC-418E-93C1-0C5021575BE9}" type="slidenum">
              <a:rPr lang="en-US" smtClean="0"/>
              <a:t>17</a:t>
            </a:fld>
            <a:endParaRPr lang="en-US"/>
          </a:p>
        </p:txBody>
      </p:sp>
    </p:spTree>
    <p:extLst>
      <p:ext uri="{BB962C8B-B14F-4D97-AF65-F5344CB8AC3E}">
        <p14:creationId xmlns:p14="http://schemas.microsoft.com/office/powerpoint/2010/main" val="1055002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19438" y="566738"/>
            <a:ext cx="3762375" cy="2828925"/>
          </a:xfrm>
        </p:spPr>
      </p:sp>
      <p:sp>
        <p:nvSpPr>
          <p:cNvPr id="3" name="Notes Placeholder 2"/>
          <p:cNvSpPr>
            <a:spLocks noGrp="1"/>
          </p:cNvSpPr>
          <p:nvPr>
            <p:ph type="body" idx="1"/>
          </p:nvPr>
        </p:nvSpPr>
        <p:spPr/>
        <p:txBody>
          <a:bodyPr/>
          <a:lstStyle/>
          <a:p>
            <a:pPr defTabSz="1093015" fontAlgn="auto">
              <a:spcBef>
                <a:spcPct val="0"/>
              </a:spcBef>
              <a:spcAft>
                <a:spcPct val="0"/>
              </a:spcAft>
              <a:defRPr/>
            </a:pPr>
            <a:endParaRPr lang="en-US">
              <a:latin typeface="Avenir LT 45 Book" panose="020B0503020000020003" pitchFamily="34" charset="0"/>
            </a:endParaRPr>
          </a:p>
        </p:txBody>
      </p:sp>
      <p:sp>
        <p:nvSpPr>
          <p:cNvPr id="4" name="Slide Number Placeholder 3"/>
          <p:cNvSpPr>
            <a:spLocks noGrp="1"/>
          </p:cNvSpPr>
          <p:nvPr>
            <p:ph type="sldNum" sz="quarter" idx="10"/>
          </p:nvPr>
        </p:nvSpPr>
        <p:spPr/>
        <p:txBody>
          <a:bodyPr/>
          <a:lstStyle/>
          <a:p>
            <a:pPr marL="0" marR="0" lvl="0" indent="0" algn="r" defTabSz="945892"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45892" rtl="0" eaLnBrk="1" fontAlgn="base" latinLnBrk="0" hangingPunct="1">
                <a:lnSpc>
                  <a:spcPct val="100000"/>
                </a:lnSpc>
                <a:spcBef>
                  <a:spcPct val="0"/>
                </a:spcBef>
                <a:spcAft>
                  <a:spcPct val="0"/>
                </a:spcAft>
                <a:buClrTx/>
                <a:buSzTx/>
                <a:buFontTx/>
                <a:buNone/>
                <a:defRPr/>
              </a:pPr>
              <a:t>18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09008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Notes Placeholder 2"/>
          <p:cNvSpPr>
            <a:spLocks noGrp="1"/>
          </p:cNvSpPr>
          <p:nvPr>
            <p:ph type="body" idx="1"/>
          </p:nvPr>
        </p:nvSpPr>
        <p:spPr/>
        <p:txBody>
          <a:bodyPr/>
          <a:lstStyle/>
          <a:p>
            <a:endParaRPr lang="en-US"/>
          </a:p>
        </p:txBody>
      </p:sp>
      <p:sp>
        <p:nvSpPr>
          <p:cNvPr id="15364" name="Slide Number Placeholder 3"/>
          <p:cNvSpPr>
            <a:spLocks noGrp="1"/>
          </p:cNvSpPr>
          <p:nvPr>
            <p:ph type="sldNum" sz="quarter" idx="5"/>
          </p:nvPr>
        </p:nvSpPr>
        <p:spPr/>
        <p:txBody>
          <a:bodyPr/>
          <a:lstStyle>
            <a:lvl1pPr eaLnBrk="0" hangingPunct="0">
              <a:defRPr>
                <a:solidFill>
                  <a:schemeClr val="tx1"/>
                </a:solidFill>
                <a:latin typeface="Arial" pitchFamily="34" charset="0"/>
              </a:defRPr>
            </a:lvl1pPr>
            <a:lvl2pPr marL="656388" indent="-252458" eaLnBrk="0" hangingPunct="0">
              <a:defRPr>
                <a:solidFill>
                  <a:schemeClr val="tx1"/>
                </a:solidFill>
                <a:latin typeface="Arial" pitchFamily="34" charset="0"/>
              </a:defRPr>
            </a:lvl2pPr>
            <a:lvl3pPr marL="1009826" indent="-201964" eaLnBrk="0" hangingPunct="0">
              <a:defRPr>
                <a:solidFill>
                  <a:schemeClr val="tx1"/>
                </a:solidFill>
                <a:latin typeface="Arial" pitchFamily="34" charset="0"/>
              </a:defRPr>
            </a:lvl3pPr>
            <a:lvl4pPr marL="1413760" indent="-201964" eaLnBrk="0" hangingPunct="0">
              <a:defRPr>
                <a:solidFill>
                  <a:schemeClr val="tx1"/>
                </a:solidFill>
                <a:latin typeface="Arial" pitchFamily="34" charset="0"/>
              </a:defRPr>
            </a:lvl4pPr>
            <a:lvl5pPr marL="1817686" indent="-201964" eaLnBrk="0" hangingPunct="0">
              <a:defRPr>
                <a:solidFill>
                  <a:schemeClr val="tx1"/>
                </a:solidFill>
                <a:latin typeface="Arial" pitchFamily="34" charset="0"/>
              </a:defRPr>
            </a:lvl5pPr>
            <a:lvl6pPr marL="2221620" indent="-201964" eaLnBrk="0" fontAlgn="base" hangingPunct="0">
              <a:spcBef>
                <a:spcPct val="0"/>
              </a:spcBef>
              <a:spcAft>
                <a:spcPct val="0"/>
              </a:spcAft>
              <a:defRPr>
                <a:solidFill>
                  <a:schemeClr val="tx1"/>
                </a:solidFill>
                <a:latin typeface="Arial" pitchFamily="34" charset="0"/>
              </a:defRPr>
            </a:lvl6pPr>
            <a:lvl7pPr marL="2625549" indent="-201964" eaLnBrk="0" fontAlgn="base" hangingPunct="0">
              <a:spcBef>
                <a:spcPct val="0"/>
              </a:spcBef>
              <a:spcAft>
                <a:spcPct val="0"/>
              </a:spcAft>
              <a:defRPr>
                <a:solidFill>
                  <a:schemeClr val="tx1"/>
                </a:solidFill>
                <a:latin typeface="Arial" pitchFamily="34" charset="0"/>
              </a:defRPr>
            </a:lvl7pPr>
            <a:lvl8pPr marL="3029481" indent="-201964" eaLnBrk="0" fontAlgn="base" hangingPunct="0">
              <a:spcBef>
                <a:spcPct val="0"/>
              </a:spcBef>
              <a:spcAft>
                <a:spcPct val="0"/>
              </a:spcAft>
              <a:defRPr>
                <a:solidFill>
                  <a:schemeClr val="tx1"/>
                </a:solidFill>
                <a:latin typeface="Arial" pitchFamily="34" charset="0"/>
              </a:defRPr>
            </a:lvl8pPr>
            <a:lvl9pPr marL="3433412" indent="-201964" eaLnBrk="0" fontAlgn="base" hangingPunct="0">
              <a:spcBef>
                <a:spcPct val="0"/>
              </a:spcBef>
              <a:spcAft>
                <a:spcPct val="0"/>
              </a:spcAft>
              <a:defRPr>
                <a:solidFill>
                  <a:schemeClr val="tx1"/>
                </a:solidFill>
                <a:latin typeface="Arial" pitchFamily="34" charset="0"/>
              </a:defRPr>
            </a:lvl9pPr>
          </a:lstStyle>
          <a:p>
            <a:pPr defTabSz="948498" fontAlgn="auto">
              <a:defRPr/>
            </a:pPr>
            <a:fld id="{59A5CA9D-0AFB-48C2-A6A8-665156E3C8C0}" type="slidenum">
              <a:rPr lang="en-US">
                <a:solidFill>
                  <a:prstClr val="black"/>
                </a:solidFill>
                <a:cs typeface="Arial"/>
              </a:rPr>
              <a:pPr defTabSz="948498" fontAlgn="auto">
                <a:defRPr/>
              </a:pPr>
              <a:t>19</a:t>
            </a:fld>
            <a:endParaRPr lang="en-US">
              <a:solidFill>
                <a:prstClr val="black"/>
              </a:solidFill>
              <a:cs typeface="Arial"/>
            </a:endParaRPr>
          </a:p>
        </p:txBody>
      </p:sp>
      <p:sp>
        <p:nvSpPr>
          <p:cNvPr id="4" name="Slide Image Placeholder 3">
            <a:extLst>
              <a:ext uri="{FF2B5EF4-FFF2-40B4-BE49-F238E27FC236}">
                <a16:creationId xmlns:a16="http://schemas.microsoft.com/office/drawing/2014/main" id="{06BFB777-C607-4F76-BF53-2ACE73650788}"/>
              </a:ext>
            </a:extLst>
          </p:cNvPr>
          <p:cNvSpPr>
            <a:spLocks noGrp="1" noRot="1" noChangeAspect="1"/>
          </p:cNvSpPr>
          <p:nvPr>
            <p:ph type="sldImg"/>
          </p:nvPr>
        </p:nvSpPr>
        <p:spPr>
          <a:xfrm>
            <a:off x="627063" y="260350"/>
            <a:ext cx="4965700" cy="3735388"/>
          </a:xfrm>
        </p:spPr>
      </p:sp>
    </p:spTree>
    <p:extLst>
      <p:ext uri="{BB962C8B-B14F-4D97-AF65-F5344CB8AC3E}">
        <p14:creationId xmlns:p14="http://schemas.microsoft.com/office/powerpoint/2010/main" val="8653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D192F-EFAB-44B4-61F3-4719EE3DA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21030-2C54-ABB9-07BD-9747289C9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8B08BC-1DB7-B98B-F1D6-C7E7675D61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707FAC-FC7C-2857-3F8A-C9C5C8D62150}"/>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ea typeface="Calibri"/>
                <a:cs typeface="Arial"/>
              </a:rPr>
              <a:pPr marL="0" marR="0" lvl="0" indent="0" algn="r" defTabSz="1018824" rtl="0" eaLnBrk="1" fontAlgn="auto" latinLnBrk="0" hangingPunct="1">
                <a:lnSpc>
                  <a:spcPct val="100000"/>
                </a:lnSpc>
                <a:spcBef>
                  <a:spcPct val="0"/>
                </a:spcBef>
                <a:spcAft>
                  <a:spcPct val="0"/>
                </a:spcAft>
                <a:buClrTx/>
                <a:buSzTx/>
                <a:buFontTx/>
                <a:buNone/>
                <a:defRPr/>
              </a:pPr>
              <a:t>20</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ea typeface="Calibri"/>
              <a:cs typeface="Arial"/>
            </a:endParaRPr>
          </a:p>
        </p:txBody>
      </p:sp>
    </p:spTree>
    <p:extLst>
      <p:ext uri="{BB962C8B-B14F-4D97-AF65-F5344CB8AC3E}">
        <p14:creationId xmlns:p14="http://schemas.microsoft.com/office/powerpoint/2010/main" val="2313604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1926, the US stock market has rewarded investors with an average annual return of about 10%. But it’s important to remember that returns in any given year may be sky-high, extremely poor, or somewhere in between. </a:t>
            </a:r>
          </a:p>
          <a:p>
            <a:r>
              <a:rPr lang="en-US"/>
              <a:t>• Annual returns came within two percentage points of the market’s long-term average of </a:t>
            </a:r>
            <a:r>
              <a:rPr lang="en-US" u="sng"/>
              <a:t>10%</a:t>
            </a:r>
            <a:r>
              <a:rPr lang="en-US"/>
              <a:t> in just </a:t>
            </a:r>
            <a:r>
              <a:rPr lang="en-US" u="sng"/>
              <a:t>seven</a:t>
            </a:r>
            <a:r>
              <a:rPr lang="en-US"/>
              <a:t> of the past </a:t>
            </a:r>
            <a:r>
              <a:rPr lang="en-US" u="sng"/>
              <a:t>100</a:t>
            </a:r>
            <a:r>
              <a:rPr lang="en-US"/>
              <a:t> years. </a:t>
            </a:r>
          </a:p>
          <a:p>
            <a:r>
              <a:rPr lang="en-US"/>
              <a:t>• Yearly returns have ranged as high as up </a:t>
            </a:r>
            <a:r>
              <a:rPr lang="en-US" u="sng"/>
              <a:t>54</a:t>
            </a:r>
            <a:r>
              <a:rPr lang="en-US"/>
              <a:t>% and as low as down </a:t>
            </a:r>
            <a:r>
              <a:rPr lang="en-US" u="sng"/>
              <a:t>43</a:t>
            </a:r>
            <a:r>
              <a:rPr lang="en-US"/>
              <a:t>%. </a:t>
            </a:r>
          </a:p>
          <a:p>
            <a:r>
              <a:rPr lang="en-US"/>
              <a:t>• Since 1926, annual returns have been positive </a:t>
            </a:r>
            <a:r>
              <a:rPr lang="en-US" u="sng"/>
              <a:t>74</a:t>
            </a:r>
            <a:r>
              <a:rPr lang="en-US"/>
              <a:t> times and negative </a:t>
            </a:r>
            <a:r>
              <a:rPr lang="en-US" u="sng"/>
              <a:t>26</a:t>
            </a:r>
            <a:r>
              <a:rPr lang="en-US"/>
              <a:t> times.</a:t>
            </a:r>
          </a:p>
        </p:txBody>
      </p:sp>
      <p:sp>
        <p:nvSpPr>
          <p:cNvPr id="4" name="Slide Number Placeholder 3"/>
          <p:cNvSpPr>
            <a:spLocks noGrp="1"/>
          </p:cNvSpPr>
          <p:nvPr>
            <p:ph type="sldNum" sz="quarter" idx="5"/>
          </p:nvPr>
        </p:nvSpPr>
        <p:spPr/>
        <p:txBody>
          <a:bodyPr/>
          <a:lstStyle/>
          <a:p>
            <a:fld id="{37AB79C2-8ECC-418E-93C1-0C5021575BE9}" type="slidenum">
              <a:rPr lang="en-US" smtClean="0"/>
              <a:t>22</a:t>
            </a:fld>
            <a:endParaRPr lang="en-US"/>
          </a:p>
        </p:txBody>
      </p:sp>
    </p:spTree>
    <p:extLst>
      <p:ext uri="{BB962C8B-B14F-4D97-AF65-F5344CB8AC3E}">
        <p14:creationId xmlns:p14="http://schemas.microsoft.com/office/powerpoint/2010/main" val="163145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B229F-8388-644C-C5C0-075C6B083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A9628D-603B-28A3-4223-259963AE0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9225A-3A46-4041-D90B-F9E80291EA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89C65A-BA8D-6217-C7D2-4B3C591D4E3A}"/>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ea typeface="Calibri"/>
                <a:cs typeface="Arial"/>
              </a:rPr>
              <a:pPr marL="0" marR="0" lvl="0" indent="0" algn="r" defTabSz="1018824" rtl="0" eaLnBrk="1" fontAlgn="auto" latinLnBrk="0" hangingPunct="1">
                <a:lnSpc>
                  <a:spcPct val="100000"/>
                </a:lnSpc>
                <a:spcBef>
                  <a:spcPct val="0"/>
                </a:spcBef>
                <a:spcAft>
                  <a:spcPct val="0"/>
                </a:spcAft>
                <a:buClrTx/>
                <a:buSzTx/>
                <a:buFontTx/>
                <a:buNone/>
                <a:defRPr/>
              </a:pPr>
              <a:t>23</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ea typeface="Calibri"/>
              <a:cs typeface="Arial"/>
            </a:endParaRPr>
          </a:p>
        </p:txBody>
      </p:sp>
    </p:spTree>
    <p:extLst>
      <p:ext uri="{BB962C8B-B14F-4D97-AF65-F5344CB8AC3E}">
        <p14:creationId xmlns:p14="http://schemas.microsoft.com/office/powerpoint/2010/main" val="296922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6563" y="549275"/>
            <a:ext cx="3649662" cy="2743200"/>
          </a:xfrm>
        </p:spPr>
      </p:sp>
      <p:sp>
        <p:nvSpPr>
          <p:cNvPr id="3" name="Notes Placeholder 2"/>
          <p:cNvSpPr>
            <a:spLocks noGrp="1"/>
          </p:cNvSpPr>
          <p:nvPr>
            <p:ph type="body" idx="1"/>
          </p:nvPr>
        </p:nvSpPr>
        <p:spPr/>
        <p:txBody>
          <a:bodyPr/>
          <a:lstStyle/>
          <a:p>
            <a:pPr defTabSz="1055319" fontAlgn="auto">
              <a:spcBef>
                <a:spcPct val="0"/>
              </a:spcBef>
              <a:spcAft>
                <a:spcPct val="0"/>
              </a:spcAft>
              <a:defRPr/>
            </a:pPr>
            <a:endParaRPr lang="en-US">
              <a:latin typeface="Avenir LT 45 Book" panose="020B0503020000020003" pitchFamily="34" charset="0"/>
            </a:endParaRPr>
          </a:p>
        </p:txBody>
      </p:sp>
      <p:sp>
        <p:nvSpPr>
          <p:cNvPr id="4" name="Slide Number Placeholder 3"/>
          <p:cNvSpPr>
            <a:spLocks noGrp="1"/>
          </p:cNvSpPr>
          <p:nvPr>
            <p:ph type="sldNum" sz="quarter" idx="10"/>
          </p:nvPr>
        </p:nvSpPr>
        <p:spPr/>
        <p:txBody>
          <a:bodyPr/>
          <a:lstStyle/>
          <a:p>
            <a:pPr defTabSz="913271">
              <a:defRPr/>
            </a:pPr>
            <a:fld id="{37AB79C2-8ECC-418E-93C1-0C5021575BE9}" type="slidenum">
              <a:rPr lang="en-US">
                <a:solidFill>
                  <a:srgbClr val="000000"/>
                </a:solidFill>
              </a:rPr>
              <a:pPr defTabSz="913271">
                <a:defRPr/>
              </a:pPr>
              <a:t>2</a:t>
            </a:fld>
            <a:endParaRPr lang="en-US">
              <a:solidFill>
                <a:srgbClr val="000000"/>
              </a:solidFill>
            </a:endParaRPr>
          </a:p>
        </p:txBody>
      </p:sp>
    </p:spTree>
    <p:extLst>
      <p:ext uri="{BB962C8B-B14F-4D97-AF65-F5344CB8AC3E}">
        <p14:creationId xmlns:p14="http://schemas.microsoft.com/office/powerpoint/2010/main" val="660136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p:txBody>
          <a:bodyPr/>
          <a:lstStyle>
            <a:lvl1pPr>
              <a:defRPr>
                <a:solidFill>
                  <a:schemeClr val="tx1"/>
                </a:solidFill>
                <a:latin typeface="Arial" pitchFamily="34" charset="0"/>
              </a:defRPr>
            </a:lvl1pPr>
            <a:lvl2pPr marL="721663" indent="-277563">
              <a:defRPr>
                <a:solidFill>
                  <a:schemeClr val="tx1"/>
                </a:solidFill>
                <a:latin typeface="Arial" pitchFamily="34" charset="0"/>
              </a:defRPr>
            </a:lvl2pPr>
            <a:lvl3pPr marL="1110247" indent="-222050">
              <a:defRPr>
                <a:solidFill>
                  <a:schemeClr val="tx1"/>
                </a:solidFill>
                <a:latin typeface="Arial" pitchFamily="34" charset="0"/>
              </a:defRPr>
            </a:lvl3pPr>
            <a:lvl4pPr marL="1554349" indent="-222050">
              <a:defRPr>
                <a:solidFill>
                  <a:schemeClr val="tx1"/>
                </a:solidFill>
                <a:latin typeface="Arial" pitchFamily="34" charset="0"/>
              </a:defRPr>
            </a:lvl4pPr>
            <a:lvl5pPr marL="1998447" indent="-222050">
              <a:defRPr>
                <a:solidFill>
                  <a:schemeClr val="tx1"/>
                </a:solidFill>
                <a:latin typeface="Arial" pitchFamily="34" charset="0"/>
              </a:defRPr>
            </a:lvl5pPr>
            <a:lvl6pPr marL="2442549" indent="-222050" fontAlgn="base">
              <a:spcBef>
                <a:spcPct val="0"/>
              </a:spcBef>
              <a:spcAft>
                <a:spcPct val="0"/>
              </a:spcAft>
              <a:defRPr>
                <a:solidFill>
                  <a:schemeClr val="tx1"/>
                </a:solidFill>
                <a:latin typeface="Arial" pitchFamily="34" charset="0"/>
              </a:defRPr>
            </a:lvl6pPr>
            <a:lvl7pPr marL="2886646" indent="-222050" fontAlgn="base">
              <a:spcBef>
                <a:spcPct val="0"/>
              </a:spcBef>
              <a:spcAft>
                <a:spcPct val="0"/>
              </a:spcAft>
              <a:defRPr>
                <a:solidFill>
                  <a:schemeClr val="tx1"/>
                </a:solidFill>
                <a:latin typeface="Arial" pitchFamily="34" charset="0"/>
              </a:defRPr>
            </a:lvl7pPr>
            <a:lvl8pPr marL="3330746" indent="-222050" fontAlgn="base">
              <a:spcBef>
                <a:spcPct val="0"/>
              </a:spcBef>
              <a:spcAft>
                <a:spcPct val="0"/>
              </a:spcAft>
              <a:defRPr>
                <a:solidFill>
                  <a:schemeClr val="tx1"/>
                </a:solidFill>
                <a:latin typeface="Arial" pitchFamily="34" charset="0"/>
              </a:defRPr>
            </a:lvl8pPr>
            <a:lvl9pPr marL="3774843" indent="-222050" fontAlgn="base">
              <a:spcBef>
                <a:spcPct val="0"/>
              </a:spcBef>
              <a:spcAft>
                <a:spcPct val="0"/>
              </a:spcAft>
              <a:defRPr>
                <a:solidFill>
                  <a:schemeClr val="tx1"/>
                </a:solidFill>
                <a:latin typeface="Arial" pitchFamily="34" charset="0"/>
              </a:defRPr>
            </a:lvl9pPr>
          </a:lstStyle>
          <a:p>
            <a:pPr marL="0" marR="0" lvl="0" indent="0" algn="r" defTabSz="1018824" rtl="0" eaLnBrk="1" fontAlgn="auto" latinLnBrk="0" hangingPunct="1">
              <a:lnSpc>
                <a:spcPct val="100000"/>
              </a:lnSpc>
              <a:spcBef>
                <a:spcPct val="0"/>
              </a:spcBef>
              <a:spcAft>
                <a:spcPct val="0"/>
              </a:spcAft>
              <a:buClrTx/>
              <a:buSzTx/>
              <a:buFontTx/>
              <a:buNone/>
              <a:defRPr/>
            </a:pPr>
            <a:fld id="{7F477A89-831A-471C-9A36-0B7A2885B47A}" type="slidenum">
              <a:rPr kumimoji="0" lang="en-US" sz="1200" b="0" i="0" u="none" strike="noStrike" kern="1200" cap="none" spc="0" normalizeH="0" baseline="0" noProof="0" smtClean="0">
                <a:ln>
                  <a:noFill/>
                </a:ln>
                <a:solidFill>
                  <a:prstClr val="black"/>
                </a:solidFill>
                <a:effectLst/>
                <a:uLnTx/>
                <a:uFillTx/>
                <a:latin typeface="Arial" pitchFamily="34" charset="0"/>
                <a:cs typeface="Arial"/>
              </a:rPr>
              <a:pPr marL="0" marR="0" lvl="0" indent="0" algn="r" defTabSz="1018824" rtl="0" eaLnBrk="1" fontAlgn="auto" latinLnBrk="0" hangingPunct="1">
                <a:lnSpc>
                  <a:spcPct val="100000"/>
                </a:lnSpc>
                <a:spcBef>
                  <a:spcPct val="0"/>
                </a:spcBef>
                <a:spcAft>
                  <a:spcPct val="0"/>
                </a:spcAft>
                <a:buClrTx/>
                <a:buSzTx/>
                <a:buFontTx/>
                <a:buNone/>
                <a:defRPr/>
              </a:pPr>
              <a:t>24</a:t>
            </a:fld>
            <a:endParaRPr kumimoji="0" lang="en-US" sz="1200" b="0" i="0" u="none" strike="noStrike" kern="1200" cap="none" spc="0" normalizeH="0" baseline="0" noProof="0">
              <a:ln>
                <a:noFill/>
              </a:ln>
              <a:solidFill>
                <a:prstClr val="black"/>
              </a:solidFill>
              <a:effectLst/>
              <a:uLnTx/>
              <a:uFillTx/>
              <a:latin typeface="Arial" pitchFamily="34" charset="0"/>
              <a:cs typeface="Arial"/>
            </a:endParaRPr>
          </a:p>
        </p:txBody>
      </p:sp>
      <p:sp>
        <p:nvSpPr>
          <p:cNvPr id="158724" name="Rectangle 3"/>
          <p:cNvSpPr>
            <a:spLocks noGrp="1" noChangeArrowheads="1"/>
          </p:cNvSpPr>
          <p:nvPr>
            <p:ph type="body" idx="1"/>
          </p:nvPr>
        </p:nvSpPr>
        <p:spPr/>
        <p:txBody>
          <a:bodyPr/>
          <a:lstStyle/>
          <a:p>
            <a:r>
              <a:rPr lang="en-US"/>
              <a:t>Talking Points:</a:t>
            </a:r>
          </a:p>
          <a:p>
            <a:pPr lvl="1"/>
            <a:r>
              <a:rPr lang="en-US"/>
              <a:t>The performance of stock markets can be wildly different from day to day and year to year. Investors would do well to consider volatility to be normal. This graph displays returns of the Russell 3000 Index since 1979. The blue bars show the return for the entire calendar year. The black and red whiskers show the largest gain and decline within each year. </a:t>
            </a:r>
          </a:p>
          <a:p>
            <a:pPr lvl="1"/>
            <a:r>
              <a:rPr lang="en-US"/>
              <a:t>Even in years with high calendar-year returns, a large intra-year decline may have occurred. The performance for any given time period does not need to prompt action. A long-term focus can help block out the noise. </a:t>
            </a:r>
          </a:p>
          <a:p>
            <a:pPr lvl="1"/>
            <a:r>
              <a:rPr lang="en-US"/>
              <a:t>Intra-year gains measure the largest increase within a calendar year using daily total return data. Intra-year declines measure the largest decline within a calendar year using daily total return data. For each day of the year, the return from that day to the highest and lowest points in the remainder of the calendar year is calculated. The intra-year gain is the highest of these returns. The intra-year decline is the lowest of these returns. For example, in 2009 the Russell 3000 had a calendar year return of 28.34% and the largest intra-year decline was 27.42% (from January 7 to March 9) while the largest intra-year gain was 72.50% (from March 10 to December 28).</a:t>
            </a:r>
          </a:p>
        </p:txBody>
      </p:sp>
      <p:sp>
        <p:nvSpPr>
          <p:cNvPr id="4" name="Slide Image Placeholder 3">
            <a:extLst>
              <a:ext uri="{FF2B5EF4-FFF2-40B4-BE49-F238E27FC236}">
                <a16:creationId xmlns:a16="http://schemas.microsoft.com/office/drawing/2014/main" id="{D4A37FBA-ADE2-4A15-980C-A65A783895EC}"/>
              </a:ext>
            </a:extLst>
          </p:cNvPr>
          <p:cNvSpPr>
            <a:spLocks noGrp="1" noRot="1" noChangeAspect="1"/>
          </p:cNvSpPr>
          <p:nvPr>
            <p:ph type="sldImg"/>
          </p:nvPr>
        </p:nvSpPr>
        <p:spPr>
          <a:xfrm>
            <a:off x="731838" y="276225"/>
            <a:ext cx="5278437" cy="3970338"/>
          </a:xfrm>
        </p:spPr>
      </p:sp>
    </p:spTree>
    <p:extLst>
      <p:ext uri="{BB962C8B-B14F-4D97-AF65-F5344CB8AC3E}">
        <p14:creationId xmlns:p14="http://schemas.microsoft.com/office/powerpoint/2010/main" val="570209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cs typeface="Arial"/>
              </a:rPr>
              <a:pPr marL="0" marR="0" lvl="0" indent="0" algn="r" defTabSz="1018824" rtl="0" eaLnBrk="1" fontAlgn="auto" latinLnBrk="0" hangingPunct="1">
                <a:lnSpc>
                  <a:spcPct val="100000"/>
                </a:lnSpc>
                <a:spcBef>
                  <a:spcPct val="0"/>
                </a:spcBef>
                <a:spcAft>
                  <a:spcPct val="0"/>
                </a:spcAft>
                <a:buClrTx/>
                <a:buSzTx/>
                <a:buFontTx/>
                <a:buNone/>
                <a:defRPr/>
              </a:pPr>
              <a:t>25</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cs typeface="Arial"/>
            </a:endParaRPr>
          </a:p>
        </p:txBody>
      </p:sp>
      <p:sp>
        <p:nvSpPr>
          <p:cNvPr id="7" name="Slide Image Placeholder 6">
            <a:extLst>
              <a:ext uri="{FF2B5EF4-FFF2-40B4-BE49-F238E27FC236}">
                <a16:creationId xmlns:a16="http://schemas.microsoft.com/office/drawing/2014/main" id="{52D528B3-9788-4367-BAAD-48FE4379262B}"/>
              </a:ext>
            </a:extLst>
          </p:cNvPr>
          <p:cNvSpPr>
            <a:spLocks noGrp="1" noRot="1" noChangeAspect="1"/>
          </p:cNvSpPr>
          <p:nvPr>
            <p:ph type="sldImg"/>
          </p:nvPr>
        </p:nvSpPr>
        <p:spPr>
          <a:xfrm>
            <a:off x="731838" y="276225"/>
            <a:ext cx="5278437" cy="3970338"/>
          </a:xfrm>
        </p:spPr>
      </p:sp>
    </p:spTree>
    <p:extLst>
      <p:ext uri="{BB962C8B-B14F-4D97-AF65-F5344CB8AC3E}">
        <p14:creationId xmlns:p14="http://schemas.microsoft.com/office/powerpoint/2010/main" val="2823753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way to think about whether to stay invested amid recession fears is to ask, “if I bought stocks at the </a:t>
            </a:r>
            <a:r>
              <a:rPr lang="en-US" i="1"/>
              <a:t>beginning</a:t>
            </a:r>
            <a:r>
              <a:rPr lang="en-US" i="0"/>
              <a:t> of a recession and held on to them, how would my returns compare to all other periods?”. Since 1947, the answer has been that average 1-, 3-, and 5-year returns across all periods from 1947 to 2022 have been similar to the 1-, 3-, and 5-year returns immediately following the onset of recessions during the same period.</a:t>
            </a:r>
            <a:endParaRPr lang="en-US"/>
          </a:p>
          <a:p>
            <a:endParaRPr lang="en-US"/>
          </a:p>
          <a:p>
            <a:r>
              <a:rPr lang="en-US"/>
              <a:t>Since 1947, we’ve observed 12 official recessions dated by NBER. We chose 1947 as the starting point because that’s when GDP quarterly data became available (quarterly GDP growth is a key input for defining recessions). US equity returns, as measured by the S&amp;P 500 Index, after recession start dates have generally been not only positive but in line with all months, especially for longer 3- and 5-year time periods.</a:t>
            </a:r>
          </a:p>
          <a:p>
            <a:endParaRPr lang="en-US"/>
          </a:p>
        </p:txBody>
      </p:sp>
      <p:sp>
        <p:nvSpPr>
          <p:cNvPr id="4" name="Slide Number Placeholder 3"/>
          <p:cNvSpPr>
            <a:spLocks noGrp="1"/>
          </p:cNvSpPr>
          <p:nvPr>
            <p:ph type="sldNum" sz="quarter" idx="5"/>
          </p:nvPr>
        </p:nvSpPr>
        <p:spPr/>
        <p:txBody>
          <a:bodyPr/>
          <a:lstStyle/>
          <a:p>
            <a:fld id="{37AB79C2-8ECC-418E-93C1-0C5021575BE9}" type="slidenum">
              <a:rPr lang="en-US" smtClean="0"/>
              <a:t>26</a:t>
            </a:fld>
            <a:endParaRPr lang="en-US"/>
          </a:p>
        </p:txBody>
      </p:sp>
    </p:spTree>
    <p:extLst>
      <p:ext uri="{BB962C8B-B14F-4D97-AF65-F5344CB8AC3E}">
        <p14:creationId xmlns:p14="http://schemas.microsoft.com/office/powerpoint/2010/main" val="3767085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276225"/>
            <a:ext cx="5278437" cy="3970338"/>
          </a:xfrm>
        </p:spPr>
      </p:sp>
      <p:sp>
        <p:nvSpPr>
          <p:cNvPr id="3" name="Notes Placeholder 2"/>
          <p:cNvSpPr>
            <a:spLocks noGrp="1"/>
          </p:cNvSpPr>
          <p:nvPr>
            <p:ph type="body" idx="1"/>
          </p:nvPr>
        </p:nvSpPr>
        <p:spPr/>
        <p:txBody>
          <a:bodyPr/>
          <a:lstStyle/>
          <a:p>
            <a:r>
              <a:rPr lang="en-US"/>
              <a:t>Talking Points:</a:t>
            </a:r>
          </a:p>
          <a:p>
            <a:pPr lvl="1"/>
            <a:r>
              <a:rPr lang="en-US"/>
              <a:t>This chart reports the performance of markets subsequent to new market highs. New market highs are defined as months in which the market is above all previous levels for the sample period. Results are shown for US large caps over one-, three-, and five-year annualized periods. Annualized compound returns are computed for the relevant investment periods after each new market high observed and averaged across all new market high observations. Occurrences of new market highs have not been a reliable indicator of future subsequent market returns. Since 1926, returns have been positive for US large caps over one-, three-, and five-year periods on average following both new market highs and market declines of at least 10% (as shown on the next slide).</a:t>
            </a:r>
          </a:p>
        </p:txBody>
      </p:sp>
      <p:sp>
        <p:nvSpPr>
          <p:cNvPr id="4" name="Slide Number Placeholder 3"/>
          <p:cNvSpPr>
            <a:spLocks noGrp="1"/>
          </p:cNvSpPr>
          <p:nvPr>
            <p:ph type="sldNum" sz="quarter" idx="10"/>
          </p:nvPr>
        </p:nvSpPr>
        <p:spPr/>
        <p:txBody>
          <a:bodyPr/>
          <a:lstStyle/>
          <a:p>
            <a:pPr>
              <a:defRPr/>
            </a:pPr>
            <a:fld id="{94BE0383-D40E-40FB-93C3-24819B981240}" type="slidenum">
              <a:rPr lang="en-US" smtClean="0"/>
              <a:pPr>
                <a:defRPr/>
              </a:pPr>
              <a:t>28</a:t>
            </a:fld>
            <a:endParaRPr lang="en-US"/>
          </a:p>
        </p:txBody>
      </p:sp>
    </p:spTree>
    <p:extLst>
      <p:ext uri="{BB962C8B-B14F-4D97-AF65-F5344CB8AC3E}">
        <p14:creationId xmlns:p14="http://schemas.microsoft.com/office/powerpoint/2010/main" val="3249464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B79C2-8ECC-418E-93C1-0C5021575BE9}" type="slidenum">
              <a:rPr lang="en-US" smtClean="0"/>
              <a:t>32</a:t>
            </a:fld>
            <a:endParaRPr lang="en-US"/>
          </a:p>
        </p:txBody>
      </p:sp>
    </p:spTree>
    <p:extLst>
      <p:ext uri="{BB962C8B-B14F-4D97-AF65-F5344CB8AC3E}">
        <p14:creationId xmlns:p14="http://schemas.microsoft.com/office/powerpoint/2010/main" val="2867288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2DFE4-7F93-8C41-3821-BF922EAD6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9C549-A3D3-0257-09D7-79B8D28EC7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352391-CA2C-F41B-DA45-448785DE72C3}"/>
              </a:ext>
            </a:extLst>
          </p:cNvPr>
          <p:cNvSpPr>
            <a:spLocks noGrp="1"/>
          </p:cNvSpPr>
          <p:nvPr>
            <p:ph type="body" idx="1"/>
          </p:nvPr>
        </p:nvSpPr>
        <p:spPr/>
        <p:txBody>
          <a:bodyPr/>
          <a:lstStyle/>
          <a:p>
            <a:r>
              <a:rPr lang="en-US"/>
              <a:t>A sharp decline in equity values can motivate (scare) some investors to hold cash to reduce exposure to further market fluctuations. </a:t>
            </a:r>
          </a:p>
          <a:p>
            <a:endParaRPr lang="en-US"/>
          </a:p>
          <a:p>
            <a:pPr defTabSz="913668">
              <a:spcBef>
                <a:spcPct val="0"/>
              </a:spcBef>
              <a:spcAft>
                <a:spcPct val="0"/>
              </a:spcAft>
              <a:defRPr/>
            </a:pPr>
            <a:r>
              <a:rPr lang="en-US"/>
              <a:t>However, the opportunity costs of holding cash as opposed to investing in higher expected return assets like stocks and bonds can be significant even over short horizons. </a:t>
            </a:r>
          </a:p>
          <a:p>
            <a:endParaRPr lang="en-US"/>
          </a:p>
          <a:p>
            <a:r>
              <a:rPr lang="en-US"/>
              <a:t>The analysis in the slide evaluates how a common 60/40 asset allocation comprised of 60% US equites and 40% US bonds performed compared to holding cash in the periods following a 3-month US equity market decline of 10% or more. </a:t>
            </a:r>
          </a:p>
          <a:p>
            <a:endParaRPr lang="en-US"/>
          </a:p>
          <a:p>
            <a:r>
              <a:rPr lang="en-US"/>
              <a:t>The results show that a 60/40 allocation would have outperformed on average over the subsequent 1-, 3-, 6- and 12-month periods.</a:t>
            </a:r>
          </a:p>
        </p:txBody>
      </p:sp>
      <p:sp>
        <p:nvSpPr>
          <p:cNvPr id="4" name="Slide Number Placeholder 3">
            <a:extLst>
              <a:ext uri="{FF2B5EF4-FFF2-40B4-BE49-F238E27FC236}">
                <a16:creationId xmlns:a16="http://schemas.microsoft.com/office/drawing/2014/main" id="{FAE333CD-4C33-0AF4-E18C-F0A49940C99D}"/>
              </a:ext>
            </a:extLst>
          </p:cNvPr>
          <p:cNvSpPr>
            <a:spLocks noGrp="1"/>
          </p:cNvSpPr>
          <p:nvPr>
            <p:ph type="sldNum" sz="quarter" idx="5"/>
          </p:nvPr>
        </p:nvSpPr>
        <p:spPr/>
        <p:txBody>
          <a:bodyPr/>
          <a:lstStyle/>
          <a:p>
            <a:pPr marL="0" marR="0" lvl="0" indent="0" algn="r" defTabSz="1018416" rtl="0" eaLnBrk="1" fontAlgn="base"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a:ln>
                  <a:noFill/>
                </a:ln>
                <a:solidFill>
                  <a:prstClr val="black"/>
                </a:solidFill>
                <a:effectLst/>
                <a:uLnTx/>
                <a:uFillTx/>
                <a:latin typeface="Arial"/>
                <a:ea typeface="Calibri"/>
                <a:cs typeface="Arial"/>
              </a:rPr>
              <a:pPr marL="0" marR="0" lvl="0" indent="0" algn="r" defTabSz="1018416" rtl="0" eaLnBrk="1" fontAlgn="base" latinLnBrk="0" hangingPunct="1">
                <a:lnSpc>
                  <a:spcPct val="100000"/>
                </a:lnSpc>
                <a:spcBef>
                  <a:spcPct val="0"/>
                </a:spcBef>
                <a:spcAft>
                  <a:spcPct val="0"/>
                </a:spcAft>
                <a:buClrTx/>
                <a:buSzTx/>
                <a:buFontTx/>
                <a:buNone/>
                <a:defRPr/>
              </a:pPr>
              <a:t>33</a:t>
            </a:fld>
            <a:endParaRPr kumimoji="0" lang="en-US" sz="1200" b="0" i="0" u="none" strike="noStrike" kern="1200" cap="none" spc="0" normalizeH="0" baseline="0" noProof="0">
              <a:ln>
                <a:noFill/>
              </a:ln>
              <a:solidFill>
                <a:prstClr val="black"/>
              </a:solidFill>
              <a:effectLst/>
              <a:uLnTx/>
              <a:uFillTx/>
              <a:latin typeface="Arial"/>
              <a:ea typeface="Calibri"/>
              <a:cs typeface="Arial"/>
            </a:endParaRPr>
          </a:p>
        </p:txBody>
      </p:sp>
    </p:spTree>
    <p:extLst>
      <p:ext uri="{BB962C8B-B14F-4D97-AF65-F5344CB8AC3E}">
        <p14:creationId xmlns:p14="http://schemas.microsoft.com/office/powerpoint/2010/main" val="3162847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AB79C2-8ECC-418E-93C1-0C5021575BE9}" type="slidenum">
              <a:rPr lang="en-US" smtClean="0"/>
              <a:t>34</a:t>
            </a:fld>
            <a:endParaRPr lang="en-US"/>
          </a:p>
        </p:txBody>
      </p:sp>
    </p:spTree>
    <p:extLst>
      <p:ext uri="{BB962C8B-B14F-4D97-AF65-F5344CB8AC3E}">
        <p14:creationId xmlns:p14="http://schemas.microsoft.com/office/powerpoint/2010/main" val="3735851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76275"/>
            <a:ext cx="4495800" cy="3381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882762">
              <a:defRPr/>
            </a:pPr>
            <a:fld id="{37AB79C2-8ECC-418E-93C1-0C5021575BE9}" type="slidenum">
              <a:rPr lang="en-US">
                <a:solidFill>
                  <a:srgbClr val="000000"/>
                </a:solidFill>
                <a:latin typeface="Arial"/>
              </a:rPr>
              <a:pPr defTabSz="882762">
                <a:defRPr/>
              </a:pPr>
              <a:t>35</a:t>
            </a:fld>
            <a:endParaRPr lang="en-US">
              <a:solidFill>
                <a:srgbClr val="000000"/>
              </a:solidFill>
              <a:latin typeface="Arial"/>
            </a:endParaRPr>
          </a:p>
        </p:txBody>
      </p:sp>
    </p:spTree>
    <p:extLst>
      <p:ext uri="{BB962C8B-B14F-4D97-AF65-F5344CB8AC3E}">
        <p14:creationId xmlns:p14="http://schemas.microsoft.com/office/powerpoint/2010/main" val="2443314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ea typeface="+mn-ea"/>
                <a:cs typeface="+mn-cs"/>
              </a:rPr>
              <a:pPr marL="0" marR="0" lvl="0" indent="0" algn="r" defTabSz="1018824" rtl="0" eaLnBrk="1" fontAlgn="auto" latinLnBrk="0" hangingPunct="1">
                <a:lnSpc>
                  <a:spcPct val="100000"/>
                </a:lnSpc>
                <a:spcBef>
                  <a:spcPct val="0"/>
                </a:spcBef>
                <a:spcAft>
                  <a:spcPct val="0"/>
                </a:spcAft>
                <a:buClrTx/>
                <a:buSzTx/>
                <a:buFontTx/>
                <a:buNone/>
                <a:defRPr/>
              </a:pPr>
              <a:t>36</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ea typeface="+mn-ea"/>
              <a:cs typeface="+mn-cs"/>
            </a:endParaRPr>
          </a:p>
        </p:txBody>
      </p:sp>
    </p:spTree>
    <p:extLst>
      <p:ext uri="{BB962C8B-B14F-4D97-AF65-F5344CB8AC3E}">
        <p14:creationId xmlns:p14="http://schemas.microsoft.com/office/powerpoint/2010/main" val="2529898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15772">
              <a:defRPr/>
            </a:pPr>
            <a:fld id="{9562B0F2-84F3-4FC4-9FDF-37BC178E65D3}" type="slidenum">
              <a:rPr lang="en-US">
                <a:solidFill>
                  <a:srgbClr val="000000"/>
                </a:solidFill>
              </a:rPr>
              <a:pPr defTabSz="915772">
                <a:defRPr/>
              </a:pPr>
              <a:t>38</a:t>
            </a:fld>
            <a:endParaRPr lang="en-US">
              <a:solidFill>
                <a:srgbClr val="000000"/>
              </a:solidFill>
            </a:endParaRPr>
          </a:p>
        </p:txBody>
      </p:sp>
    </p:spTree>
    <p:extLst>
      <p:ext uri="{BB962C8B-B14F-4D97-AF65-F5344CB8AC3E}">
        <p14:creationId xmlns:p14="http://schemas.microsoft.com/office/powerpoint/2010/main" val="1795619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Daily flexibility in implementation that allows us to focus on higher expected returns</a:t>
            </a:r>
          </a:p>
        </p:txBody>
      </p:sp>
      <p:sp>
        <p:nvSpPr>
          <p:cNvPr id="4" name="Slide Number Placeholder 3"/>
          <p:cNvSpPr>
            <a:spLocks noGrp="1"/>
          </p:cNvSpPr>
          <p:nvPr>
            <p:ph type="sldNum" sz="quarter" idx="5"/>
          </p:nvPr>
        </p:nvSpPr>
        <p:spPr/>
        <p:txBody>
          <a:bodyPr/>
          <a:lstStyle/>
          <a:p>
            <a:pPr marL="0" marR="0" lvl="0" indent="0" algn="r" defTabSz="733716" rtl="0" eaLnBrk="1" fontAlgn="auto" latinLnBrk="0" hangingPunct="1">
              <a:lnSpc>
                <a:spcPct val="100000"/>
              </a:lnSpc>
              <a:spcBef>
                <a:spcPct val="0"/>
              </a:spcBef>
              <a:spcAft>
                <a:spcPct val="0"/>
              </a:spcAft>
              <a:buClrTx/>
              <a:buSzTx/>
              <a:buFontTx/>
              <a:buNone/>
              <a:defRPr/>
            </a:pPr>
            <a:fld id="{853AA9CD-BC3F-4F58-994B-993171635937}"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733716" rtl="0" eaLnBrk="1" fontAlgn="auto" latinLnBrk="0" hangingPunct="1">
                <a:lnSpc>
                  <a:spcPct val="100000"/>
                </a:lnSpc>
                <a:spcBef>
                  <a:spcPct val="0"/>
                </a:spcBef>
                <a:spcAft>
                  <a:spcPct val="0"/>
                </a:spcAft>
                <a:buClrTx/>
                <a:buSzTx/>
                <a:buFontTx/>
                <a:buNone/>
                <a:defRPr/>
              </a:pPr>
              <a:t>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49781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39</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60511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700088"/>
            <a:ext cx="4648200" cy="34956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40</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8779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41</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240935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42</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38240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7AB79C2-8ECC-418E-93C1-0C5021575BE9}"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43</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07482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BA0A9-63CC-9EB2-ADF5-B69907B7A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4063B-B04B-B307-C663-427C699A7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E2A0E-7925-C700-2A6C-AFE0F287DF2C}"/>
              </a:ext>
            </a:extLst>
          </p:cNvPr>
          <p:cNvSpPr>
            <a:spLocks noGrp="1"/>
          </p:cNvSpPr>
          <p:nvPr>
            <p:ph type="body" idx="1"/>
          </p:nvPr>
        </p:nvSpPr>
        <p:spPr/>
        <p:txBody>
          <a:bodyPr/>
          <a:lstStyle/>
          <a:p>
            <a:r>
              <a:rPr lang="en-US"/>
              <a:t>As the old saying goes, it’s difficult to make predictions, especially about the future.</a:t>
            </a:r>
            <a:r>
              <a:rPr lang="en-US" baseline="30000"/>
              <a:t>1</a:t>
            </a:r>
          </a:p>
          <a:p>
            <a:endParaRPr lang="en-US" baseline="30000"/>
          </a:p>
          <a:p>
            <a:r>
              <a:rPr lang="en-US" baseline="30000"/>
              <a:t>1. </a:t>
            </a:r>
            <a:r>
              <a:rPr lang="en-US" b="0" i="0">
                <a:solidFill>
                  <a:srgbClr val="333F48"/>
                </a:solidFill>
                <a:effectLst/>
                <a:latin typeface="Avenir55Roman"/>
              </a:rPr>
              <a:t>While the actual origin is unknown, this quote has been attributed to multiple people, including baseball player Yogi Berra and physicist Niels Bohr.</a:t>
            </a:r>
            <a:endParaRPr lang="en-US" baseline="30000"/>
          </a:p>
        </p:txBody>
      </p:sp>
      <p:sp>
        <p:nvSpPr>
          <p:cNvPr id="4" name="Slide Number Placeholder 3">
            <a:extLst>
              <a:ext uri="{FF2B5EF4-FFF2-40B4-BE49-F238E27FC236}">
                <a16:creationId xmlns:a16="http://schemas.microsoft.com/office/drawing/2014/main" id="{FF575F44-F897-887E-DA00-1EA8EC1465C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5</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73767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AB9FC9-D8BD-4037-B1F6-4B41A5D3ED61}" type="slidenum">
              <a:rPr lang="en-US" smtClean="0"/>
              <a:t>6</a:t>
            </a:fld>
            <a:endParaRPr lang="en-US"/>
          </a:p>
        </p:txBody>
      </p:sp>
    </p:spTree>
    <p:extLst>
      <p:ext uri="{BB962C8B-B14F-4D97-AF65-F5344CB8AC3E}">
        <p14:creationId xmlns:p14="http://schemas.microsoft.com/office/powerpoint/2010/main" val="307478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02C2-CE61-0132-DA53-34BD0AD46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4B25FB-C29F-3F18-AED2-BBFEBD2195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1338B-1C41-43E5-7EB1-CAD50566D95A}"/>
              </a:ext>
            </a:extLst>
          </p:cNvPr>
          <p:cNvSpPr>
            <a:spLocks noGrp="1"/>
          </p:cNvSpPr>
          <p:nvPr>
            <p:ph type="body" idx="1"/>
          </p:nvPr>
        </p:nvSpPr>
        <p:spPr/>
        <p:txBody>
          <a:bodyPr/>
          <a:lstStyle/>
          <a:p>
            <a:r>
              <a:rPr lang="en-US"/>
              <a:t>Sentiments among market analysts, media, and pundits are continuously changing throughout the year. </a:t>
            </a:r>
          </a:p>
          <a:p>
            <a:endParaRPr lang="en-US"/>
          </a:p>
          <a:p>
            <a:r>
              <a:rPr lang="en-US" b="1"/>
              <a:t>Beginning of Year </a:t>
            </a:r>
            <a:r>
              <a:rPr lang="en-US"/>
              <a:t>(December 2024)– Market sentiment was generally optimistic for US equity performance for 2025, albeit more modest than the outsized returns of the last couple years. The expectation of continued US exceptionalism (vs. global markets) was a common theme. </a:t>
            </a:r>
          </a:p>
          <a:p>
            <a:r>
              <a:rPr lang="en-US" b="1"/>
              <a:t>April 2025 </a:t>
            </a:r>
            <a:r>
              <a:rPr lang="en-US"/>
              <a:t>– Tariff announcements led to a drawdown in the market. Prominent industry voices warned of potential recession. The market recovered within five days.</a:t>
            </a:r>
          </a:p>
          <a:p>
            <a:r>
              <a:rPr lang="en-US" b="1"/>
              <a:t>Mid-Year</a:t>
            </a:r>
            <a:r>
              <a:rPr lang="en-US"/>
              <a:t> (May-June 2025)–  Market sentiment turned cautiously optimistic again. Mid-year outlooks walked back the belief in continued US exceptionalism and acknowledged significant uncertainty.</a:t>
            </a:r>
          </a:p>
        </p:txBody>
      </p:sp>
      <p:sp>
        <p:nvSpPr>
          <p:cNvPr id="4" name="Slide Number Placeholder 3">
            <a:extLst>
              <a:ext uri="{FF2B5EF4-FFF2-40B4-BE49-F238E27FC236}">
                <a16:creationId xmlns:a16="http://schemas.microsoft.com/office/drawing/2014/main" id="{1FBFF187-F1C1-E556-EFF9-AA0FDB533F50}"/>
              </a:ext>
            </a:extLst>
          </p:cNvPr>
          <p:cNvSpPr>
            <a:spLocks noGrp="1"/>
          </p:cNvSpPr>
          <p:nvPr>
            <p:ph type="sldNum" sz="quarter" idx="5"/>
          </p:nvPr>
        </p:nvSpPr>
        <p:spPr/>
        <p:txBody>
          <a:bodyPr/>
          <a:lstStyle/>
          <a:p>
            <a:pPr marL="0" marR="0" lvl="0" indent="0" algn="r" defTabSz="1018824" rtl="0" eaLnBrk="1" fontAlgn="auto"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prstClr val="black"/>
                </a:solidFill>
                <a:effectLst/>
                <a:uLnTx/>
                <a:uFillTx/>
                <a:latin typeface="Avenir LT 55 Roman" panose="020B0503020000020003" pitchFamily="34" charset="0"/>
                <a:ea typeface="Calibri"/>
                <a:cs typeface="Arial"/>
              </a:rPr>
              <a:pPr marL="0" marR="0" lvl="0" indent="0" algn="r" defTabSz="1018824" rtl="0" eaLnBrk="1" fontAlgn="auto" latinLnBrk="0" hangingPunct="1">
                <a:lnSpc>
                  <a:spcPct val="100000"/>
                </a:lnSpc>
                <a:spcBef>
                  <a:spcPct val="0"/>
                </a:spcBef>
                <a:spcAft>
                  <a:spcPct val="0"/>
                </a:spcAft>
                <a:buClrTx/>
                <a:buSzTx/>
                <a:buFontTx/>
                <a:buNone/>
                <a:defRPr/>
              </a:pPr>
              <a:t>7</a:t>
            </a:fld>
            <a:endParaRPr kumimoji="0" lang="en-US" sz="1200" b="0" i="0" u="none" strike="noStrike" kern="1200" cap="none" spc="0" normalizeH="0" baseline="0" noProof="0">
              <a:ln>
                <a:noFill/>
              </a:ln>
              <a:solidFill>
                <a:prstClr val="black"/>
              </a:solidFill>
              <a:effectLst/>
              <a:uLnTx/>
              <a:uFillTx/>
              <a:latin typeface="Avenir LT 55 Roman" panose="020B0503020000020003" pitchFamily="34" charset="0"/>
              <a:ea typeface="Calibri"/>
              <a:cs typeface="Arial"/>
            </a:endParaRPr>
          </a:p>
        </p:txBody>
      </p:sp>
    </p:spTree>
    <p:extLst>
      <p:ext uri="{BB962C8B-B14F-4D97-AF65-F5344CB8AC3E}">
        <p14:creationId xmlns:p14="http://schemas.microsoft.com/office/powerpoint/2010/main" val="3948236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AB9FC9-D8BD-4037-B1F6-4B41A5D3ED61}" type="slidenum">
              <a:rPr lang="en-US" smtClean="0"/>
              <a:t>8</a:t>
            </a:fld>
            <a:endParaRPr lang="en-US"/>
          </a:p>
        </p:txBody>
      </p:sp>
    </p:spTree>
    <p:extLst>
      <p:ext uri="{BB962C8B-B14F-4D97-AF65-F5344CB8AC3E}">
        <p14:creationId xmlns:p14="http://schemas.microsoft.com/office/powerpoint/2010/main" val="2030597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F6B66-E422-A333-3089-E4D594451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9E3A9-EEB9-9F4A-DD4F-21C385D2F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CD904-E430-94B2-3DAC-20DC58DE19CD}"/>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t>Equity analyst predictions for the S&amp;P 500 Index price return for 2025 ranged from 2% to 21%, with a median prediction of 12.2%. Predictions are based on the Bloomberg Survey as of December 2024. The historical average S&amp;P 500 Index price return from 1928 to 2025 is 8.1%.</a:t>
            </a:r>
          </a:p>
          <a:p>
            <a:endParaRPr lang="en-US"/>
          </a:p>
        </p:txBody>
      </p:sp>
      <p:sp>
        <p:nvSpPr>
          <p:cNvPr id="4" name="Slide Number Placeholder 3">
            <a:extLst>
              <a:ext uri="{FF2B5EF4-FFF2-40B4-BE49-F238E27FC236}">
                <a16:creationId xmlns:a16="http://schemas.microsoft.com/office/drawing/2014/main" id="{44E78DAF-F4C0-038A-52B0-D4F79C12C8E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srgbClr val="000000"/>
                </a:solidFill>
                <a:effectLst/>
                <a:uLnTx/>
                <a:uFillTx/>
                <a:latin typeface="Arial"/>
                <a:ea typeface="Calibri"/>
                <a:cs typeface="Arial"/>
              </a:rPr>
              <a:pPr marL="0" marR="0" lvl="0" indent="0" algn="r" defTabSz="914400" rtl="0" eaLnBrk="1" fontAlgn="base" latinLnBrk="0" hangingPunct="1">
                <a:lnSpc>
                  <a:spcPct val="100000"/>
                </a:lnSpc>
                <a:spcBef>
                  <a:spcPct val="0"/>
                </a:spcBef>
                <a:spcAft>
                  <a:spcPct val="0"/>
                </a:spcAft>
                <a:buClrTx/>
                <a:buSzTx/>
                <a:buFontTx/>
                <a:buNone/>
                <a:defRPr/>
              </a:pPr>
              <a:t>10</a:t>
            </a:fld>
            <a:endParaRPr kumimoji="0" lang="en-US" sz="1200" b="0" i="0" u="none" strike="noStrike" kern="1200" cap="none" spc="0" normalizeH="0" baseline="0" noProof="0">
              <a:ln>
                <a:noFill/>
              </a:ln>
              <a:solidFill>
                <a:srgbClr val="000000"/>
              </a:solidFill>
              <a:effectLst/>
              <a:uLnTx/>
              <a:uFillTx/>
              <a:latin typeface="Arial"/>
              <a:ea typeface="Calibri"/>
              <a:cs typeface="Arial"/>
            </a:endParaRPr>
          </a:p>
        </p:txBody>
      </p:sp>
    </p:spTree>
    <p:extLst>
      <p:ext uri="{BB962C8B-B14F-4D97-AF65-F5344CB8AC3E}">
        <p14:creationId xmlns:p14="http://schemas.microsoft.com/office/powerpoint/2010/main" val="2901690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78837-0488-9ACD-289A-A91A6C5D2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553B1-F056-7273-E9E6-8002C0CCD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EFCC1-E44E-D1C4-3CB8-565A170EC362}"/>
              </a:ext>
            </a:extLst>
          </p:cNvPr>
          <p:cNvSpPr>
            <a:spLocks noGrp="1"/>
          </p:cNvSpPr>
          <p:nvPr>
            <p:ph type="body" idx="1"/>
          </p:nvPr>
        </p:nvSpPr>
        <p:spPr/>
        <p:txBody>
          <a:bodyPr/>
          <a:lstStyle/>
          <a:p>
            <a:r>
              <a:rPr lang="en-US"/>
              <a:t>In this analysis we looked at equity analyst predictions from Bloomberg across the last five years of forecasted data. While the actual 2025 return for the S&amp;P 500 Index is within the range of the highest and lowest predictions for the year, that has not been a common outcome in recent years.</a:t>
            </a:r>
          </a:p>
        </p:txBody>
      </p:sp>
      <p:sp>
        <p:nvSpPr>
          <p:cNvPr id="4" name="Slide Number Placeholder 3">
            <a:extLst>
              <a:ext uri="{FF2B5EF4-FFF2-40B4-BE49-F238E27FC236}">
                <a16:creationId xmlns:a16="http://schemas.microsoft.com/office/drawing/2014/main" id="{A934CAC5-636C-42AB-1558-13F73860BCB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BAB9FC9-D8BD-4037-B1F6-4B41A5D3ED61}" type="slidenum">
              <a:rPr kumimoji="0" lang="en-US" sz="1200" b="0" i="0" u="none" strike="noStrike" kern="1200" cap="none" spc="0" normalizeH="0" baseline="0" noProof="0" smtClean="0">
                <a:ln>
                  <a:noFill/>
                </a:ln>
                <a:solidFill>
                  <a:srgbClr val="000000"/>
                </a:solidFill>
                <a:effectLst/>
                <a:uLnTx/>
                <a:uFillTx/>
                <a:latin typeface="Arial"/>
                <a:ea typeface="Calibri"/>
                <a:cs typeface="Arial"/>
              </a:rPr>
              <a:pPr marL="0" marR="0" lvl="0" indent="0" algn="r" defTabSz="914400" rtl="0" eaLnBrk="1" fontAlgn="base" latinLnBrk="0" hangingPunct="1">
                <a:lnSpc>
                  <a:spcPct val="100000"/>
                </a:lnSpc>
                <a:spcBef>
                  <a:spcPct val="0"/>
                </a:spcBef>
                <a:spcAft>
                  <a:spcPct val="0"/>
                </a:spcAft>
                <a:buClrTx/>
                <a:buSzTx/>
                <a:buFontTx/>
                <a:buNone/>
                <a:defRPr/>
              </a:pPr>
              <a:t>11</a:t>
            </a:fld>
            <a:endParaRPr kumimoji="0" lang="en-US" sz="1200" b="0" i="0" u="none" strike="noStrike" kern="1200" cap="none" spc="0" normalizeH="0" baseline="0" noProof="0">
              <a:ln>
                <a:noFill/>
              </a:ln>
              <a:solidFill>
                <a:srgbClr val="000000"/>
              </a:solidFill>
              <a:effectLst/>
              <a:uLnTx/>
              <a:uFillTx/>
              <a:latin typeface="Arial"/>
              <a:ea typeface="Calibri"/>
              <a:cs typeface="Arial"/>
            </a:endParaRPr>
          </a:p>
        </p:txBody>
      </p:sp>
    </p:spTree>
    <p:extLst>
      <p:ext uri="{BB962C8B-B14F-4D97-AF65-F5344CB8AC3E}">
        <p14:creationId xmlns:p14="http://schemas.microsoft.com/office/powerpoint/2010/main" val="2044609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age">
    <p:bg>
      <p:bgPr>
        <a:blipFill dpi="0" rotWithShape="1">
          <a:blip r:embed="rId2">
            <a:lum/>
          </a:blip>
          <a:stretch>
            <a:fillRect t="-1000" r="-1000" b="-1000"/>
          </a:stretch>
        </a:blipFill>
        <a:effectLst/>
      </p:bgPr>
    </p:bg>
    <p:spTree>
      <p:nvGrpSpPr>
        <p:cNvPr id="1" name=""/>
        <p:cNvGrpSpPr/>
        <p:nvPr/>
      </p:nvGrpSpPr>
      <p:grpSpPr>
        <a:xfrm>
          <a:off x="0" y="0"/>
          <a:ext cx="0" cy="0"/>
          <a:chOff x="0" y="0"/>
          <a:chExt cx="0" cy="0"/>
        </a:xfrm>
      </p:grpSpPr>
      <p:sp>
        <p:nvSpPr>
          <p:cNvPr id="8" name="Rectangle 7"/>
          <p:cNvSpPr/>
          <p:nvPr/>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
        <p:nvSpPr>
          <p:cNvPr id="14" name="Title 1"/>
          <p:cNvSpPr>
            <a:spLocks noGrp="1"/>
          </p:cNvSpPr>
          <p:nvPr>
            <p:ph type="title" hasCustomPrompt="1"/>
          </p:nvPr>
        </p:nvSpPr>
        <p:spPr>
          <a:xfrm>
            <a:off x="641140" y="2629893"/>
            <a:ext cx="8248860" cy="553998"/>
          </a:xfrm>
          <a:noFill/>
        </p:spPr>
        <p:txBody>
          <a:bodyPr wrap="square" rtlCol="0">
            <a:spAutoFit/>
          </a:bodyPr>
          <a:lstStyle>
            <a:lvl1pPr>
              <a:defRPr lang="en-US" sz="3100" spc="-49">
                <a:solidFill>
                  <a:schemeClr val="tx1">
                    <a:lumMod val="75000"/>
                    <a:lumOff val="25000"/>
                  </a:schemeClr>
                </a:solidFill>
                <a:ea typeface="+mn-ea"/>
                <a:cs typeface="+mn-cs"/>
              </a:defRPr>
            </a:lvl1pPr>
          </a:lstStyle>
          <a:p>
            <a:pPr marL="0" lvl="0" defTabSz="1018824">
              <a:lnSpc>
                <a:spcPts val="3600"/>
              </a:lnSpc>
            </a:pPr>
            <a:r>
              <a:rPr lang="en-US"/>
              <a:t>Title text box size</a:t>
            </a:r>
          </a:p>
        </p:txBody>
      </p:sp>
      <p:sp>
        <p:nvSpPr>
          <p:cNvPr id="15" name="Text Placeholder 2"/>
          <p:cNvSpPr>
            <a:spLocks noGrp="1"/>
          </p:cNvSpPr>
          <p:nvPr>
            <p:ph type="body" idx="1" hasCustomPrompt="1"/>
          </p:nvPr>
        </p:nvSpPr>
        <p:spPr>
          <a:xfrm>
            <a:off x="641140" y="3199711"/>
            <a:ext cx="8269180" cy="498258"/>
          </a:xfrm>
        </p:spPr>
        <p:txBody>
          <a:bodyPr vert="horz" lIns="88975" tIns="44487" rIns="88975" bIns="44487" rtlCol="0">
            <a:noAutofit/>
          </a:bodyPr>
          <a:lstStyle>
            <a:lvl1pPr>
              <a:defRPr lang="en-US" sz="1400" b="0" smtClean="0">
                <a:solidFill>
                  <a:schemeClr val="bg1">
                    <a:lumMod val="50000"/>
                  </a:schemeClr>
                </a:solidFill>
                <a:latin typeface="Avenir LT 65 Medium" panose="020B0603020000020003" pitchFamily="34" charset="0"/>
              </a:defRPr>
            </a:lvl1pPr>
          </a:lstStyle>
          <a:p>
            <a:pPr lvl="0" defTabSz="1018824"/>
            <a:r>
              <a:rPr lang="en-US"/>
              <a:t>Click to edit Master title subhead</a:t>
            </a:r>
          </a:p>
        </p:txBody>
      </p:sp>
      <p:sp>
        <p:nvSpPr>
          <p:cNvPr id="16" name="Text Placeholder 3"/>
          <p:cNvSpPr>
            <a:spLocks noGrp="1"/>
          </p:cNvSpPr>
          <p:nvPr>
            <p:ph type="body" sz="quarter" idx="11" hasCustomPrompt="1"/>
          </p:nvPr>
        </p:nvSpPr>
        <p:spPr>
          <a:xfrm>
            <a:off x="641140" y="3887246"/>
            <a:ext cx="6093539" cy="364796"/>
          </a:xfrm>
        </p:spPr>
        <p:txBody>
          <a:bodyPr vert="horz" lIns="88975" tIns="44487" rIns="88975" bIns="44487" rtlCol="0">
            <a:noAutofit/>
          </a:bodyPr>
          <a:lstStyle>
            <a:lvl1pPr>
              <a:defRPr lang="en-US" sz="1400" b="0" smtClean="0">
                <a:solidFill>
                  <a:schemeClr val="tx1">
                    <a:tint val="75000"/>
                  </a:schemeClr>
                </a:solidFill>
                <a:latin typeface="Avenir LT 65 Medium" panose="020B0603020000020003" pitchFamily="34" charset="0"/>
              </a:defRPr>
            </a:lvl1pPr>
          </a:lstStyle>
          <a:p>
            <a:pPr lvl="0" defTabSz="1018824"/>
            <a:r>
              <a:rPr lang="en-US"/>
              <a:t>Date</a:t>
            </a:r>
          </a:p>
        </p:txBody>
      </p:sp>
      <p:sp>
        <p:nvSpPr>
          <p:cNvPr id="17" name="Text Placeholder 4"/>
          <p:cNvSpPr>
            <a:spLocks noGrp="1"/>
          </p:cNvSpPr>
          <p:nvPr>
            <p:ph type="body" sz="quarter" idx="12" hasCustomPrompt="1"/>
          </p:nvPr>
        </p:nvSpPr>
        <p:spPr>
          <a:xfrm>
            <a:off x="641140" y="4207555"/>
            <a:ext cx="6093539" cy="364796"/>
          </a:xfrm>
        </p:spPr>
        <p:txBody>
          <a:bodyPr vert="horz" lIns="88975" tIns="44487" rIns="88975" bIns="44487" rtlCol="0">
            <a:noAutofit/>
          </a:bodyPr>
          <a:lstStyle>
            <a:lvl1pPr>
              <a:defRPr lang="en-US" sz="1400" b="0">
                <a:solidFill>
                  <a:schemeClr val="tx1">
                    <a:tint val="75000"/>
                  </a:schemeClr>
                </a:solidFill>
                <a:latin typeface="Avenir LT 65 Medium" panose="020B0603020000020003" pitchFamily="34" charset="0"/>
              </a:defRPr>
            </a:lvl1pPr>
          </a:lstStyle>
          <a:p>
            <a:pPr lvl="0" defTabSz="1018824"/>
            <a:r>
              <a:rPr lang="en-US"/>
              <a:t>Presenter Name, Title</a:t>
            </a:r>
          </a:p>
        </p:txBody>
      </p:sp>
      <p:sp>
        <p:nvSpPr>
          <p:cNvPr id="12" name="Text Placeholder 5"/>
          <p:cNvSpPr>
            <a:spLocks noGrp="1"/>
          </p:cNvSpPr>
          <p:nvPr>
            <p:ph type="body" sz="quarter" idx="13" hasCustomPrompt="1"/>
          </p:nvPr>
        </p:nvSpPr>
        <p:spPr>
          <a:xfrm>
            <a:off x="641140" y="5313680"/>
            <a:ext cx="8436185" cy="1819131"/>
          </a:xfrm>
        </p:spPr>
        <p:txBody>
          <a:bodyPr vert="horz" lIns="91440" tIns="45720" rIns="91440" bIns="45720" rtlCol="0" anchor="b">
            <a:noAutofit/>
          </a:bodyPr>
          <a:lstStyle>
            <a:lvl1pPr marL="0" indent="0" eaLnBrk="0">
              <a:lnSpc>
                <a:spcPct val="110000"/>
              </a:lnSpc>
              <a:spcBef>
                <a:spcPct val="0"/>
              </a:spcBef>
              <a:spcAft>
                <a:spcPct val="0"/>
              </a:spcAft>
              <a:buFontTx/>
              <a:buNone/>
              <a:defRPr lang="en-US" sz="900" baseline="0">
                <a:latin typeface="Avenir LT 55 Roman" panose="020B0503020000020003" pitchFamily="34" charset="0"/>
              </a:defRPr>
            </a:lvl1pPr>
            <a:lvl2pPr marL="0" indent="0" eaLnBrk="0">
              <a:lnSpc>
                <a:spcPct val="110000"/>
              </a:lnSpc>
              <a:spcBef>
                <a:spcPct val="0"/>
              </a:spcBef>
              <a:spcAft>
                <a:spcPct val="0"/>
              </a:spcAft>
              <a:buNone/>
              <a:defRPr sz="900" b="1" baseline="0">
                <a:latin typeface="Avenir LT 55 Roman" panose="020B0503020000020003" pitchFamily="34" charset="0"/>
              </a:defRPr>
            </a:lvl2pPr>
            <a:lvl3pPr marL="0" indent="0">
              <a:lnSpc>
                <a:spcPct val="110000"/>
              </a:lnSpc>
              <a:spcBef>
                <a:spcPct val="0"/>
              </a:spcBef>
              <a:spcAft>
                <a:spcPct val="0"/>
              </a:spcAft>
              <a:buFontTx/>
              <a:buNone/>
              <a:defRPr sz="900" b="1" u="sng">
                <a:latin typeface="Avenir LT 55 Roman" panose="020B0503020000020003" pitchFamily="34" charset="0"/>
              </a:defRPr>
            </a:lvl3pPr>
            <a:lvl4pPr marL="0" marR="0" indent="0" algn="l" defTabSz="1018824" rtl="0" eaLnBrk="1" fontAlgn="auto" latinLnBrk="0" hangingPunct="1">
              <a:lnSpc>
                <a:spcPct val="110000"/>
              </a:lnSpc>
              <a:spcBef>
                <a:spcPct val="0"/>
              </a:spcBef>
              <a:spcAft>
                <a:spcPct val="0"/>
              </a:spcAft>
              <a:buClrTx/>
              <a:buSzTx/>
              <a:buFontTx/>
              <a:buNone/>
              <a:defRPr sz="900" cap="all" baseline="0">
                <a:solidFill>
                  <a:srgbClr val="C00000"/>
                </a:solidFill>
              </a:defRPr>
            </a:lvl4pPr>
            <a:lvl5pPr marL="0" indent="0">
              <a:lnSpc>
                <a:spcPct val="110000"/>
              </a:lnSpc>
              <a:spcBef>
                <a:spcPct val="0"/>
              </a:spcBef>
              <a:spcAft>
                <a:spcPct val="0"/>
              </a:spcAft>
              <a:buNone/>
              <a:defRPr sz="1000" b="0"/>
            </a:lvl5pPr>
            <a:lvl6pPr marL="0" indent="0">
              <a:lnSpc>
                <a:spcPct val="110000"/>
              </a:lnSpc>
              <a:spcBef>
                <a:spcPct val="0"/>
              </a:spcBef>
              <a:spcAft>
                <a:spcPct val="0"/>
              </a:spcAft>
              <a:buNone/>
              <a:defRPr sz="1000" b="1">
                <a:latin typeface="Avenir LT 55 Roman" panose="020B0503020000020003" pitchFamily="34" charset="0"/>
              </a:defRPr>
            </a:lvl6pPr>
            <a:lvl7pPr>
              <a:defRPr sz="1000"/>
            </a:lvl7pPr>
          </a:lstStyle>
          <a:p>
            <a:pPr lvl="0" defTabSz="1018824">
              <a:spcBef>
                <a:spcPct val="0"/>
              </a:spcBef>
            </a:pPr>
            <a:r>
              <a:rPr lang="en-US"/>
              <a:t>Click to edit title page disclosure--9pt</a:t>
            </a:r>
          </a:p>
          <a:p>
            <a:pPr lvl="1" defTabSz="1018824">
              <a:spcBef>
                <a:spcPct val="0"/>
              </a:spcBef>
            </a:pPr>
            <a:r>
              <a:rPr lang="en-US"/>
              <a:t>Indent to bold—9pt</a:t>
            </a:r>
          </a:p>
          <a:p>
            <a:pPr lvl="2" defTabSz="1018824">
              <a:spcBef>
                <a:spcPct val="0"/>
              </a:spcBef>
            </a:pPr>
            <a:r>
              <a:rPr lang="en-US"/>
              <a:t>Bold underline</a:t>
            </a:r>
          </a:p>
          <a:p>
            <a:pPr lvl="3" defTabSz="1018824">
              <a:spcBef>
                <a:spcPct val="0"/>
              </a:spcBef>
            </a:pPr>
            <a:r>
              <a:rPr lang="en-US"/>
              <a:t>Canada Advisor Dealer only Tagline</a:t>
            </a:r>
          </a:p>
          <a:p>
            <a:pPr lvl="4" defTabSz="1018824">
              <a:spcBef>
                <a:spcPct val="0"/>
              </a:spcBef>
            </a:pPr>
            <a:r>
              <a:rPr lang="en-US"/>
              <a:t>10 pt disclosure</a:t>
            </a:r>
          </a:p>
          <a:p>
            <a:pPr lvl="5" defTabSz="1018824">
              <a:spcBef>
                <a:spcPct val="0"/>
              </a:spcBef>
            </a:pPr>
            <a:r>
              <a:rPr lang="en-US"/>
              <a:t>10 pt disclosure bold</a:t>
            </a:r>
          </a:p>
        </p:txBody>
      </p:sp>
      <p:sp>
        <p:nvSpPr>
          <p:cNvPr id="9"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471802397"/>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subhead/sub&amp;rule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noFill/>
          <a:ln w="6350">
            <a:gradFill>
              <a:gsLst>
                <a:gs pos="0">
                  <a:schemeClr val="bg1">
                    <a:lumMod val="50000"/>
                  </a:schemeClr>
                </a:gs>
                <a:gs pos="3000">
                  <a:schemeClr val="bg1"/>
                </a:gs>
              </a:gsLst>
              <a:lin ang="5400000" scaled="1"/>
            </a:gradFill>
          </a:ln>
        </p:spPr>
        <p:txBody>
          <a:bodyPr lIns="0" tIns="45720" rIns="0" bIns="0" anchor="t"/>
          <a:lstStyle>
            <a:lvl1pPr marL="0" indent="0">
              <a:spcBef>
                <a:spcPct val="0"/>
              </a:spcBef>
              <a:buNone/>
              <a:defRPr sz="1300" b="1" i="0" cap="none" spc="30" baseline="0">
                <a:solidFill>
                  <a:schemeClr val="accent3">
                    <a:lumMod val="75000"/>
                  </a:schemeClr>
                </a:solidFill>
              </a:defRPr>
            </a:lvl1pPr>
            <a:lvl2pPr marL="0" indent="0">
              <a:spcBef>
                <a:spcPct val="0"/>
              </a:spcBef>
              <a:buNone/>
              <a:defRPr sz="1300" b="1" spc="30" baseline="0">
                <a:solidFill>
                  <a:schemeClr val="tx1"/>
                </a:solidFill>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solidFill>
                  <a:schemeClr val="tx1"/>
                </a:solidFill>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22F99907-8B70-4358-AA44-82FFE9CB01E1}"/>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719389023"/>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NO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712088"/>
          </a:xfrm>
        </p:spPr>
        <p:txBody>
          <a:bodyPr/>
          <a:lstStyle>
            <a:lvl1pPr marL="0" indent="0">
              <a:lnSpc>
                <a:spcPct val="110000"/>
              </a:lnSpc>
              <a:spcBef>
                <a:spcPts val="600"/>
              </a:spcBef>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3986344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subhead 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87988"/>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66825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sz="1200" b="1"/>
              <a:t>12 pt bold</a:t>
            </a:r>
            <a:endParaRPr lang="en-US"/>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redmine Placeholder 25"/>
          <p:cNvSpPr>
            <a:spLocks noGrp="1"/>
          </p:cNvSpPr>
          <p:nvPr>
            <p:ph type="body" sz="quarter" idx="19" hasCustomPrompt="1"/>
          </p:nvPr>
        </p:nvSpPr>
        <p:spPr>
          <a:xfrm>
            <a:off x="8201608" y="7334250"/>
            <a:ext cx="1856792"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98945578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redmine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43284711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subhead 2-eyebrow">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6" name="Content Placeholder 5"/>
          <p:cNvSpPr>
            <a:spLocks noGrp="1"/>
          </p:cNvSpPr>
          <p:nvPr>
            <p:ph sz="quarter" idx="15" hasCustomPrompt="1"/>
          </p:nvPr>
        </p:nvSpPr>
        <p:spPr>
          <a:xfrm>
            <a:off x="466725"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Content Placeholder 5">
            <a:extLst>
              <a:ext uri="{FF2B5EF4-FFF2-40B4-BE49-F238E27FC236}">
                <a16:creationId xmlns:a16="http://schemas.microsoft.com/office/drawing/2014/main" id="{3C94E824-9241-4E99-B716-AB2540CDAF9B}"/>
              </a:ext>
            </a:extLst>
          </p:cNvPr>
          <p:cNvSpPr>
            <a:spLocks noGrp="1"/>
          </p:cNvSpPr>
          <p:nvPr>
            <p:ph sz="quarter" idx="22" hasCustomPrompt="1"/>
          </p:nvPr>
        </p:nvSpPr>
        <p:spPr>
          <a:xfrm>
            <a:off x="5268912"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3" name="Content Placeholder 2">
            <a:extLst>
              <a:ext uri="{FF2B5EF4-FFF2-40B4-BE49-F238E27FC236}">
                <a16:creationId xmlns:a16="http://schemas.microsoft.com/office/drawing/2014/main" id="{DEE0E7AC-A15F-4CE6-8349-0A613D759AAA}"/>
              </a:ext>
            </a:extLst>
          </p:cNvPr>
          <p:cNvSpPr>
            <a:spLocks noGrp="1"/>
          </p:cNvSpPr>
          <p:nvPr>
            <p:ph sz="quarter" idx="23" hasCustomPrompt="1"/>
          </p:nvPr>
        </p:nvSpPr>
        <p:spPr>
          <a:xfrm>
            <a:off x="4667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1" name="Content Placeholder 2">
            <a:extLst>
              <a:ext uri="{FF2B5EF4-FFF2-40B4-BE49-F238E27FC236}">
                <a16:creationId xmlns:a16="http://schemas.microsoft.com/office/drawing/2014/main" id="{345413A5-AD31-4551-947F-D39D6349D28D}"/>
              </a:ext>
            </a:extLst>
          </p:cNvPr>
          <p:cNvSpPr>
            <a:spLocks noGrp="1"/>
          </p:cNvSpPr>
          <p:nvPr>
            <p:ph sz="quarter" idx="24" hasCustomPrompt="1"/>
          </p:nvPr>
        </p:nvSpPr>
        <p:spPr>
          <a:xfrm>
            <a:off x="52546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2" name="Title 7">
            <a:extLst>
              <a:ext uri="{FF2B5EF4-FFF2-40B4-BE49-F238E27FC236}">
                <a16:creationId xmlns:a16="http://schemas.microsoft.com/office/drawing/2014/main" id="{82ACA3B3-013B-4A45-A2FF-D5CD1963B765}"/>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050873721"/>
      </p:ext>
    </p:extLst>
  </p:cSld>
  <p:clrMapOvr>
    <a:masterClrMapping/>
  </p:clrMapOvr>
  <p:transition/>
  <p:extLst>
    <p:ext uri="{DCECCB84-F9BA-43D5-87BE-67443E8EF086}">
      <p15:sldGuideLst xmlns:p15="http://schemas.microsoft.com/office/powerpoint/2012/main">
        <p15:guide id="1" pos="3023">
          <p15:clr>
            <a:srgbClr val="FBAE40"/>
          </p15:clr>
        </p15:guide>
        <p15:guide id="2" pos="3310">
          <p15:clr>
            <a:srgbClr val="FBAE40"/>
          </p15:clr>
        </p15:guide>
        <p15:guide id="3" orient="horz" pos="2382">
          <p15:clr>
            <a:srgbClr val="FBAE40"/>
          </p15:clr>
        </p15:guide>
        <p15:guide id="4" orient="horz" pos="120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subhead FIXED">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5" name="Text Placeholder 6"/>
          <p:cNvSpPr>
            <a:spLocks noGrp="1"/>
          </p:cNvSpPr>
          <p:nvPr>
            <p:ph type="body" sz="quarter" idx="17"/>
          </p:nvPr>
        </p:nvSpPr>
        <p:spPr>
          <a:xfrm>
            <a:off x="461366" y="5122089"/>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81966906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guide id="11" orient="horz" pos="3582">
          <p15:clr>
            <a:srgbClr val="FBAE40"/>
          </p15:clr>
        </p15:guide>
        <p15:guide id="12" orient="horz" pos="4014">
          <p15:clr>
            <a:srgbClr val="FBAE40"/>
          </p15:clr>
        </p15:guide>
        <p15:guide id="13" orient="horz" pos="4206">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subhead FIXED 2 graphs layou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07322097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subhead FIXED 1 graph">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FI Performance</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4" name="Text Placeholder 5"/>
          <p:cNvSpPr>
            <a:spLocks noGrp="1"/>
          </p:cNvSpPr>
          <p:nvPr>
            <p:ph type="body" sz="quarter" idx="16"/>
          </p:nvPr>
        </p:nvSpPr>
        <p:spPr>
          <a:xfrm>
            <a:off x="461366" y="3405207"/>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288041813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8" orient="horz" pos="2070">
          <p15:clr>
            <a:srgbClr val="FBAE40"/>
          </p15:clr>
        </p15:guide>
        <p15:guide id="9" orient="horz" pos="25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subhead/eye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401506872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6" orient="horz" pos="1254">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subhead/subwrul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hasCustomPrompt="1"/>
          </p:nvPr>
        </p:nvSpPr>
        <p:spPr>
          <a:xfrm>
            <a:off x="480822" y="1916953"/>
            <a:ext cx="9098280" cy="249129"/>
          </a:xfrm>
          <a:noFill/>
          <a:ln w="6350">
            <a:gradFill>
              <a:gsLst>
                <a:gs pos="0">
                  <a:schemeClr val="bg1">
                    <a:lumMod val="50000"/>
                  </a:schemeClr>
                </a:gs>
                <a:gs pos="3000">
                  <a:schemeClr val="bg1"/>
                </a:gs>
              </a:gsLst>
              <a:lin ang="5400000" scaled="1"/>
            </a:gradFill>
          </a:ln>
        </p:spPr>
        <p:txBody>
          <a:bodyPr lIns="0" tIns="45720" anchor="t"/>
          <a:lstStyle>
            <a:lvl1pPr marL="0" indent="0">
              <a:lnSpc>
                <a:spcPct val="110000"/>
              </a:lnSpc>
              <a:spcBef>
                <a:spcPct val="0"/>
              </a:spcBef>
              <a:buNone/>
              <a:defRPr sz="1300" b="1" cap="none" spc="30" baseline="0">
                <a:solidFill>
                  <a:schemeClr val="accent3">
                    <a:lumMod val="75000"/>
                  </a:schemeClr>
                </a:solidFill>
                <a:latin typeface="+mj-lt"/>
              </a:defRPr>
            </a:lvl1pPr>
            <a:lvl2pPr marL="0" indent="0">
              <a:spcBef>
                <a:spcPct val="0"/>
              </a:spcBef>
              <a:buNone/>
              <a:defRPr sz="1300" b="1" spc="30" baseline="0">
                <a:solidFill>
                  <a:schemeClr val="tx1"/>
                </a:solidFill>
                <a:latin typeface="+mj-lt"/>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988357690"/>
      </p:ext>
    </p:extLst>
  </p:cSld>
  <p:clrMapOvr>
    <a:masterClrMapping/>
  </p:clrMapOvr>
  <p:transition/>
  <p:hf hdr="0" ftr="0" dt="0"/>
  <p:extLst>
    <p:ext uri="{DCECCB84-F9BA-43D5-87BE-67443E8EF086}">
      <p15:sldGuideLst xmlns:p15="http://schemas.microsoft.com/office/powerpoint/2012/main">
        <p15:guide id="3" orient="horz" pos="1206">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subhead Bios_Commentary">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0093"/>
            <a:ext cx="9372600" cy="498258"/>
          </a:xfrm>
        </p:spPr>
        <p:txBody>
          <a:bodyPr anchor="t">
            <a:noAutofit/>
          </a:bodyPr>
          <a:lstStyle>
            <a:lvl1pPr algn="l">
              <a:lnSpc>
                <a:spcPts val="3000"/>
              </a:lnSpc>
              <a:defRPr sz="2800" baseline="0">
                <a:solidFill>
                  <a:schemeClr val="bg1">
                    <a:lumMod val="50000"/>
                  </a:schemeClr>
                </a:solidFill>
              </a:defRPr>
            </a:lvl1pPr>
          </a:lstStyle>
          <a:p>
            <a:r>
              <a:rPr lang="en-US"/>
              <a:t>Click to edit Bios &amp; Commentary </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10" name="Content Placeholder 4"/>
          <p:cNvSpPr>
            <a:spLocks noGrp="1"/>
          </p:cNvSpPr>
          <p:nvPr>
            <p:ph sz="quarter" idx="14" hasCustomPrompt="1"/>
          </p:nvPr>
        </p:nvSpPr>
        <p:spPr>
          <a:xfrm>
            <a:off x="361950" y="1828800"/>
            <a:ext cx="9277564" cy="4667482"/>
          </a:xfrm>
        </p:spPr>
        <p:txBody>
          <a:bodyPr numCol="1" spcCol="457200"/>
          <a:lstStyle>
            <a:lvl1pPr marL="0" indent="0">
              <a:lnSpc>
                <a:spcPct val="110000"/>
              </a:lnSpc>
              <a:spcBef>
                <a:spcPts val="600"/>
              </a:spcBef>
              <a:spcAft>
                <a:spcPct val="0"/>
              </a:spcAft>
              <a:buNone/>
              <a:defRPr sz="11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ct val="0"/>
              </a:spcAft>
              <a:buFont typeface="Arial" pitchFamily="34" charset="0"/>
              <a:buNone/>
              <a:defRPr sz="1100" b="1" baseline="0">
                <a:latin typeface="Avenir LT 35 Light" panose="020B0303020000020003" pitchFamily="34" charset="0"/>
              </a:defRPr>
            </a:lvl2pPr>
            <a:lvl3pPr marL="0" indent="0">
              <a:lnSpc>
                <a:spcPct val="110000"/>
              </a:lnSpc>
              <a:spcBef>
                <a:spcPts val="600"/>
              </a:spcBef>
              <a:spcAft>
                <a:spcPts val="600"/>
              </a:spcAft>
              <a:buFont typeface="Arial" pitchFamily="34" charset="0"/>
              <a:buNone/>
              <a:defRPr sz="1100" b="0" baseline="0">
                <a:solidFill>
                  <a:schemeClr val="tx1"/>
                </a:solidFill>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100" b="0" baseline="0">
                <a:solidFill>
                  <a:schemeClr val="tx1"/>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000" b="1" baseline="0">
                <a:latin typeface="Avenir LT 35 Light" panose="020B0303020000020003" pitchFamily="34" charset="0"/>
              </a:defRPr>
            </a:lvl5pPr>
            <a:lvl6pPr marL="0" marR="0" indent="0" algn="l" defTabSz="1018824" rtl="0" eaLnBrk="1" fontAlgn="auto" latinLnBrk="0" hangingPunct="1">
              <a:lnSpc>
                <a:spcPct val="110000"/>
              </a:lnSpc>
              <a:spcBef>
                <a:spcPts val="600"/>
              </a:spcBef>
              <a:spcAft>
                <a:spcPts val="600"/>
              </a:spcAft>
              <a:buClrTx/>
              <a:buSzTx/>
              <a:buFont typeface="Arial" pitchFamily="34" charset="0"/>
              <a:buNone/>
              <a:defRPr sz="1000" b="0">
                <a:latin typeface="Avenir LT 35 Light" panose="020B0303020000020003" pitchFamily="34" charset="0"/>
              </a:defRPr>
            </a:lvl6pPr>
            <a:lvl7pPr marL="182880" marR="0" indent="-182880" algn="l" defTabSz="1018824" rtl="0" eaLnBrk="1" fontAlgn="auto" latinLnBrk="0" hangingPunct="1">
              <a:lnSpc>
                <a:spcPct val="110000"/>
              </a:lnSpc>
              <a:spcBef>
                <a:spcPts val="600"/>
              </a:spcBef>
              <a:spcAft>
                <a:spcPct val="0"/>
              </a:spcAft>
              <a:buClrTx/>
              <a:buSzTx/>
              <a:buFont typeface="Arial" pitchFamily="34" charset="0"/>
              <a:buChar char="•"/>
              <a:defRPr sz="1000" b="0">
                <a:latin typeface="Avenir LT 35 Light" panose="020B0303020000020003" pitchFamily="34" charset="0"/>
              </a:defRPr>
            </a:lvl7pPr>
            <a:lvl8pPr marL="0" indent="0" algn="l" defTabSz="457200">
              <a:lnSpc>
                <a:spcPct val="110000"/>
              </a:lnSpc>
              <a:spcBef>
                <a:spcPct val="0"/>
              </a:spcBef>
              <a:spcAft>
                <a:spcPct val="0"/>
              </a:spcAft>
              <a:buFont typeface="Arial" pitchFamily="34" charset="0"/>
              <a:buNone/>
              <a:defRPr sz="1000">
                <a:solidFill>
                  <a:schemeClr val="accent1"/>
                </a:solidFill>
                <a:latin typeface="Avenir LT 35 Light" panose="020B0303020000020003" pitchFamily="34" charset="0"/>
              </a:defRPr>
            </a:lvl8pPr>
            <a:lvl9pPr marL="4158554" indent="0">
              <a:buNone/>
              <a:defRPr sz="1200"/>
            </a:lvl9pPr>
          </a:lstStyle>
          <a:p>
            <a:pPr lvl="0"/>
            <a:r>
              <a:rPr lang="en-US"/>
              <a:t>Edit Master text styles 11 bold blue</a:t>
            </a:r>
          </a:p>
          <a:p>
            <a:pPr lvl="1"/>
            <a:r>
              <a:rPr lang="en-US"/>
              <a:t>Second level 11 bold</a:t>
            </a:r>
          </a:p>
          <a:p>
            <a:pPr lvl="2"/>
            <a:r>
              <a:rPr lang="en-US"/>
              <a:t>Third level 11</a:t>
            </a:r>
          </a:p>
          <a:p>
            <a:pPr lvl="3"/>
            <a:r>
              <a:rPr lang="en-US"/>
              <a:t>Fourth level 11</a:t>
            </a:r>
          </a:p>
          <a:p>
            <a:pPr lvl="4"/>
            <a:r>
              <a:rPr lang="en-US"/>
              <a:t>5th level 10</a:t>
            </a:r>
          </a:p>
          <a:p>
            <a:pPr lvl="5"/>
            <a:r>
              <a:rPr lang="en-US"/>
              <a:t>6th level 10</a:t>
            </a:r>
          </a:p>
          <a:p>
            <a:pPr lvl="6"/>
            <a:r>
              <a:rPr lang="en-US"/>
              <a:t>7th level 10</a:t>
            </a:r>
          </a:p>
          <a:p>
            <a:pPr lvl="7"/>
            <a:r>
              <a:rPr lang="en-US"/>
              <a:t>8th Title 10 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Text Placeholder 25"/>
          <p:cNvSpPr>
            <a:spLocks noGrp="1"/>
          </p:cNvSpPr>
          <p:nvPr>
            <p:ph type="body" sz="quarter" idx="19" hasCustomPrompt="1"/>
          </p:nvPr>
        </p:nvSpPr>
        <p:spPr>
          <a:xfrm>
            <a:off x="8229599" y="7334250"/>
            <a:ext cx="182880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Redmine #-mmyy</a:t>
            </a:r>
          </a:p>
        </p:txBody>
      </p:sp>
    </p:spTree>
    <p:extLst>
      <p:ext uri="{BB962C8B-B14F-4D97-AF65-F5344CB8AC3E}">
        <p14:creationId xmlns:p14="http://schemas.microsoft.com/office/powerpoint/2010/main" val="384158678"/>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guide id="2" pos="1152">
          <p15:clr>
            <a:srgbClr val="FBAE40"/>
          </p15:clr>
        </p15:guide>
        <p15:guide id="3" pos="14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705815"/>
          </a:xfrm>
        </p:spPr>
        <p:txBody>
          <a:bodyPr/>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solidFill>
                  <a:schemeClr val="tx1"/>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b="0">
                <a:solidFill>
                  <a:schemeClr val="tx1"/>
                </a:solidFill>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627918398"/>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lank with page#">
    <p:spTree>
      <p:nvGrpSpPr>
        <p:cNvPr id="1" name=""/>
        <p:cNvGrpSpPr/>
        <p:nvPr/>
      </p:nvGrpSpPr>
      <p:grpSpPr>
        <a:xfrm>
          <a:off x="0" y="0"/>
          <a:ext cx="0" cy="0"/>
          <a:chOff x="0" y="0"/>
          <a:chExt cx="0" cy="0"/>
        </a:xfrm>
      </p:grpSpPr>
      <p:sp>
        <p:nvSpPr>
          <p:cNvPr id="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4"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44718750"/>
      </p:ext>
    </p:extLst>
  </p:cSld>
  <p:clrMapOvr>
    <a:masterClrMapping/>
  </p:clrMapOvr>
  <p:transition/>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Ps_Blank_hidden title w/ page#">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2034FC25-B418-4D16-BAD8-8F5CA44C04B9}" type="slidenum">
              <a:rPr lang="en-US" smtClean="0"/>
              <a:t>‹#›</a:t>
            </a:fld>
            <a:endParaRPr lang="en-US"/>
          </a:p>
        </p:txBody>
      </p:sp>
      <p:sp>
        <p:nvSpPr>
          <p:cNvPr id="2" name="Title 1"/>
          <p:cNvSpPr>
            <a:spLocks noGrp="1"/>
          </p:cNvSpPr>
          <p:nvPr>
            <p:ph type="title" hasCustomPrompt="1"/>
          </p:nvPr>
        </p:nvSpPr>
        <p:spPr>
          <a:xfrm>
            <a:off x="-2080223" y="712215"/>
            <a:ext cx="1681389" cy="529850"/>
          </a:xfrm>
        </p:spPr>
        <p:txBody>
          <a:bodyPr/>
          <a:lstStyle>
            <a:lvl1pPr>
              <a:lnSpc>
                <a:spcPct val="100000"/>
              </a:lnSpc>
              <a:defRPr sz="1200"/>
            </a:lvl1pPr>
          </a:lstStyle>
          <a:p>
            <a:r>
              <a:rPr lang="en-US"/>
              <a:t>Click to edit Master title style for CPs</a:t>
            </a:r>
          </a:p>
        </p:txBody>
      </p:sp>
    </p:spTree>
    <p:extLst>
      <p:ext uri="{BB962C8B-B14F-4D97-AF65-F5344CB8AC3E}">
        <p14:creationId xmlns:p14="http://schemas.microsoft.com/office/powerpoint/2010/main" val="2612378898"/>
      </p:ext>
    </p:extLst>
  </p:cSld>
  <p:clrMapOvr>
    <a:masterClrMapping/>
  </p:clrMapOvr>
  <p:transition/>
  <p:hf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itle/subhead/top brow">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redmine Placeholder 25"/>
          <p:cNvSpPr>
            <a:spLocks noGrp="1"/>
          </p:cNvSpPr>
          <p:nvPr>
            <p:ph type="body" sz="quarter" idx="20"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9" name="Text Placeholder 4">
            <a:extLst>
              <a:ext uri="{FF2B5EF4-FFF2-40B4-BE49-F238E27FC236}">
                <a16:creationId xmlns:a16="http://schemas.microsoft.com/office/drawing/2014/main" id="{749AA0EA-259E-4329-8F57-55970FA66905}"/>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984385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subhead 1/2 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4">
            <a:extLst>
              <a:ext uri="{FF2B5EF4-FFF2-40B4-BE49-F238E27FC236}">
                <a16:creationId xmlns:a16="http://schemas.microsoft.com/office/drawing/2014/main" id="{7EE47C8D-2D97-4E27-920A-B2FB01BAA9EA}"/>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1859505961"/>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UIDELINES">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5" name="Rectangle 4"/>
          <p:cNvSpPr/>
          <p:nvPr/>
        </p:nvSpPr>
        <p:spPr bwMode="auto">
          <a:xfrm>
            <a:off x="464695" y="1966925"/>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7" name="Text Placeholder 3"/>
          <p:cNvSpPr>
            <a:spLocks noGrp="1"/>
          </p:cNvSpPr>
          <p:nvPr>
            <p:ph type="body" sz="quarter" idx="13" hasCustomPrompt="1"/>
          </p:nvPr>
        </p:nvSpPr>
        <p:spPr>
          <a:xfrm>
            <a:off x="359920" y="1226512"/>
            <a:ext cx="9418320" cy="477466"/>
          </a:xfrm>
        </p:spPr>
        <p:txBody>
          <a:bodyPr/>
          <a:lstStyle>
            <a:lvl1pPr marL="0" indent="0">
              <a:spcBef>
                <a:spcPct val="0"/>
              </a:spcBef>
              <a:buNone/>
              <a:defRPr sz="1300" b="1" baseline="0">
                <a:solidFill>
                  <a:srgbClr val="404040"/>
                </a:solidFill>
              </a:defRPr>
            </a:lvl1pPr>
          </a:lstStyle>
          <a:p>
            <a:pPr lvl="0"/>
            <a:r>
              <a:rPr lang="en-US"/>
              <a:t>Click to edit Subhead 64</a:t>
            </a:r>
          </a:p>
        </p:txBody>
      </p:sp>
      <p:sp>
        <p:nvSpPr>
          <p:cNvPr id="12" name="TextBox 11"/>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13" name="TextBox 12"/>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15" name="TextBox 14"/>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16" name="TextBox 15"/>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17" name="TextBox 16"/>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18" name="TextBox 17"/>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20" name="TextBox 19"/>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21" name="TextBox 20"/>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22" name="TextBox 21"/>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6" name="Content Placeholder 5"/>
          <p:cNvSpPr>
            <a:spLocks noGrp="1"/>
          </p:cNvSpPr>
          <p:nvPr>
            <p:ph sz="quarter" idx="15" hasCustomPrompt="1"/>
          </p:nvPr>
        </p:nvSpPr>
        <p:spPr>
          <a:xfrm>
            <a:off x="464695" y="1970014"/>
            <a:ext cx="5394960" cy="249129"/>
          </a:xfrm>
          <a:solidFill>
            <a:schemeClr val="bg1">
              <a:lumMod val="50000"/>
            </a:schemeClr>
          </a:solidFill>
        </p:spPr>
        <p:txBody>
          <a:bodyPr anchor="ctr"/>
          <a:lstStyle>
            <a:lvl1pPr marL="0" indent="0">
              <a:buNone/>
              <a:defRPr sz="1050" b="1" i="0" cap="all" baseline="0">
                <a:solidFill>
                  <a:schemeClr val="bg1"/>
                </a:solidFill>
              </a:defRPr>
            </a:lvl1pPr>
          </a:lstStyle>
          <a:p>
            <a:pPr lvl="0"/>
            <a:r>
              <a:rPr lang="en-US"/>
              <a:t>Click to edit eyebrow </a:t>
            </a:r>
          </a:p>
        </p:txBody>
      </p:sp>
      <p:sp>
        <p:nvSpPr>
          <p:cNvPr id="23"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6" name="Text Placeholder 25"/>
          <p:cNvSpPr>
            <a:spLocks noGrp="1"/>
          </p:cNvSpPr>
          <p:nvPr>
            <p:ph type="body" sz="quarter" idx="19" hasCustomPrompt="1"/>
          </p:nvPr>
        </p:nvSpPr>
        <p:spPr>
          <a:xfrm>
            <a:off x="8229601"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3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27" name="Rectangle 26"/>
          <p:cNvSpPr/>
          <p:nvPr/>
        </p:nvSpPr>
        <p:spPr bwMode="auto">
          <a:xfrm>
            <a:off x="464695" y="1920240"/>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14" name="TextBox 13"/>
          <p:cNvSpPr txBox="1">
            <a:spLocks noChangeArrowheads="1"/>
          </p:cNvSpPr>
          <p:nvPr/>
        </p:nvSpPr>
        <p:spPr bwMode="auto">
          <a:xfrm>
            <a:off x="6379478" y="427425"/>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1.61</a:t>
            </a:r>
          </a:p>
        </p:txBody>
      </p:sp>
      <p:sp>
        <p:nvSpPr>
          <p:cNvPr id="38"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8" name="TextBox 27"/>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29" name="TextBox 28"/>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30" name="TextBox 29"/>
          <p:cNvSpPr txBox="1">
            <a:spLocks noChangeArrowheads="1"/>
          </p:cNvSpPr>
          <p:nvPr/>
        </p:nvSpPr>
        <p:spPr bwMode="auto">
          <a:xfrm>
            <a:off x="6292851" y="148292"/>
            <a:ext cx="17875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000">
                <a:solidFill>
                  <a:srgbClr val="FF0000"/>
                </a:solidFill>
                <a:latin typeface="+mn-lt"/>
                <a:cs typeface="Arial" pitchFamily="34" charset="0"/>
              </a:rPr>
              <a:t>1.61</a:t>
            </a:r>
          </a:p>
        </p:txBody>
      </p:sp>
      <p:sp>
        <p:nvSpPr>
          <p:cNvPr id="31" name="TextBox 30"/>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32" name="TextBox 31"/>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33" name="TextBox 32"/>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34" name="TextBox 33"/>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35" name="TextBox 34"/>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36" name="TextBox 35"/>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37" name="TextBox 36"/>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40" name="Text Placeholder 4">
            <a:extLst>
              <a:ext uri="{FF2B5EF4-FFF2-40B4-BE49-F238E27FC236}">
                <a16:creationId xmlns:a16="http://schemas.microsoft.com/office/drawing/2014/main" id="{84A94249-C4CA-49BA-8E94-E3A87DB9C2DC}"/>
              </a:ext>
            </a:extLst>
          </p:cNvPr>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41" name="TextBox 40">
            <a:extLst>
              <a:ext uri="{FF2B5EF4-FFF2-40B4-BE49-F238E27FC236}">
                <a16:creationId xmlns:a16="http://schemas.microsoft.com/office/drawing/2014/main" id="{0AD74A28-230D-40FB-AEBD-4B6DCF71311F}"/>
              </a:ext>
            </a:extLst>
          </p:cNvPr>
          <p:cNvSpPr txBox="1">
            <a:spLocks noChangeArrowheads="1"/>
          </p:cNvSpPr>
          <p:nvPr userDrawn="1"/>
        </p:nvSpPr>
        <p:spPr bwMode="auto">
          <a:xfrm>
            <a:off x="9497785" y="6222063"/>
            <a:ext cx="89651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venir LT Com 55 Roman" pitchFamily="34" charset="0"/>
                <a:ea typeface="+mn-ea"/>
                <a:cs typeface="+mn-cs"/>
              </a:defRPr>
            </a:lvl1pPr>
            <a:lvl2pPr marL="742950" indent="-285750" algn="l" rtl="0" fontAlgn="base">
              <a:spcBef>
                <a:spcPct val="0"/>
              </a:spcBef>
              <a:spcAft>
                <a:spcPct val="0"/>
              </a:spcAft>
              <a:defRPr sz="2000" kern="1200">
                <a:solidFill>
                  <a:schemeClr val="tx1"/>
                </a:solidFill>
                <a:latin typeface="Avenir LT Com 55 Roman" pitchFamily="34" charset="0"/>
                <a:ea typeface="+mn-ea"/>
                <a:cs typeface="+mn-cs"/>
              </a:defRPr>
            </a:lvl2pPr>
            <a:lvl3pPr marL="1143000" indent="-228600" algn="l" rtl="0" fontAlgn="base">
              <a:spcBef>
                <a:spcPct val="0"/>
              </a:spcBef>
              <a:spcAft>
                <a:spcPct val="0"/>
              </a:spcAft>
              <a:defRPr sz="2000" kern="1200">
                <a:solidFill>
                  <a:schemeClr val="tx1"/>
                </a:solidFill>
                <a:latin typeface="Avenir LT Com 55 Roman" pitchFamily="34" charset="0"/>
                <a:ea typeface="+mn-ea"/>
                <a:cs typeface="+mn-cs"/>
              </a:defRPr>
            </a:lvl3pPr>
            <a:lvl4pPr marL="1600200" indent="-228600" algn="l" rtl="0" fontAlgn="base">
              <a:spcBef>
                <a:spcPct val="0"/>
              </a:spcBef>
              <a:spcAft>
                <a:spcPct val="0"/>
              </a:spcAft>
              <a:defRPr sz="2000" kern="1200">
                <a:solidFill>
                  <a:schemeClr val="tx1"/>
                </a:solidFill>
                <a:latin typeface="Avenir LT Com 55 Roman" pitchFamily="34" charset="0"/>
                <a:ea typeface="+mn-ea"/>
                <a:cs typeface="+mn-cs"/>
              </a:defRPr>
            </a:lvl4pPr>
            <a:lvl5pPr marL="2057400" indent="-228600" algn="l" rtl="0" fontAlgn="base">
              <a:spcBef>
                <a:spcPct val="0"/>
              </a:spcBef>
              <a:spcAft>
                <a:spcPct val="0"/>
              </a:spcAft>
              <a:defRPr sz="2000" kern="1200">
                <a:solidFill>
                  <a:schemeClr val="tx1"/>
                </a:solidFill>
                <a:latin typeface="Avenir LT Com 55 Roman" pitchFamily="34" charset="0"/>
                <a:ea typeface="+mn-ea"/>
                <a:cs typeface="+mn-cs"/>
              </a:defRPr>
            </a:lvl5pPr>
            <a:lvl6pPr marL="25146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869777"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000" err="1">
                <a:solidFill>
                  <a:srgbClr val="FF0000"/>
                </a:solidFill>
                <a:latin typeface="+mn-lt"/>
                <a:cs typeface="Arial" pitchFamily="34" charset="0"/>
              </a:rPr>
              <a:t>pg# is left aligned so in doesn’t encroach on disclosure</a:t>
            </a:r>
          </a:p>
        </p:txBody>
      </p:sp>
      <p:sp>
        <p:nvSpPr>
          <p:cNvPr id="42" name="Title 7">
            <a:extLst>
              <a:ext uri="{FF2B5EF4-FFF2-40B4-BE49-F238E27FC236}">
                <a16:creationId xmlns:a16="http://schemas.microsoft.com/office/drawing/2014/main" id="{DFF5BB70-C0F9-4938-9FE5-AEC4D6186B9C}"/>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169595633"/>
      </p:ext>
    </p:extLst>
  </p:cSld>
  <p:clrMapOvr>
    <a:masterClrMapping/>
  </p:clrMapOvr>
  <p:transition/>
  <p:hf hdr="0" ftr="0" dt="0"/>
  <p:extLst>
    <p:ext uri="{DCECCB84-F9BA-43D5-87BE-67443E8EF086}">
      <p15:sldGuideLst xmlns:p15="http://schemas.microsoft.com/office/powerpoint/2012/main">
        <p15:guide id="13" orient="horz" pos="2382">
          <p15:clr>
            <a:srgbClr val="FBAE40"/>
          </p15:clr>
        </p15:guide>
        <p15:guide id="14" pos="3168">
          <p15:clr>
            <a:srgbClr val="FBAE40"/>
          </p15:clr>
        </p15:guide>
        <p15:guide id="15" pos="3768">
          <p15:clr>
            <a:srgbClr val="FBAE40"/>
          </p15:clr>
        </p15:guide>
        <p15:guide id="16" pos="4080">
          <p15:clr>
            <a:srgbClr val="FBAE40"/>
          </p15:clr>
        </p15:guide>
        <p15:guide id="17" orient="horz" pos="918">
          <p15:clr>
            <a:srgbClr val="FBAE40"/>
          </p15:clr>
        </p15:guide>
        <p15:guide id="18" orient="horz" pos="1206">
          <p15:clr>
            <a:srgbClr val="FBAE40"/>
          </p15:clr>
        </p15:guide>
        <p15:guide id="19" orient="horz" pos="403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1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3193216931"/>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0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2186"/>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336646996"/>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1_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934356208"/>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18564473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subhead 2 COLumn larg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10" name="Content Placeholder 4"/>
          <p:cNvSpPr>
            <a:spLocks noGrp="1"/>
          </p:cNvSpPr>
          <p:nvPr>
            <p:ph sz="quarter" idx="14" hasCustomPrompt="1"/>
          </p:nvPr>
        </p:nvSpPr>
        <p:spPr>
          <a:xfrm>
            <a:off x="361950" y="1828800"/>
            <a:ext cx="9277564" cy="4667482"/>
          </a:xfrm>
        </p:spPr>
        <p:txBody>
          <a:bodyPr numCol="2" spcCol="457200"/>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marR="0" indent="-182880" algn="l" defTabSz="457200" rtl="0" eaLnBrk="1" fontAlgn="auto" latinLnBrk="0" hangingPunct="1">
              <a:lnSpc>
                <a:spcPct val="110000"/>
              </a:lnSpc>
              <a:spcBef>
                <a:spcPts val="600"/>
              </a:spcBef>
              <a:spcAft>
                <a:spcPts val="600"/>
              </a:spcAft>
              <a:buClrTx/>
              <a:buSzTx/>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79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50529562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NO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712088"/>
          </a:xfrm>
        </p:spPr>
        <p:txBody>
          <a:bodyPr/>
          <a:lstStyle>
            <a:lvl1pPr marL="0" indent="0">
              <a:lnSpc>
                <a:spcPct val="110000"/>
              </a:lnSpc>
              <a:spcBef>
                <a:spcPts val="600"/>
              </a:spcBef>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3986344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subhead 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87988"/>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66825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sz="1200" b="1"/>
              <a:t>12 pt bold</a:t>
            </a:r>
            <a:endParaRPr lang="en-US"/>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redmine Placeholder 25"/>
          <p:cNvSpPr>
            <a:spLocks noGrp="1"/>
          </p:cNvSpPr>
          <p:nvPr>
            <p:ph type="body" sz="quarter" idx="19" hasCustomPrompt="1"/>
          </p:nvPr>
        </p:nvSpPr>
        <p:spPr>
          <a:xfrm>
            <a:off x="8201608" y="7334250"/>
            <a:ext cx="1856792"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98945578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redmine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43284711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subhead 2-eyebrow">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6" name="Content Placeholder 5"/>
          <p:cNvSpPr>
            <a:spLocks noGrp="1"/>
          </p:cNvSpPr>
          <p:nvPr>
            <p:ph sz="quarter" idx="15" hasCustomPrompt="1"/>
          </p:nvPr>
        </p:nvSpPr>
        <p:spPr>
          <a:xfrm>
            <a:off x="466725"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Content Placeholder 5">
            <a:extLst>
              <a:ext uri="{FF2B5EF4-FFF2-40B4-BE49-F238E27FC236}">
                <a16:creationId xmlns:a16="http://schemas.microsoft.com/office/drawing/2014/main" id="{3C94E824-9241-4E99-B716-AB2540CDAF9B}"/>
              </a:ext>
            </a:extLst>
          </p:cNvPr>
          <p:cNvSpPr>
            <a:spLocks noGrp="1"/>
          </p:cNvSpPr>
          <p:nvPr>
            <p:ph sz="quarter" idx="22" hasCustomPrompt="1"/>
          </p:nvPr>
        </p:nvSpPr>
        <p:spPr>
          <a:xfrm>
            <a:off x="5268912"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3" name="Content Placeholder 2">
            <a:extLst>
              <a:ext uri="{FF2B5EF4-FFF2-40B4-BE49-F238E27FC236}">
                <a16:creationId xmlns:a16="http://schemas.microsoft.com/office/drawing/2014/main" id="{DEE0E7AC-A15F-4CE6-8349-0A613D759AAA}"/>
              </a:ext>
            </a:extLst>
          </p:cNvPr>
          <p:cNvSpPr>
            <a:spLocks noGrp="1"/>
          </p:cNvSpPr>
          <p:nvPr>
            <p:ph sz="quarter" idx="23" hasCustomPrompt="1"/>
          </p:nvPr>
        </p:nvSpPr>
        <p:spPr>
          <a:xfrm>
            <a:off x="4667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1" name="Content Placeholder 2">
            <a:extLst>
              <a:ext uri="{FF2B5EF4-FFF2-40B4-BE49-F238E27FC236}">
                <a16:creationId xmlns:a16="http://schemas.microsoft.com/office/drawing/2014/main" id="{345413A5-AD31-4551-947F-D39D6349D28D}"/>
              </a:ext>
            </a:extLst>
          </p:cNvPr>
          <p:cNvSpPr>
            <a:spLocks noGrp="1"/>
          </p:cNvSpPr>
          <p:nvPr>
            <p:ph sz="quarter" idx="24" hasCustomPrompt="1"/>
          </p:nvPr>
        </p:nvSpPr>
        <p:spPr>
          <a:xfrm>
            <a:off x="52546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2" name="Title 7">
            <a:extLst>
              <a:ext uri="{FF2B5EF4-FFF2-40B4-BE49-F238E27FC236}">
                <a16:creationId xmlns:a16="http://schemas.microsoft.com/office/drawing/2014/main" id="{82ACA3B3-013B-4A45-A2FF-D5CD1963B765}"/>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050873721"/>
      </p:ext>
    </p:extLst>
  </p:cSld>
  <p:clrMapOvr>
    <a:masterClrMapping/>
  </p:clrMapOvr>
  <p:transition/>
  <p:extLst>
    <p:ext uri="{DCECCB84-F9BA-43D5-87BE-67443E8EF086}">
      <p15:sldGuideLst xmlns:p15="http://schemas.microsoft.com/office/powerpoint/2012/main">
        <p15:guide id="1" pos="3023">
          <p15:clr>
            <a:srgbClr val="FBAE40"/>
          </p15:clr>
        </p15:guide>
        <p15:guide id="2" pos="3310">
          <p15:clr>
            <a:srgbClr val="FBAE40"/>
          </p15:clr>
        </p15:guide>
        <p15:guide id="3" orient="horz" pos="2382">
          <p15:clr>
            <a:srgbClr val="FBAE40"/>
          </p15:clr>
        </p15:guide>
        <p15:guide id="4" orient="horz" pos="120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subhead FIXED">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5" name="Text Placeholder 6"/>
          <p:cNvSpPr>
            <a:spLocks noGrp="1"/>
          </p:cNvSpPr>
          <p:nvPr>
            <p:ph type="body" sz="quarter" idx="17"/>
          </p:nvPr>
        </p:nvSpPr>
        <p:spPr>
          <a:xfrm>
            <a:off x="461366" y="5122089"/>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81966906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guide id="11" orient="horz" pos="3582">
          <p15:clr>
            <a:srgbClr val="FBAE40"/>
          </p15:clr>
        </p15:guide>
        <p15:guide id="12" orient="horz" pos="4014">
          <p15:clr>
            <a:srgbClr val="FBAE40"/>
          </p15:clr>
        </p15:guide>
        <p15:guide id="13" orient="horz" pos="420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subhead FIXED 2 graphs layou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07322097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subhead FIXED 1 graph">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FI Performance</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4" name="Text Placeholder 5"/>
          <p:cNvSpPr>
            <a:spLocks noGrp="1"/>
          </p:cNvSpPr>
          <p:nvPr>
            <p:ph type="body" sz="quarter" idx="16"/>
          </p:nvPr>
        </p:nvSpPr>
        <p:spPr>
          <a:xfrm>
            <a:off x="461366" y="3405207"/>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288041813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8" orient="horz" pos="2070">
          <p15:clr>
            <a:srgbClr val="FBAE40"/>
          </p15:clr>
        </p15:guide>
        <p15:guide id="9" orient="horz" pos="259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Tree>
    <p:extLst>
      <p:ext uri="{BB962C8B-B14F-4D97-AF65-F5344CB8AC3E}">
        <p14:creationId xmlns:p14="http://schemas.microsoft.com/office/powerpoint/2010/main" val="2093598058"/>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subhead/eye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401506872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6" orient="horz" pos="125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subhead/subwrul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hasCustomPrompt="1"/>
          </p:nvPr>
        </p:nvSpPr>
        <p:spPr>
          <a:xfrm>
            <a:off x="480822" y="1916953"/>
            <a:ext cx="9098280" cy="249129"/>
          </a:xfrm>
          <a:noFill/>
          <a:ln w="6350">
            <a:gradFill>
              <a:gsLst>
                <a:gs pos="0">
                  <a:schemeClr val="bg1">
                    <a:lumMod val="50000"/>
                  </a:schemeClr>
                </a:gs>
                <a:gs pos="3000">
                  <a:schemeClr val="bg1"/>
                </a:gs>
              </a:gsLst>
              <a:lin ang="5400000" scaled="1"/>
            </a:gradFill>
          </a:ln>
        </p:spPr>
        <p:txBody>
          <a:bodyPr lIns="0" tIns="45720" anchor="t"/>
          <a:lstStyle>
            <a:lvl1pPr marL="0" indent="0">
              <a:lnSpc>
                <a:spcPct val="110000"/>
              </a:lnSpc>
              <a:spcBef>
                <a:spcPct val="0"/>
              </a:spcBef>
              <a:buNone/>
              <a:defRPr sz="1300" b="1" cap="none" spc="30" baseline="0">
                <a:solidFill>
                  <a:schemeClr val="accent3">
                    <a:lumMod val="75000"/>
                  </a:schemeClr>
                </a:solidFill>
                <a:latin typeface="+mj-lt"/>
              </a:defRPr>
            </a:lvl1pPr>
            <a:lvl2pPr marL="0" indent="0">
              <a:spcBef>
                <a:spcPct val="0"/>
              </a:spcBef>
              <a:buNone/>
              <a:defRPr sz="1300" b="1" spc="30" baseline="0">
                <a:solidFill>
                  <a:schemeClr val="tx1"/>
                </a:solidFill>
                <a:latin typeface="+mj-lt"/>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988357690"/>
      </p:ext>
    </p:extLst>
  </p:cSld>
  <p:clrMapOvr>
    <a:masterClrMapping/>
  </p:clrMapOvr>
  <p:transition/>
  <p:hf hdr="0" ftr="0" dt="0"/>
  <p:extLst>
    <p:ext uri="{DCECCB84-F9BA-43D5-87BE-67443E8EF086}">
      <p15:sldGuideLst xmlns:p15="http://schemas.microsoft.com/office/powerpoint/2012/main">
        <p15:guide id="3" orient="horz" pos="120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subhead Bios_Commentary">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0093"/>
            <a:ext cx="9372600" cy="498258"/>
          </a:xfrm>
        </p:spPr>
        <p:txBody>
          <a:bodyPr anchor="t">
            <a:noAutofit/>
          </a:bodyPr>
          <a:lstStyle>
            <a:lvl1pPr algn="l">
              <a:lnSpc>
                <a:spcPts val="3000"/>
              </a:lnSpc>
              <a:defRPr sz="2800" baseline="0">
                <a:solidFill>
                  <a:schemeClr val="bg1">
                    <a:lumMod val="50000"/>
                  </a:schemeClr>
                </a:solidFill>
              </a:defRPr>
            </a:lvl1pPr>
          </a:lstStyle>
          <a:p>
            <a:r>
              <a:rPr lang="en-US"/>
              <a:t>Click to edit Bios &amp; Commentary </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10" name="Content Placeholder 4"/>
          <p:cNvSpPr>
            <a:spLocks noGrp="1"/>
          </p:cNvSpPr>
          <p:nvPr>
            <p:ph sz="quarter" idx="14" hasCustomPrompt="1"/>
          </p:nvPr>
        </p:nvSpPr>
        <p:spPr>
          <a:xfrm>
            <a:off x="361950" y="1828800"/>
            <a:ext cx="9277564" cy="4667482"/>
          </a:xfrm>
        </p:spPr>
        <p:txBody>
          <a:bodyPr numCol="1" spcCol="457200"/>
          <a:lstStyle>
            <a:lvl1pPr marL="0" indent="0">
              <a:lnSpc>
                <a:spcPct val="110000"/>
              </a:lnSpc>
              <a:spcBef>
                <a:spcPts val="600"/>
              </a:spcBef>
              <a:spcAft>
                <a:spcPct val="0"/>
              </a:spcAft>
              <a:buNone/>
              <a:defRPr sz="11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ct val="0"/>
              </a:spcAft>
              <a:buFont typeface="Arial" pitchFamily="34" charset="0"/>
              <a:buNone/>
              <a:defRPr sz="1100" b="1" baseline="0">
                <a:latin typeface="Avenir LT 35 Light" panose="020B0303020000020003" pitchFamily="34" charset="0"/>
              </a:defRPr>
            </a:lvl2pPr>
            <a:lvl3pPr marL="0" indent="0">
              <a:lnSpc>
                <a:spcPct val="110000"/>
              </a:lnSpc>
              <a:spcBef>
                <a:spcPts val="600"/>
              </a:spcBef>
              <a:spcAft>
                <a:spcPts val="600"/>
              </a:spcAft>
              <a:buFont typeface="Arial" pitchFamily="34" charset="0"/>
              <a:buNone/>
              <a:defRPr sz="1100" b="0" baseline="0">
                <a:solidFill>
                  <a:schemeClr val="tx1"/>
                </a:solidFill>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100" b="0" baseline="0">
                <a:solidFill>
                  <a:schemeClr val="tx1"/>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000" b="1" baseline="0">
                <a:latin typeface="Avenir LT 35 Light" panose="020B0303020000020003" pitchFamily="34" charset="0"/>
              </a:defRPr>
            </a:lvl5pPr>
            <a:lvl6pPr marL="0" marR="0" indent="0" algn="l" defTabSz="1018824" rtl="0" eaLnBrk="1" fontAlgn="auto" latinLnBrk="0" hangingPunct="1">
              <a:lnSpc>
                <a:spcPct val="110000"/>
              </a:lnSpc>
              <a:spcBef>
                <a:spcPts val="600"/>
              </a:spcBef>
              <a:spcAft>
                <a:spcPts val="600"/>
              </a:spcAft>
              <a:buClrTx/>
              <a:buSzTx/>
              <a:buFont typeface="Arial" pitchFamily="34" charset="0"/>
              <a:buNone/>
              <a:defRPr sz="1000" b="0">
                <a:latin typeface="Avenir LT 35 Light" panose="020B0303020000020003" pitchFamily="34" charset="0"/>
              </a:defRPr>
            </a:lvl6pPr>
            <a:lvl7pPr marL="182880" marR="0" indent="-182880" algn="l" defTabSz="1018824" rtl="0" eaLnBrk="1" fontAlgn="auto" latinLnBrk="0" hangingPunct="1">
              <a:lnSpc>
                <a:spcPct val="110000"/>
              </a:lnSpc>
              <a:spcBef>
                <a:spcPts val="600"/>
              </a:spcBef>
              <a:spcAft>
                <a:spcPct val="0"/>
              </a:spcAft>
              <a:buClrTx/>
              <a:buSzTx/>
              <a:buFont typeface="Arial" pitchFamily="34" charset="0"/>
              <a:buChar char="•"/>
              <a:defRPr sz="1000" b="0">
                <a:latin typeface="Avenir LT 35 Light" panose="020B0303020000020003" pitchFamily="34" charset="0"/>
              </a:defRPr>
            </a:lvl7pPr>
            <a:lvl8pPr marL="0" indent="0" algn="l" defTabSz="457200">
              <a:lnSpc>
                <a:spcPct val="110000"/>
              </a:lnSpc>
              <a:spcBef>
                <a:spcPct val="0"/>
              </a:spcBef>
              <a:spcAft>
                <a:spcPct val="0"/>
              </a:spcAft>
              <a:buFont typeface="Arial" pitchFamily="34" charset="0"/>
              <a:buNone/>
              <a:defRPr sz="1000">
                <a:solidFill>
                  <a:schemeClr val="accent1"/>
                </a:solidFill>
                <a:latin typeface="Avenir LT 35 Light" panose="020B0303020000020003" pitchFamily="34" charset="0"/>
              </a:defRPr>
            </a:lvl8pPr>
            <a:lvl9pPr marL="4158554" indent="0">
              <a:buNone/>
              <a:defRPr sz="1200"/>
            </a:lvl9pPr>
          </a:lstStyle>
          <a:p>
            <a:pPr lvl="0"/>
            <a:r>
              <a:rPr lang="en-US"/>
              <a:t>Edit Master text styles 11 bold blue</a:t>
            </a:r>
          </a:p>
          <a:p>
            <a:pPr lvl="1"/>
            <a:r>
              <a:rPr lang="en-US"/>
              <a:t>Second level 11 bold</a:t>
            </a:r>
          </a:p>
          <a:p>
            <a:pPr lvl="2"/>
            <a:r>
              <a:rPr lang="en-US"/>
              <a:t>Third level 11</a:t>
            </a:r>
          </a:p>
          <a:p>
            <a:pPr lvl="3"/>
            <a:r>
              <a:rPr lang="en-US"/>
              <a:t>Fourth level 11</a:t>
            </a:r>
          </a:p>
          <a:p>
            <a:pPr lvl="4"/>
            <a:r>
              <a:rPr lang="en-US"/>
              <a:t>5th level 10</a:t>
            </a:r>
          </a:p>
          <a:p>
            <a:pPr lvl="5"/>
            <a:r>
              <a:rPr lang="en-US"/>
              <a:t>6th level 10</a:t>
            </a:r>
          </a:p>
          <a:p>
            <a:pPr lvl="6"/>
            <a:r>
              <a:rPr lang="en-US"/>
              <a:t>7th level 10</a:t>
            </a:r>
          </a:p>
          <a:p>
            <a:pPr lvl="7"/>
            <a:r>
              <a:rPr lang="en-US"/>
              <a:t>8th Title 10 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Text Placeholder 25"/>
          <p:cNvSpPr>
            <a:spLocks noGrp="1"/>
          </p:cNvSpPr>
          <p:nvPr>
            <p:ph type="body" sz="quarter" idx="19" hasCustomPrompt="1"/>
          </p:nvPr>
        </p:nvSpPr>
        <p:spPr>
          <a:xfrm>
            <a:off x="8229599" y="7334250"/>
            <a:ext cx="182880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Redmine #-mmyy</a:t>
            </a:r>
          </a:p>
        </p:txBody>
      </p:sp>
    </p:spTree>
    <p:extLst>
      <p:ext uri="{BB962C8B-B14F-4D97-AF65-F5344CB8AC3E}">
        <p14:creationId xmlns:p14="http://schemas.microsoft.com/office/powerpoint/2010/main" val="384158678"/>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guide id="2" pos="1152">
          <p15:clr>
            <a:srgbClr val="FBAE40"/>
          </p15:clr>
        </p15:guide>
        <p15:guide id="3" pos="14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with page#">
    <p:spTree>
      <p:nvGrpSpPr>
        <p:cNvPr id="1" name=""/>
        <p:cNvGrpSpPr/>
        <p:nvPr/>
      </p:nvGrpSpPr>
      <p:grpSpPr>
        <a:xfrm>
          <a:off x="0" y="0"/>
          <a:ext cx="0" cy="0"/>
          <a:chOff x="0" y="0"/>
          <a:chExt cx="0" cy="0"/>
        </a:xfrm>
      </p:grpSpPr>
      <p:sp>
        <p:nvSpPr>
          <p:cNvPr id="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4"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44718750"/>
      </p:ext>
    </p:extLst>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Ps_Blank_hidden title w/ page#">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2034FC25-B418-4D16-BAD8-8F5CA44C04B9}" type="slidenum">
              <a:rPr lang="en-US" smtClean="0"/>
              <a:t>‹#›</a:t>
            </a:fld>
            <a:endParaRPr lang="en-US"/>
          </a:p>
        </p:txBody>
      </p:sp>
      <p:sp>
        <p:nvSpPr>
          <p:cNvPr id="2" name="Title 1"/>
          <p:cNvSpPr>
            <a:spLocks noGrp="1"/>
          </p:cNvSpPr>
          <p:nvPr>
            <p:ph type="title" hasCustomPrompt="1"/>
          </p:nvPr>
        </p:nvSpPr>
        <p:spPr>
          <a:xfrm>
            <a:off x="-2080223" y="712215"/>
            <a:ext cx="1681389" cy="529850"/>
          </a:xfrm>
        </p:spPr>
        <p:txBody>
          <a:bodyPr/>
          <a:lstStyle>
            <a:lvl1pPr>
              <a:lnSpc>
                <a:spcPct val="100000"/>
              </a:lnSpc>
              <a:defRPr sz="1200"/>
            </a:lvl1pPr>
          </a:lstStyle>
          <a:p>
            <a:r>
              <a:rPr lang="en-US"/>
              <a:t>Click to edit Master title style for CPs</a:t>
            </a:r>
          </a:p>
        </p:txBody>
      </p:sp>
    </p:spTree>
    <p:extLst>
      <p:ext uri="{BB962C8B-B14F-4D97-AF65-F5344CB8AC3E}">
        <p14:creationId xmlns:p14="http://schemas.microsoft.com/office/powerpoint/2010/main" val="2612378898"/>
      </p:ext>
    </p:extLst>
  </p:cSld>
  <p:clrMapOvr>
    <a:masterClrMapping/>
  </p:clrMapOvr>
  <p:transition/>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subhead/top brow">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redmine Placeholder 25"/>
          <p:cNvSpPr>
            <a:spLocks noGrp="1"/>
          </p:cNvSpPr>
          <p:nvPr>
            <p:ph type="body" sz="quarter" idx="20"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9" name="Text Placeholder 4">
            <a:extLst>
              <a:ext uri="{FF2B5EF4-FFF2-40B4-BE49-F238E27FC236}">
                <a16:creationId xmlns:a16="http://schemas.microsoft.com/office/drawing/2014/main" id="{749AA0EA-259E-4329-8F57-55970FA66905}"/>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984385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subhead 1/2 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4">
            <a:extLst>
              <a:ext uri="{FF2B5EF4-FFF2-40B4-BE49-F238E27FC236}">
                <a16:creationId xmlns:a16="http://schemas.microsoft.com/office/drawing/2014/main" id="{7EE47C8D-2D97-4E27-920A-B2FB01BAA9EA}"/>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1859505961"/>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UIDELINES">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5" name="Rectangle 4"/>
          <p:cNvSpPr/>
          <p:nvPr/>
        </p:nvSpPr>
        <p:spPr bwMode="auto">
          <a:xfrm>
            <a:off x="464695" y="1966925"/>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7" name="Text Placeholder 3"/>
          <p:cNvSpPr>
            <a:spLocks noGrp="1"/>
          </p:cNvSpPr>
          <p:nvPr>
            <p:ph type="body" sz="quarter" idx="13" hasCustomPrompt="1"/>
          </p:nvPr>
        </p:nvSpPr>
        <p:spPr>
          <a:xfrm>
            <a:off x="359920" y="1226512"/>
            <a:ext cx="9418320" cy="477466"/>
          </a:xfrm>
        </p:spPr>
        <p:txBody>
          <a:bodyPr/>
          <a:lstStyle>
            <a:lvl1pPr marL="0" indent="0">
              <a:spcBef>
                <a:spcPct val="0"/>
              </a:spcBef>
              <a:buNone/>
              <a:defRPr sz="1300" b="1" baseline="0">
                <a:solidFill>
                  <a:srgbClr val="404040"/>
                </a:solidFill>
              </a:defRPr>
            </a:lvl1pPr>
          </a:lstStyle>
          <a:p>
            <a:pPr lvl="0"/>
            <a:r>
              <a:rPr lang="en-US"/>
              <a:t>Click to edit Subhead 64</a:t>
            </a:r>
          </a:p>
        </p:txBody>
      </p:sp>
      <p:sp>
        <p:nvSpPr>
          <p:cNvPr id="12" name="TextBox 11"/>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13" name="TextBox 12"/>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15" name="TextBox 14"/>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16" name="TextBox 15"/>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17" name="TextBox 16"/>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18" name="TextBox 17"/>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20" name="TextBox 19"/>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21" name="TextBox 20"/>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22" name="TextBox 21"/>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6" name="Content Placeholder 5"/>
          <p:cNvSpPr>
            <a:spLocks noGrp="1"/>
          </p:cNvSpPr>
          <p:nvPr>
            <p:ph sz="quarter" idx="15" hasCustomPrompt="1"/>
          </p:nvPr>
        </p:nvSpPr>
        <p:spPr>
          <a:xfrm>
            <a:off x="464695" y="1970014"/>
            <a:ext cx="5394960" cy="249129"/>
          </a:xfrm>
          <a:solidFill>
            <a:schemeClr val="bg1">
              <a:lumMod val="50000"/>
            </a:schemeClr>
          </a:solidFill>
        </p:spPr>
        <p:txBody>
          <a:bodyPr anchor="ctr"/>
          <a:lstStyle>
            <a:lvl1pPr marL="0" indent="0">
              <a:buNone/>
              <a:defRPr sz="1050" b="1" i="0" cap="all" baseline="0">
                <a:solidFill>
                  <a:schemeClr val="bg1"/>
                </a:solidFill>
              </a:defRPr>
            </a:lvl1pPr>
          </a:lstStyle>
          <a:p>
            <a:pPr lvl="0"/>
            <a:r>
              <a:rPr lang="en-US"/>
              <a:t>Click to edit eyebrow </a:t>
            </a:r>
          </a:p>
        </p:txBody>
      </p:sp>
      <p:sp>
        <p:nvSpPr>
          <p:cNvPr id="23"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6" name="Text Placeholder 25"/>
          <p:cNvSpPr>
            <a:spLocks noGrp="1"/>
          </p:cNvSpPr>
          <p:nvPr>
            <p:ph type="body" sz="quarter" idx="19" hasCustomPrompt="1"/>
          </p:nvPr>
        </p:nvSpPr>
        <p:spPr>
          <a:xfrm>
            <a:off x="8229601"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3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27" name="Rectangle 26"/>
          <p:cNvSpPr/>
          <p:nvPr/>
        </p:nvSpPr>
        <p:spPr bwMode="auto">
          <a:xfrm>
            <a:off x="464695" y="1920240"/>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14" name="TextBox 13"/>
          <p:cNvSpPr txBox="1">
            <a:spLocks noChangeArrowheads="1"/>
          </p:cNvSpPr>
          <p:nvPr/>
        </p:nvSpPr>
        <p:spPr bwMode="auto">
          <a:xfrm>
            <a:off x="6379478" y="427425"/>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1.61</a:t>
            </a:r>
          </a:p>
        </p:txBody>
      </p:sp>
      <p:sp>
        <p:nvSpPr>
          <p:cNvPr id="38"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8" name="TextBox 27"/>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29" name="TextBox 28"/>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30" name="TextBox 29"/>
          <p:cNvSpPr txBox="1">
            <a:spLocks noChangeArrowheads="1"/>
          </p:cNvSpPr>
          <p:nvPr/>
        </p:nvSpPr>
        <p:spPr bwMode="auto">
          <a:xfrm>
            <a:off x="6292851" y="148292"/>
            <a:ext cx="17875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000">
                <a:solidFill>
                  <a:srgbClr val="FF0000"/>
                </a:solidFill>
                <a:latin typeface="+mn-lt"/>
                <a:cs typeface="Arial" pitchFamily="34" charset="0"/>
              </a:rPr>
              <a:t>1.61</a:t>
            </a:r>
          </a:p>
        </p:txBody>
      </p:sp>
      <p:sp>
        <p:nvSpPr>
          <p:cNvPr id="31" name="TextBox 30"/>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32" name="TextBox 31"/>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33" name="TextBox 32"/>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34" name="TextBox 33"/>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35" name="TextBox 34"/>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36" name="TextBox 35"/>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37" name="TextBox 36"/>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40" name="Text Placeholder 4">
            <a:extLst>
              <a:ext uri="{FF2B5EF4-FFF2-40B4-BE49-F238E27FC236}">
                <a16:creationId xmlns:a16="http://schemas.microsoft.com/office/drawing/2014/main" id="{84A94249-C4CA-49BA-8E94-E3A87DB9C2DC}"/>
              </a:ext>
            </a:extLst>
          </p:cNvPr>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41" name="TextBox 40">
            <a:extLst>
              <a:ext uri="{FF2B5EF4-FFF2-40B4-BE49-F238E27FC236}">
                <a16:creationId xmlns:a16="http://schemas.microsoft.com/office/drawing/2014/main" id="{0AD74A28-230D-40FB-AEBD-4B6DCF71311F}"/>
              </a:ext>
            </a:extLst>
          </p:cNvPr>
          <p:cNvSpPr txBox="1">
            <a:spLocks noChangeArrowheads="1"/>
          </p:cNvSpPr>
          <p:nvPr userDrawn="1"/>
        </p:nvSpPr>
        <p:spPr bwMode="auto">
          <a:xfrm>
            <a:off x="9497785" y="6222063"/>
            <a:ext cx="89651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venir LT Com 55 Roman" pitchFamily="34" charset="0"/>
              </a:defRPr>
            </a:lvl1pPr>
            <a:lvl2pPr marL="742950" indent="-285750">
              <a:defRPr>
                <a:solidFill>
                  <a:schemeClr val="tx1"/>
                </a:solidFill>
                <a:latin typeface="Avenir LT Com 55 Roman" pitchFamily="34" charset="0"/>
              </a:defRPr>
            </a:lvl2pPr>
            <a:lvl3pPr marL="1143000" indent="-228600">
              <a:defRPr>
                <a:solidFill>
                  <a:schemeClr val="tx1"/>
                </a:solidFill>
                <a:latin typeface="Avenir LT Com 55 Roman" pitchFamily="34" charset="0"/>
              </a:defRPr>
            </a:lvl3pPr>
            <a:lvl4pPr marL="1600200" indent="-228600">
              <a:defRPr>
                <a:solidFill>
                  <a:schemeClr val="tx1"/>
                </a:solidFill>
                <a:latin typeface="Avenir LT Com 55 Roman" pitchFamily="34" charset="0"/>
              </a:defRPr>
            </a:lvl4pPr>
            <a:lvl5pPr marL="2057400" indent="-228600">
              <a:defRPr>
                <a:solidFill>
                  <a:schemeClr val="tx1"/>
                </a:solidFill>
                <a:latin typeface="Avenir LT Com 55 Roman" pitchFamily="34" charset="0"/>
              </a:defRPr>
            </a:lvl5pPr>
            <a:lvl6pPr marL="2514600" indent="-228600" fontAlgn="base">
              <a:spcBef>
                <a:spcPct val="0"/>
              </a:spcBef>
              <a:spcAft>
                <a:spcPct val="0"/>
              </a:spcAft>
              <a:defRPr>
                <a:solidFill>
                  <a:schemeClr val="tx1"/>
                </a:solidFill>
                <a:latin typeface="Avenir LT Com 55 Roman" pitchFamily="34" charset="0"/>
              </a:defRPr>
            </a:lvl6pPr>
            <a:lvl7pPr marL="2971800" indent="-228600" fontAlgn="base">
              <a:spcBef>
                <a:spcPct val="0"/>
              </a:spcBef>
              <a:spcAft>
                <a:spcPct val="0"/>
              </a:spcAft>
              <a:defRPr>
                <a:solidFill>
                  <a:schemeClr val="tx1"/>
                </a:solidFill>
                <a:latin typeface="Avenir LT Com 55 Roman" pitchFamily="34" charset="0"/>
              </a:defRPr>
            </a:lvl7pPr>
            <a:lvl8pPr marL="3429000" indent="-228600" fontAlgn="base">
              <a:spcBef>
                <a:spcPct val="0"/>
              </a:spcBef>
              <a:spcAft>
                <a:spcPct val="0"/>
              </a:spcAft>
              <a:defRPr>
                <a:solidFill>
                  <a:schemeClr val="tx1"/>
                </a:solidFill>
                <a:latin typeface="Avenir LT Com 55 Roman" pitchFamily="34" charset="0"/>
              </a:defRPr>
            </a:lvl8pPr>
            <a:lvl9pPr marL="3886200" indent="-228600" fontAlgn="base">
              <a:spcBef>
                <a:spcPct val="0"/>
              </a:spcBef>
              <a:spcAft>
                <a:spcPct val="0"/>
              </a:spcAft>
              <a:defRPr>
                <a:solidFill>
                  <a:schemeClr val="tx1"/>
                </a:solidFill>
                <a:latin typeface="Avenir LT Com 55 Roman" pitchFamily="34" charset="0"/>
              </a:defRPr>
            </a:lvl9pPr>
          </a:lstStyle>
          <a:p>
            <a:pPr defTabSz="914400" fontAlgn="base">
              <a:spcBef>
                <a:spcPct val="0"/>
              </a:spcBef>
              <a:spcAft>
                <a:spcPct val="0"/>
              </a:spcAft>
            </a:pPr>
            <a:r>
              <a:rPr lang="en-US" sz="1000" err="1">
                <a:solidFill>
                  <a:srgbClr val="FF0000"/>
                </a:solidFill>
                <a:latin typeface="+mn-lt"/>
                <a:cs typeface="Arial" pitchFamily="34" charset="0"/>
              </a:rPr>
              <a:t>pg# is left aligned so in doesn’t encroach on disclosure</a:t>
            </a:r>
          </a:p>
        </p:txBody>
      </p:sp>
      <p:sp>
        <p:nvSpPr>
          <p:cNvPr id="42" name="Title 7">
            <a:extLst>
              <a:ext uri="{FF2B5EF4-FFF2-40B4-BE49-F238E27FC236}">
                <a16:creationId xmlns:a16="http://schemas.microsoft.com/office/drawing/2014/main" id="{DFF5BB70-C0F9-4938-9FE5-AEC4D6186B9C}"/>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169595633"/>
      </p:ext>
    </p:extLst>
  </p:cSld>
  <p:clrMapOvr>
    <a:masterClrMapping/>
  </p:clrMapOvr>
  <p:transition/>
  <p:hf hdr="0" ftr="0" dt="0"/>
  <p:extLst>
    <p:ext uri="{DCECCB84-F9BA-43D5-87BE-67443E8EF086}">
      <p15:sldGuideLst xmlns:p15="http://schemas.microsoft.com/office/powerpoint/2012/main">
        <p15:guide id="13" orient="horz" pos="2382">
          <p15:clr>
            <a:srgbClr val="FBAE40"/>
          </p15:clr>
        </p15:guide>
        <p15:guide id="14" pos="3168">
          <p15:clr>
            <a:srgbClr val="FBAE40"/>
          </p15:clr>
        </p15:guide>
        <p15:guide id="15" pos="3768">
          <p15:clr>
            <a:srgbClr val="FBAE40"/>
          </p15:clr>
        </p15:guide>
        <p15:guide id="16" pos="4080">
          <p15:clr>
            <a:srgbClr val="FBAE40"/>
          </p15:clr>
        </p15:guide>
        <p15:guide id="17" orient="horz" pos="918">
          <p15:clr>
            <a:srgbClr val="FBAE40"/>
          </p15:clr>
        </p15:guide>
        <p15:guide id="18" orient="horz" pos="1206">
          <p15:clr>
            <a:srgbClr val="FBAE40"/>
          </p15:clr>
        </p15:guide>
        <p15:guide id="19" orient="horz" pos="403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1291597558"/>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Tree>
    <p:extLst>
      <p:ext uri="{BB962C8B-B14F-4D97-AF65-F5344CB8AC3E}">
        <p14:creationId xmlns:p14="http://schemas.microsoft.com/office/powerpoint/2010/main" val="3910198946"/>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extBox 1"/>
          <p:cNvSpPr txBox="1"/>
          <p:nvPr/>
        </p:nvSpPr>
        <p:spPr>
          <a:xfrm>
            <a:off x="643526" y="2595372"/>
            <a:ext cx="2394950" cy="584775"/>
          </a:xfrm>
          <a:prstGeom prst="rect">
            <a:avLst/>
          </a:prstGeom>
          <a:noFill/>
        </p:spPr>
        <p:txBody>
          <a:bodyPr wrap="square" rtlCol="0">
            <a:spAutoFit/>
          </a:bodyPr>
          <a:lstStyle/>
          <a:p>
            <a:r>
              <a:rPr lang="en-US" sz="3100">
                <a:solidFill>
                  <a:schemeClr val="bg1">
                    <a:lumMod val="50000"/>
                  </a:schemeClr>
                </a:solidFill>
                <a:latin typeface="Avenir LT 35 Light" panose="020B0303020000020003" pitchFamily="34" charset="0"/>
              </a:rPr>
              <a:t>Agenda</a:t>
            </a:r>
          </a:p>
        </p:txBody>
      </p:sp>
      <p:sp>
        <p:nvSpPr>
          <p:cNvPr id="4" name="Text Placeholder 3"/>
          <p:cNvSpPr>
            <a:spLocks noGrp="1"/>
          </p:cNvSpPr>
          <p:nvPr>
            <p:ph type="body" sz="quarter" idx="10"/>
          </p:nvPr>
        </p:nvSpPr>
        <p:spPr>
          <a:xfrm>
            <a:off x="3037713" y="2767756"/>
            <a:ext cx="5544312" cy="2553574"/>
          </a:xfrm>
        </p:spPr>
        <p:txBody>
          <a:bodyPr/>
          <a:lstStyle>
            <a:lvl1pPr marL="502920" indent="-228600">
              <a:lnSpc>
                <a:spcPct val="110000"/>
              </a:lnSpc>
              <a:spcBef>
                <a:spcPts val="1400"/>
              </a:spcBef>
              <a:buFont typeface="Arial" pitchFamily="34" charset="0"/>
              <a:buChar char="•"/>
              <a:defRPr sz="1600">
                <a:latin typeface="Avenir LT 55 Roman" panose="020B0503020000020003" pitchFamily="34" charset="0"/>
              </a:defRPr>
            </a:lvl1pPr>
            <a:lvl2pPr marL="731520" indent="-228600">
              <a:lnSpc>
                <a:spcPct val="110000"/>
              </a:lnSpc>
              <a:spcBef>
                <a:spcPts val="300"/>
              </a:spcBef>
              <a:buFont typeface="Avenir LT 55 Roman" panose="020B0503020000020003" pitchFamily="34" charset="0"/>
              <a:buChar char="–"/>
              <a:defRPr sz="1400">
                <a:latin typeface="Avenir LT 55 Roman" panose="020B0503020000020003" pitchFamily="34" charset="0"/>
              </a:defRPr>
            </a:lvl2pPr>
            <a:lvl3pPr marL="1361725" indent="-342900">
              <a:lnSpc>
                <a:spcPct val="110000"/>
              </a:lnSpc>
              <a:spcBef>
                <a:spcPts val="600"/>
              </a:spcBef>
              <a:buFont typeface="+mj-lt"/>
              <a:buAutoNum type="arabicPeriod"/>
              <a:defRPr/>
            </a:lvl3pPr>
            <a:lvl4pPr marL="1871137" indent="-342900">
              <a:lnSpc>
                <a:spcPct val="110000"/>
              </a:lnSpc>
              <a:spcBef>
                <a:spcPts val="600"/>
              </a:spcBef>
              <a:buFont typeface="+mj-lt"/>
              <a:buAutoNum type="arabicPeriod"/>
              <a:defRPr/>
            </a:lvl4pPr>
            <a:lvl5pPr marL="2380549" indent="-342900">
              <a:lnSpc>
                <a:spcPct val="110000"/>
              </a:lnSpc>
              <a:spcBef>
                <a:spcPts val="600"/>
              </a:spcBef>
              <a:buFont typeface="+mj-lt"/>
              <a:buAutoNum type="arabicPeriod"/>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98793B87-0B4F-4602-AF63-A372256467C9}"/>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Tree>
    <p:extLst>
      <p:ext uri="{BB962C8B-B14F-4D97-AF65-F5344CB8AC3E}">
        <p14:creationId xmlns:p14="http://schemas.microsoft.com/office/powerpoint/2010/main" val="3158375533"/>
      </p:ext>
    </p:extLst>
  </p:cSld>
  <p:clrMapOvr>
    <a:masterClrMapping/>
  </p:clrMapOvr>
  <p:transition/>
  <p:hf hdr="0" ftr="0" dt="0"/>
  <p:extLst>
    <p:ext uri="{DCECCB84-F9BA-43D5-87BE-67443E8EF086}">
      <p15:sldGuideLst xmlns:p15="http://schemas.microsoft.com/office/powerpoint/2012/main">
        <p15:guide id="1" orient="horz" pos="1590">
          <p15:clr>
            <a:srgbClr val="FBAE40"/>
          </p15:clr>
        </p15:guide>
        <p15:guide id="2" pos="456">
          <p15:clr>
            <a:srgbClr val="FBAE40"/>
          </p15:clr>
        </p15:guide>
        <p15:guide id="3" pos="2136">
          <p15:clr>
            <a:srgbClr val="FBAE40"/>
          </p15:clr>
        </p15:guide>
        <p15:guide id="4" orient="horz" pos="1710">
          <p15:clr>
            <a:srgbClr val="FBAE40"/>
          </p15:clr>
        </p15:guide>
        <p15:guide id="5" orient="horz" pos="190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705815"/>
          </a:xfrm>
        </p:spPr>
        <p:txBody>
          <a:bodyPr/>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solidFill>
                  <a:schemeClr val="tx1"/>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b="0">
                <a:solidFill>
                  <a:schemeClr val="tx1"/>
                </a:solidFill>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a:latin typeface="Arial Narrow" pitchFamily="34" charset="0"/>
              </a:rPr>
              <a:t>8 pt bold</a:t>
            </a:r>
            <a:endParaRPr lang="en-US"/>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512037173"/>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a:endParaRPr lang="en-US" sz="1946"/>
          </a:p>
        </p:txBody>
      </p:sp>
    </p:spTree>
    <p:extLst>
      <p:ext uri="{BB962C8B-B14F-4D97-AF65-F5344CB8AC3E}">
        <p14:creationId xmlns:p14="http://schemas.microsoft.com/office/powerpoint/2010/main" val="1670296644"/>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Tree>
    <p:extLst>
      <p:ext uri="{BB962C8B-B14F-4D97-AF65-F5344CB8AC3E}">
        <p14:creationId xmlns:p14="http://schemas.microsoft.com/office/powerpoint/2010/main" val="492836086"/>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itle/NO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5" name="Text Placeholder 25"/>
          <p:cNvSpPr>
            <a:spLocks noGrp="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426458297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redmine Placeholder 25"/>
          <p:cNvSpPr>
            <a:spLocks noGrp="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238286699"/>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Tree>
    <p:extLst>
      <p:ext uri="{BB962C8B-B14F-4D97-AF65-F5344CB8AC3E}">
        <p14:creationId xmlns:p14="http://schemas.microsoft.com/office/powerpoint/2010/main" val="1794049572"/>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Title/subhead 2-col small">
    <p:spTree>
      <p:nvGrpSpPr>
        <p:cNvPr id="1" name=""/>
        <p:cNvGrpSpPr/>
        <p:nvPr/>
      </p:nvGrpSpPr>
      <p:grpSpPr>
        <a:xfrm>
          <a:off x="0" y="0"/>
          <a:ext cx="0" cy="0"/>
          <a:chOff x="0" y="0"/>
          <a:chExt cx="0" cy="0"/>
        </a:xfrm>
      </p:grpSpPr>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87988"/>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66825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sz="1200" b="1"/>
              <a:t>12 pt bold</a:t>
            </a:r>
            <a:endParaRPr lang="en-US"/>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Tree>
    <p:extLst>
      <p:ext uri="{BB962C8B-B14F-4D97-AF65-F5344CB8AC3E}">
        <p14:creationId xmlns:p14="http://schemas.microsoft.com/office/powerpoint/2010/main" val="83905931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Title/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705815"/>
          </a:xfrm>
        </p:spPr>
        <p:txBody>
          <a:bodyPr/>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solidFill>
                  <a:schemeClr val="tx1"/>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b="0">
                <a:solidFill>
                  <a:schemeClr val="tx1"/>
                </a:solidFill>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a:latin typeface="Arial Narrow" pitchFamily="34" charset="0"/>
              </a:rPr>
              <a:t>8 pt bold</a:t>
            </a:r>
            <a:endParaRPr lang="en-US"/>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1999778912"/>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140506939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redmine Placeholder 25"/>
          <p:cNvSpPr>
            <a:spLocks noGrp="1"/>
          </p:cNvSpPr>
          <p:nvPr>
            <p:ph type="body" sz="quarter" idx="20" hasCustomPrompt="1"/>
          </p:nvPr>
        </p:nvSpPr>
        <p:spPr>
          <a:xfrm>
            <a:off x="8238931" y="7324918"/>
            <a:ext cx="1744824" cy="237931"/>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7_Title/subhead">
    <p:spTree>
      <p:nvGrpSpPr>
        <p:cNvPr id="1" name=""/>
        <p:cNvGrpSpPr/>
        <p:nvPr/>
      </p:nvGrpSpPr>
      <p:grpSpPr>
        <a:xfrm>
          <a:off x="0" y="0"/>
          <a:ext cx="0" cy="0"/>
          <a:chOff x="0" y="0"/>
          <a:chExt cx="0" cy="0"/>
        </a:xfrm>
      </p:grpSpPr>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Tree>
    <p:extLst>
      <p:ext uri="{BB962C8B-B14F-4D97-AF65-F5344CB8AC3E}">
        <p14:creationId xmlns:p14="http://schemas.microsoft.com/office/powerpoint/2010/main" val="964297177"/>
      </p:ext>
    </p:extLst>
  </p:cSld>
  <p:clrMapOvr>
    <a:masterClrMapping/>
  </p:clrMapOvr>
  <p:transition/>
  <p:extLst>
    <p:ext uri="{DCECCB84-F9BA-43D5-87BE-67443E8EF086}">
      <p15:sldGuideLst xmlns:p15="http://schemas.microsoft.com/office/powerpoint/2012/main">
        <p15:guide id="1" orient="horz" pos="120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46"/>
          </a:p>
        </p:txBody>
      </p:sp>
    </p:spTree>
    <p:extLst>
      <p:ext uri="{BB962C8B-B14F-4D97-AF65-F5344CB8AC3E}">
        <p14:creationId xmlns:p14="http://schemas.microsoft.com/office/powerpoint/2010/main" val="3560658823"/>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p:cNvSpPr>
          <p:nvPr>
            <p:ph type="body" sz="quarter" idx="20"/>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endParaRPr lang="en-US"/>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subhead">
    <p:spTree>
      <p:nvGrpSpPr>
        <p:cNvPr id="1" name=""/>
        <p:cNvGrpSpPr/>
        <p:nvPr/>
      </p:nvGrpSpPr>
      <p:grpSpPr>
        <a:xfrm>
          <a:off x="0" y="0"/>
          <a:ext cx="0" cy="0"/>
          <a:chOff x="0" y="0"/>
          <a:chExt cx="0" cy="0"/>
        </a:xfrm>
      </p:grpSpPr>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Tree>
    <p:extLst>
      <p:ext uri="{BB962C8B-B14F-4D97-AF65-F5344CB8AC3E}">
        <p14:creationId xmlns:p14="http://schemas.microsoft.com/office/powerpoint/2010/main" val="24890545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7_Title/subhead">
    <p:spTree>
      <p:nvGrpSpPr>
        <p:cNvPr id="1" name=""/>
        <p:cNvGrpSpPr/>
        <p:nvPr/>
      </p:nvGrpSpPr>
      <p:grpSpPr>
        <a:xfrm>
          <a:off x="0" y="0"/>
          <a:ext cx="0" cy="0"/>
          <a:chOff x="0" y="0"/>
          <a:chExt cx="0" cy="0"/>
        </a:xfrm>
      </p:grpSpPr>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Tree>
    <p:extLst>
      <p:ext uri="{BB962C8B-B14F-4D97-AF65-F5344CB8AC3E}">
        <p14:creationId xmlns:p14="http://schemas.microsoft.com/office/powerpoint/2010/main" val="964297177"/>
      </p:ext>
    </p:extLst>
  </p:cSld>
  <p:clrMapOvr>
    <a:masterClrMapping/>
  </p:clrMapOvr>
  <p:transition/>
  <p:extLst>
    <p:ext uri="{DCECCB84-F9BA-43D5-87BE-67443E8EF086}">
      <p15:sldGuideLst xmlns:p15="http://schemas.microsoft.com/office/powerpoint/2012/main">
        <p15:guide id="1" orient="horz" pos="120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subhead 2-col small">
    <p:spTree>
      <p:nvGrpSpPr>
        <p:cNvPr id="1" name=""/>
        <p:cNvGrpSpPr/>
        <p:nvPr/>
      </p:nvGrpSpPr>
      <p:grpSpPr>
        <a:xfrm>
          <a:off x="0" y="0"/>
          <a:ext cx="0" cy="0"/>
          <a:chOff x="0" y="0"/>
          <a:chExt cx="0" cy="0"/>
        </a:xfrm>
      </p:grpSpPr>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87988"/>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66825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sz="1200" b="1"/>
              <a:t>12 pt bold</a:t>
            </a:r>
            <a:endParaRPr lang="en-US"/>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Tree>
    <p:extLst>
      <p:ext uri="{BB962C8B-B14F-4D97-AF65-F5344CB8AC3E}">
        <p14:creationId xmlns:p14="http://schemas.microsoft.com/office/powerpoint/2010/main" val="3341091759"/>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subhead FIXED 2 graphs layou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746860771"/>
      </p:ext>
    </p:extLst>
  </p:cSld>
  <p:clrMapOvr>
    <a:masterClrMapping/>
  </p:clrMapOvr>
  <p:transition/>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subhead 2-eyebrow">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6" name="Content Placeholder 5"/>
          <p:cNvSpPr>
            <a:spLocks noGrp="1"/>
          </p:cNvSpPr>
          <p:nvPr>
            <p:ph sz="quarter" idx="15" hasCustomPrompt="1"/>
          </p:nvPr>
        </p:nvSpPr>
        <p:spPr>
          <a:xfrm>
            <a:off x="466725"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
        <p:nvSpPr>
          <p:cNvPr id="10" name="Content Placeholder 5">
            <a:extLst>
              <a:ext uri="{FF2B5EF4-FFF2-40B4-BE49-F238E27FC236}">
                <a16:creationId xmlns:a16="http://schemas.microsoft.com/office/drawing/2014/main" id="{3C94E824-9241-4E99-B716-AB2540CDAF9B}"/>
              </a:ext>
            </a:extLst>
          </p:cNvPr>
          <p:cNvSpPr>
            <a:spLocks noGrp="1"/>
          </p:cNvSpPr>
          <p:nvPr>
            <p:ph sz="quarter" idx="22" hasCustomPrompt="1"/>
          </p:nvPr>
        </p:nvSpPr>
        <p:spPr>
          <a:xfrm>
            <a:off x="5268912"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3" name="Content Placeholder 2">
            <a:extLst>
              <a:ext uri="{FF2B5EF4-FFF2-40B4-BE49-F238E27FC236}">
                <a16:creationId xmlns:a16="http://schemas.microsoft.com/office/drawing/2014/main" id="{DEE0E7AC-A15F-4CE6-8349-0A613D759AAA}"/>
              </a:ext>
            </a:extLst>
          </p:cNvPr>
          <p:cNvSpPr>
            <a:spLocks noGrp="1"/>
          </p:cNvSpPr>
          <p:nvPr>
            <p:ph sz="quarter" idx="23" hasCustomPrompt="1"/>
          </p:nvPr>
        </p:nvSpPr>
        <p:spPr>
          <a:xfrm>
            <a:off x="4667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1" name="Content Placeholder 2">
            <a:extLst>
              <a:ext uri="{FF2B5EF4-FFF2-40B4-BE49-F238E27FC236}">
                <a16:creationId xmlns:a16="http://schemas.microsoft.com/office/drawing/2014/main" id="{345413A5-AD31-4551-947F-D39D6349D28D}"/>
              </a:ext>
            </a:extLst>
          </p:cNvPr>
          <p:cNvSpPr>
            <a:spLocks noGrp="1"/>
          </p:cNvSpPr>
          <p:nvPr>
            <p:ph sz="quarter" idx="24" hasCustomPrompt="1"/>
          </p:nvPr>
        </p:nvSpPr>
        <p:spPr>
          <a:xfrm>
            <a:off x="52546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2" name="Title 7">
            <a:extLst>
              <a:ext uri="{FF2B5EF4-FFF2-40B4-BE49-F238E27FC236}">
                <a16:creationId xmlns:a16="http://schemas.microsoft.com/office/drawing/2014/main" id="{82ACA3B3-013B-4A45-A2FF-D5CD1963B765}"/>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200906485"/>
      </p:ext>
    </p:extLst>
  </p:cSld>
  <p:clrMapOvr>
    <a:masterClrMapping/>
  </p:clrMapOvr>
  <p:transition/>
  <p:extLst>
    <p:ext uri="{DCECCB84-F9BA-43D5-87BE-67443E8EF086}">
      <p15:sldGuideLst xmlns:p15="http://schemas.microsoft.com/office/powerpoint/2012/main">
        <p15:guide id="1" pos="3023">
          <p15:clr>
            <a:srgbClr val="FBAE40"/>
          </p15:clr>
        </p15:guide>
        <p15:guide id="2" pos="3310">
          <p15:clr>
            <a:srgbClr val="FBAE40"/>
          </p15:clr>
        </p15:guide>
        <p15:guide id="3" orient="horz" pos="2382">
          <p15:clr>
            <a:srgbClr val="FBAE40"/>
          </p15:clr>
        </p15:guide>
        <p15:guide id="4" orient="horz" pos="120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subhead eyebrow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
        <p:nvSpPr>
          <p:cNvPr id="10" name="Title 7">
            <a:extLst>
              <a:ext uri="{FF2B5EF4-FFF2-40B4-BE49-F238E27FC236}">
                <a16:creationId xmlns:a16="http://schemas.microsoft.com/office/drawing/2014/main" id="{8DB4539C-023F-4337-85D4-035F434C0CA2}"/>
              </a:ext>
            </a:extLst>
          </p:cNvPr>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Tree>
    <p:extLst>
      <p:ext uri="{BB962C8B-B14F-4D97-AF65-F5344CB8AC3E}">
        <p14:creationId xmlns:p14="http://schemas.microsoft.com/office/powerpoint/2010/main" val="315114496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NO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5" name="Text Placeholder 25"/>
          <p:cNvSpPr>
            <a:spLocks noGrp="1"/>
          </p:cNvSpPr>
          <p:nvPr>
            <p:ph type="body" sz="quarter" idx="19" hasCustomPrompt="1"/>
          </p:nvPr>
        </p:nvSpPr>
        <p:spPr>
          <a:xfrm>
            <a:off x="8238930"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04460647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page">
    <p:bg>
      <p:bgPr>
        <a:blipFill dpi="0" rotWithShape="1">
          <a:blip r:embed="rId2">
            <a:lum/>
          </a:blip>
          <a:stretch>
            <a:fillRect t="-1000" r="-1000" b="-1000"/>
          </a:stretch>
        </a:blipFill>
        <a:effectLst/>
      </p:bgPr>
    </p:bg>
    <p:spTree>
      <p:nvGrpSpPr>
        <p:cNvPr id="1" name=""/>
        <p:cNvGrpSpPr/>
        <p:nvPr/>
      </p:nvGrpSpPr>
      <p:grpSpPr>
        <a:xfrm>
          <a:off x="0" y="0"/>
          <a:ext cx="0" cy="0"/>
          <a:chOff x="0" y="0"/>
          <a:chExt cx="0" cy="0"/>
        </a:xfrm>
      </p:grpSpPr>
      <p:sp>
        <p:nvSpPr>
          <p:cNvPr id="8" name="Rectangle 7"/>
          <p:cNvSpPr/>
          <p:nvPr/>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a:endParaRPr lang="en-US" sz="1946"/>
          </a:p>
        </p:txBody>
      </p:sp>
      <p:sp>
        <p:nvSpPr>
          <p:cNvPr id="14" name="Title 1"/>
          <p:cNvSpPr>
            <a:spLocks noGrp="1"/>
          </p:cNvSpPr>
          <p:nvPr>
            <p:ph type="title" hasCustomPrompt="1"/>
          </p:nvPr>
        </p:nvSpPr>
        <p:spPr>
          <a:xfrm>
            <a:off x="641140" y="2629893"/>
            <a:ext cx="8248860" cy="553998"/>
          </a:xfrm>
          <a:noFill/>
        </p:spPr>
        <p:txBody>
          <a:bodyPr wrap="square" rtlCol="0">
            <a:spAutoFit/>
          </a:bodyPr>
          <a:lstStyle>
            <a:lvl1pPr>
              <a:defRPr lang="en-US" sz="3100" spc="-49">
                <a:solidFill>
                  <a:schemeClr val="tx1">
                    <a:lumMod val="75000"/>
                    <a:lumOff val="25000"/>
                  </a:schemeClr>
                </a:solidFill>
                <a:ea typeface="+mn-ea"/>
                <a:cs typeface="+mn-cs"/>
              </a:defRPr>
            </a:lvl1pPr>
          </a:lstStyle>
          <a:p>
            <a:pPr marL="0" lvl="0" defTabSz="1018824">
              <a:lnSpc>
                <a:spcPts val="3600"/>
              </a:lnSpc>
            </a:pPr>
            <a:r>
              <a:rPr lang="en-US"/>
              <a:t>Title text box size</a:t>
            </a:r>
          </a:p>
        </p:txBody>
      </p:sp>
      <p:sp>
        <p:nvSpPr>
          <p:cNvPr id="15" name="Text Placeholder 2"/>
          <p:cNvSpPr>
            <a:spLocks noGrp="1"/>
          </p:cNvSpPr>
          <p:nvPr>
            <p:ph type="body" idx="1" hasCustomPrompt="1"/>
          </p:nvPr>
        </p:nvSpPr>
        <p:spPr>
          <a:xfrm>
            <a:off x="641140" y="3199711"/>
            <a:ext cx="8269180" cy="498258"/>
          </a:xfrm>
        </p:spPr>
        <p:txBody>
          <a:bodyPr vert="horz" lIns="88975" tIns="44487" rIns="88975" bIns="44487" rtlCol="0">
            <a:noAutofit/>
          </a:bodyPr>
          <a:lstStyle>
            <a:lvl1pPr>
              <a:defRPr lang="en-US" sz="1400" b="0" smtClean="0">
                <a:solidFill>
                  <a:schemeClr val="bg1">
                    <a:lumMod val="50000"/>
                  </a:schemeClr>
                </a:solidFill>
                <a:latin typeface="Avenir LT 65 Medium" panose="020B0603020000020003" pitchFamily="34" charset="0"/>
              </a:defRPr>
            </a:lvl1pPr>
          </a:lstStyle>
          <a:p>
            <a:pPr lvl="0" defTabSz="1018824"/>
            <a:r>
              <a:rPr lang="en-US"/>
              <a:t>Click to edit Master title subhead</a:t>
            </a:r>
          </a:p>
        </p:txBody>
      </p:sp>
      <p:sp>
        <p:nvSpPr>
          <p:cNvPr id="16" name="Text Placeholder 3"/>
          <p:cNvSpPr>
            <a:spLocks noGrp="1"/>
          </p:cNvSpPr>
          <p:nvPr>
            <p:ph type="body" sz="quarter" idx="11" hasCustomPrompt="1"/>
          </p:nvPr>
        </p:nvSpPr>
        <p:spPr>
          <a:xfrm>
            <a:off x="641140" y="3887246"/>
            <a:ext cx="6093539" cy="364796"/>
          </a:xfrm>
        </p:spPr>
        <p:txBody>
          <a:bodyPr vert="horz" lIns="88975" tIns="44487" rIns="88975" bIns="44487" rtlCol="0">
            <a:noAutofit/>
          </a:bodyPr>
          <a:lstStyle>
            <a:lvl1pPr>
              <a:defRPr lang="en-US" sz="1400" b="0" smtClean="0">
                <a:solidFill>
                  <a:schemeClr val="tx1">
                    <a:tint val="75000"/>
                  </a:schemeClr>
                </a:solidFill>
                <a:latin typeface="Avenir LT 65 Medium" panose="020B0603020000020003" pitchFamily="34" charset="0"/>
              </a:defRPr>
            </a:lvl1pPr>
          </a:lstStyle>
          <a:p>
            <a:pPr lvl="0" defTabSz="1018824"/>
            <a:r>
              <a:rPr lang="en-US"/>
              <a:t>Date</a:t>
            </a:r>
          </a:p>
        </p:txBody>
      </p:sp>
      <p:sp>
        <p:nvSpPr>
          <p:cNvPr id="17" name="Text Placeholder 4"/>
          <p:cNvSpPr>
            <a:spLocks noGrp="1"/>
          </p:cNvSpPr>
          <p:nvPr>
            <p:ph type="body" sz="quarter" idx="12" hasCustomPrompt="1"/>
          </p:nvPr>
        </p:nvSpPr>
        <p:spPr>
          <a:xfrm>
            <a:off x="641140" y="4207555"/>
            <a:ext cx="6093539" cy="364796"/>
          </a:xfrm>
        </p:spPr>
        <p:txBody>
          <a:bodyPr vert="horz" lIns="88975" tIns="44487" rIns="88975" bIns="44487" rtlCol="0">
            <a:noAutofit/>
          </a:bodyPr>
          <a:lstStyle>
            <a:lvl1pPr>
              <a:defRPr lang="en-US" sz="1400" b="0">
                <a:solidFill>
                  <a:schemeClr val="tx1">
                    <a:tint val="75000"/>
                  </a:schemeClr>
                </a:solidFill>
                <a:latin typeface="Avenir LT 65 Medium" panose="020B0603020000020003" pitchFamily="34" charset="0"/>
              </a:defRPr>
            </a:lvl1pPr>
          </a:lstStyle>
          <a:p>
            <a:pPr lvl="0" defTabSz="1018824"/>
            <a:r>
              <a:rPr lang="en-US"/>
              <a:t>Presenter Name, Title</a:t>
            </a:r>
          </a:p>
        </p:txBody>
      </p:sp>
      <p:sp>
        <p:nvSpPr>
          <p:cNvPr id="12" name="Text Placeholder 5"/>
          <p:cNvSpPr>
            <a:spLocks noGrp="1"/>
          </p:cNvSpPr>
          <p:nvPr>
            <p:ph type="body" sz="quarter" idx="13" hasCustomPrompt="1"/>
          </p:nvPr>
        </p:nvSpPr>
        <p:spPr>
          <a:xfrm>
            <a:off x="641140" y="5313680"/>
            <a:ext cx="8436185" cy="1819131"/>
          </a:xfrm>
        </p:spPr>
        <p:txBody>
          <a:bodyPr vert="horz" lIns="91440" tIns="45720" rIns="91440" bIns="45720" rtlCol="0" anchor="b">
            <a:noAutofit/>
          </a:bodyPr>
          <a:lstStyle>
            <a:lvl1pPr marL="0" indent="0" eaLnBrk="0">
              <a:lnSpc>
                <a:spcPct val="110000"/>
              </a:lnSpc>
              <a:spcBef>
                <a:spcPct val="0"/>
              </a:spcBef>
              <a:spcAft>
                <a:spcPct val="0"/>
              </a:spcAft>
              <a:buFontTx/>
              <a:buNone/>
              <a:defRPr lang="en-US" sz="900" baseline="0">
                <a:latin typeface="Avenir LT 55 Roman" panose="020B0503020000020003" pitchFamily="34" charset="0"/>
              </a:defRPr>
            </a:lvl1pPr>
            <a:lvl2pPr marL="0" indent="0" eaLnBrk="0">
              <a:lnSpc>
                <a:spcPct val="110000"/>
              </a:lnSpc>
              <a:spcBef>
                <a:spcPct val="0"/>
              </a:spcBef>
              <a:spcAft>
                <a:spcPct val="0"/>
              </a:spcAft>
              <a:buNone/>
              <a:defRPr sz="900" b="1" baseline="0">
                <a:latin typeface="Avenir LT 55 Roman" panose="020B0503020000020003" pitchFamily="34" charset="0"/>
              </a:defRPr>
            </a:lvl2pPr>
            <a:lvl3pPr marL="0" indent="0">
              <a:lnSpc>
                <a:spcPct val="110000"/>
              </a:lnSpc>
              <a:spcBef>
                <a:spcPct val="0"/>
              </a:spcBef>
              <a:spcAft>
                <a:spcPct val="0"/>
              </a:spcAft>
              <a:buFontTx/>
              <a:buNone/>
              <a:defRPr sz="900" b="1" u="sng">
                <a:latin typeface="Avenir LT 55 Roman" panose="020B0503020000020003" pitchFamily="34" charset="0"/>
              </a:defRPr>
            </a:lvl3pPr>
            <a:lvl4pPr marL="0" marR="0" indent="0" algn="l" defTabSz="1018824" rtl="0" eaLnBrk="1" fontAlgn="auto" latinLnBrk="0" hangingPunct="1">
              <a:lnSpc>
                <a:spcPct val="110000"/>
              </a:lnSpc>
              <a:spcBef>
                <a:spcPct val="0"/>
              </a:spcBef>
              <a:spcAft>
                <a:spcPct val="0"/>
              </a:spcAft>
              <a:buClrTx/>
              <a:buSzTx/>
              <a:buFontTx/>
              <a:buNone/>
              <a:defRPr sz="900" cap="all" baseline="0">
                <a:solidFill>
                  <a:srgbClr val="C00000"/>
                </a:solidFill>
              </a:defRPr>
            </a:lvl4pPr>
            <a:lvl5pPr marL="0" indent="0">
              <a:lnSpc>
                <a:spcPct val="110000"/>
              </a:lnSpc>
              <a:spcBef>
                <a:spcPct val="0"/>
              </a:spcBef>
              <a:spcAft>
                <a:spcPct val="0"/>
              </a:spcAft>
              <a:buNone/>
              <a:defRPr sz="1000" b="0"/>
            </a:lvl5pPr>
            <a:lvl6pPr marL="0" indent="0">
              <a:lnSpc>
                <a:spcPct val="110000"/>
              </a:lnSpc>
              <a:spcBef>
                <a:spcPct val="0"/>
              </a:spcBef>
              <a:spcAft>
                <a:spcPct val="0"/>
              </a:spcAft>
              <a:buNone/>
              <a:defRPr sz="1000" b="1">
                <a:latin typeface="Avenir LT 55 Roman" panose="020B0503020000020003" pitchFamily="34" charset="0"/>
              </a:defRPr>
            </a:lvl6pPr>
            <a:lvl7pPr>
              <a:defRPr sz="1000"/>
            </a:lvl7pPr>
          </a:lstStyle>
          <a:p>
            <a:pPr lvl="0" defTabSz="1018824">
              <a:spcBef>
                <a:spcPct val="0"/>
              </a:spcBef>
            </a:pPr>
            <a:r>
              <a:rPr lang="en-US"/>
              <a:t>Click to edit title page disclosure--9pt</a:t>
            </a:r>
          </a:p>
          <a:p>
            <a:pPr lvl="1" defTabSz="1018824">
              <a:spcBef>
                <a:spcPct val="0"/>
              </a:spcBef>
            </a:pPr>
            <a:r>
              <a:rPr lang="en-US"/>
              <a:t>Indent to bold—9pt</a:t>
            </a:r>
          </a:p>
          <a:p>
            <a:pPr lvl="2" defTabSz="1018824">
              <a:spcBef>
                <a:spcPct val="0"/>
              </a:spcBef>
            </a:pPr>
            <a:r>
              <a:rPr lang="en-US"/>
              <a:t>Bold underline</a:t>
            </a:r>
          </a:p>
          <a:p>
            <a:pPr lvl="3" defTabSz="1018824">
              <a:spcBef>
                <a:spcPct val="0"/>
              </a:spcBef>
            </a:pPr>
            <a:r>
              <a:rPr lang="en-US"/>
              <a:t>Canada Advisor Dealer only Tagline</a:t>
            </a:r>
          </a:p>
          <a:p>
            <a:pPr lvl="4" defTabSz="1018824">
              <a:spcBef>
                <a:spcPct val="0"/>
              </a:spcBef>
            </a:pPr>
            <a:r>
              <a:rPr lang="en-US"/>
              <a:t>10 pt disclosure</a:t>
            </a:r>
          </a:p>
          <a:p>
            <a:pPr lvl="5" defTabSz="1018824">
              <a:spcBef>
                <a:spcPct val="0"/>
              </a:spcBef>
            </a:pPr>
            <a:r>
              <a:rPr lang="en-US"/>
              <a:t>10 pt disclosure bold</a:t>
            </a:r>
          </a:p>
        </p:txBody>
      </p:sp>
      <p:sp>
        <p:nvSpPr>
          <p:cNvPr id="9"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768747390"/>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a:endParaRPr lang="en-US" sz="1946"/>
          </a:p>
        </p:txBody>
      </p:sp>
    </p:spTree>
    <p:extLst>
      <p:ext uri="{BB962C8B-B14F-4D97-AF65-F5344CB8AC3E}">
        <p14:creationId xmlns:p14="http://schemas.microsoft.com/office/powerpoint/2010/main" val="3625238669"/>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extBox 1"/>
          <p:cNvSpPr txBox="1"/>
          <p:nvPr/>
        </p:nvSpPr>
        <p:spPr>
          <a:xfrm>
            <a:off x="643526" y="2595372"/>
            <a:ext cx="2394950" cy="584775"/>
          </a:xfrm>
          <a:prstGeom prst="rect">
            <a:avLst/>
          </a:prstGeom>
          <a:noFill/>
        </p:spPr>
        <p:txBody>
          <a:bodyPr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r>
              <a:rPr lang="en-US" sz="3100">
                <a:solidFill>
                  <a:schemeClr val="bg1">
                    <a:lumMod val="50000"/>
                  </a:schemeClr>
                </a:solidFill>
                <a:latin typeface="Avenir LT 35 Light" panose="020B0303020000020003" pitchFamily="34" charset="0"/>
              </a:rPr>
              <a:t>Agenda</a:t>
            </a:r>
          </a:p>
        </p:txBody>
      </p:sp>
      <p:sp>
        <p:nvSpPr>
          <p:cNvPr id="4" name="Text Placeholder 3"/>
          <p:cNvSpPr>
            <a:spLocks noGrp="1"/>
          </p:cNvSpPr>
          <p:nvPr>
            <p:ph type="body" sz="quarter" idx="10"/>
          </p:nvPr>
        </p:nvSpPr>
        <p:spPr>
          <a:xfrm>
            <a:off x="3037713" y="2767756"/>
            <a:ext cx="5544312" cy="2553574"/>
          </a:xfrm>
        </p:spPr>
        <p:txBody>
          <a:bodyPr/>
          <a:lstStyle>
            <a:lvl1pPr marL="502920" indent="-228600">
              <a:lnSpc>
                <a:spcPct val="110000"/>
              </a:lnSpc>
              <a:spcBef>
                <a:spcPts val="1400"/>
              </a:spcBef>
              <a:buFont typeface="Arial" pitchFamily="34" charset="0"/>
              <a:buChar char="•"/>
              <a:defRPr sz="1600">
                <a:latin typeface="Avenir LT 55 Roman" panose="020B0503020000020003" pitchFamily="34" charset="0"/>
              </a:defRPr>
            </a:lvl1pPr>
            <a:lvl2pPr marL="731520" indent="-228600">
              <a:lnSpc>
                <a:spcPct val="110000"/>
              </a:lnSpc>
              <a:spcBef>
                <a:spcPts val="300"/>
              </a:spcBef>
              <a:buFont typeface="Avenir LT 55 Roman" panose="020B0503020000020003" pitchFamily="34" charset="0"/>
              <a:buChar char="–"/>
              <a:defRPr sz="1400">
                <a:latin typeface="Avenir LT 55 Roman" panose="020B0503020000020003" pitchFamily="34" charset="0"/>
              </a:defRPr>
            </a:lvl2pPr>
            <a:lvl3pPr marL="1361725" indent="-342900">
              <a:lnSpc>
                <a:spcPct val="110000"/>
              </a:lnSpc>
              <a:spcBef>
                <a:spcPts val="600"/>
              </a:spcBef>
              <a:buFont typeface="+mj-lt"/>
              <a:buAutoNum type="arabicPeriod"/>
              <a:defRPr/>
            </a:lvl3pPr>
            <a:lvl4pPr marL="1871137" indent="-342900">
              <a:lnSpc>
                <a:spcPct val="110000"/>
              </a:lnSpc>
              <a:spcBef>
                <a:spcPts val="600"/>
              </a:spcBef>
              <a:buFont typeface="+mj-lt"/>
              <a:buAutoNum type="arabicPeriod"/>
              <a:defRPr/>
            </a:lvl4pPr>
            <a:lvl5pPr marL="2380549" indent="-342900">
              <a:lnSpc>
                <a:spcPct val="110000"/>
              </a:lnSpc>
              <a:spcBef>
                <a:spcPts val="600"/>
              </a:spcBef>
              <a:buFont typeface="+mj-lt"/>
              <a:buAutoNum type="arabicPeriod"/>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98793B87-0B4F-4602-AF63-A372256467C9}"/>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a:endParaRPr lang="en-US" sz="1946"/>
          </a:p>
        </p:txBody>
      </p:sp>
    </p:spTree>
    <p:extLst>
      <p:ext uri="{BB962C8B-B14F-4D97-AF65-F5344CB8AC3E}">
        <p14:creationId xmlns:p14="http://schemas.microsoft.com/office/powerpoint/2010/main" val="108647248"/>
      </p:ext>
    </p:extLst>
  </p:cSld>
  <p:clrMapOvr>
    <a:masterClrMapping/>
  </p:clrMapOvr>
  <p:transition/>
  <p:hf hdr="0" ftr="0" dt="0"/>
  <p:extLst>
    <p:ext uri="{DCECCB84-F9BA-43D5-87BE-67443E8EF086}">
      <p15:sldGuideLst xmlns:p15="http://schemas.microsoft.com/office/powerpoint/2012/main">
        <p15:guide id="1" orient="horz" pos="1590">
          <p15:clr>
            <a:srgbClr val="FBAE40"/>
          </p15:clr>
        </p15:guide>
        <p15:guide id="2" pos="456">
          <p15:clr>
            <a:srgbClr val="FBAE40"/>
          </p15:clr>
        </p15:guide>
        <p15:guide id="3" pos="2136">
          <p15:clr>
            <a:srgbClr val="FBAE40"/>
          </p15:clr>
        </p15:guide>
        <p15:guide id="4" orient="horz" pos="1710">
          <p15:clr>
            <a:srgbClr val="FBAE40"/>
          </p15:clr>
        </p15:guide>
        <p15:guide id="5" orient="horz" pos="190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redmine Placeholder 25"/>
          <p:cNvSpPr>
            <a:spLocks noGrp="1"/>
          </p:cNvSpPr>
          <p:nvPr>
            <p:ph type="body" sz="quarter" idx="20" hasCustomPrompt="1"/>
          </p:nvPr>
        </p:nvSpPr>
        <p:spPr>
          <a:xfrm>
            <a:off x="8238931" y="7324918"/>
            <a:ext cx="1744824" cy="237931"/>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0542798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NO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5" name="Text Placeholder 25"/>
          <p:cNvSpPr>
            <a:spLocks noGrp="1"/>
          </p:cNvSpPr>
          <p:nvPr>
            <p:ph type="body" sz="quarter" idx="19" hasCustomPrompt="1"/>
          </p:nvPr>
        </p:nvSpPr>
        <p:spPr>
          <a:xfrm>
            <a:off x="8238930"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6541824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subhead box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5">
            <a:extLst>
              <a:ext uri="{FF2B5EF4-FFF2-40B4-BE49-F238E27FC236}">
                <a16:creationId xmlns:a16="http://schemas.microsoft.com/office/drawing/2014/main" id="{11479AEC-F861-4FCD-BCF0-95A72151EFDF}"/>
              </a:ext>
            </a:extLst>
          </p:cNvPr>
          <p:cNvSpPr>
            <a:spLocks noGrp="1"/>
          </p:cNvSpPr>
          <p:nvPr>
            <p:ph type="body" sz="quarter" idx="18" hasCustomPrompt="1"/>
          </p:nvPr>
        </p:nvSpPr>
        <p:spPr>
          <a:xfrm>
            <a:off x="469152" y="1920240"/>
            <a:ext cx="5394325" cy="4448734"/>
          </a:xfrm>
          <a:ln>
            <a:solidFill>
              <a:schemeClr val="bg1">
                <a:lumMod val="50000"/>
              </a:schemeClr>
            </a:solidFill>
          </a:ln>
        </p:spPr>
        <p:txBody>
          <a:bodyPr/>
          <a:lstStyle>
            <a:lvl1pPr>
              <a:defRPr sz="1000"/>
            </a:lvl1pPr>
          </a:lstStyle>
          <a:p>
            <a:pPr lvl="0"/>
            <a:r>
              <a:rPr lang="en-US"/>
              <a:t> </a:t>
            </a:r>
          </a:p>
        </p:txBody>
      </p:sp>
    </p:spTree>
    <p:extLst>
      <p:ext uri="{BB962C8B-B14F-4D97-AF65-F5344CB8AC3E}">
        <p14:creationId xmlns:p14="http://schemas.microsoft.com/office/powerpoint/2010/main" val="376890067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Title/subhead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2441460518"/>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subhead eyebrow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8DB4539C-023F-4337-85D4-035F434C0CA2}"/>
              </a:ext>
            </a:extLst>
          </p:cNvPr>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Tree>
    <p:extLst>
      <p:ext uri="{BB962C8B-B14F-4D97-AF65-F5344CB8AC3E}">
        <p14:creationId xmlns:p14="http://schemas.microsoft.com/office/powerpoint/2010/main" val="694944259"/>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NOsubhead eyebrow 1/2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10"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baseline="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FontTx/>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8pt Bold</a:t>
            </a:r>
          </a:p>
        </p:txBody>
      </p:sp>
      <p:sp>
        <p:nvSpPr>
          <p:cNvPr id="13" name="Text Placeholder 25"/>
          <p:cNvSpPr>
            <a:spLocks noGrp="1"/>
          </p:cNvSpPr>
          <p:nvPr>
            <p:ph type="body" sz="quarter" idx="19" hasCustomPrompt="1"/>
          </p:nvPr>
        </p:nvSpPr>
        <p:spPr>
          <a:xfrm>
            <a:off x="8294914" y="7334250"/>
            <a:ext cx="1763486"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148421937"/>
      </p:ext>
    </p:extLst>
  </p:cSld>
  <p:clrMapOvr>
    <a:masterClrMapping/>
  </p:clrMapOvr>
  <p:transition/>
  <p:extLst>
    <p:ext uri="{DCECCB84-F9BA-43D5-87BE-67443E8EF086}">
      <p15:sldGuideLst xmlns:p15="http://schemas.microsoft.com/office/powerpoint/2012/main">
        <p15:guide id="1" orient="horz" pos="1206">
          <p15:clr>
            <a:srgbClr val="FBAE40"/>
          </p15:clr>
        </p15:guide>
        <p15:guide id="2" pos="3696">
          <p15:clr>
            <a:srgbClr val="FBAE40"/>
          </p15:clr>
        </p15:guide>
        <p15:guide id="3" pos="40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subhead/sub&amp;rule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noFill/>
          <a:ln w="6350">
            <a:gradFill>
              <a:gsLst>
                <a:gs pos="0">
                  <a:schemeClr val="bg1">
                    <a:lumMod val="50000"/>
                  </a:schemeClr>
                </a:gs>
                <a:gs pos="3000">
                  <a:schemeClr val="bg1"/>
                </a:gs>
              </a:gsLst>
              <a:lin ang="5400000" scaled="1"/>
            </a:gradFill>
          </a:ln>
        </p:spPr>
        <p:txBody>
          <a:bodyPr lIns="0" tIns="45720" rIns="0" bIns="0" anchor="t"/>
          <a:lstStyle>
            <a:lvl1pPr marL="0" indent="0">
              <a:spcBef>
                <a:spcPct val="0"/>
              </a:spcBef>
              <a:buNone/>
              <a:defRPr sz="1300" b="1" i="0" cap="none" spc="30" baseline="0">
                <a:solidFill>
                  <a:schemeClr val="accent3">
                    <a:lumMod val="75000"/>
                  </a:schemeClr>
                </a:solidFill>
              </a:defRPr>
            </a:lvl1pPr>
            <a:lvl2pPr marL="0" indent="0">
              <a:spcBef>
                <a:spcPct val="0"/>
              </a:spcBef>
              <a:buNone/>
              <a:defRPr sz="1300" b="1" spc="30" baseline="0">
                <a:solidFill>
                  <a:schemeClr val="tx1"/>
                </a:solidFill>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solidFill>
                  <a:schemeClr val="tx1"/>
                </a:solidFill>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22F99907-8B70-4358-AA44-82FFE9CB01E1}"/>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54665113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subhead box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5">
            <a:extLst>
              <a:ext uri="{FF2B5EF4-FFF2-40B4-BE49-F238E27FC236}">
                <a16:creationId xmlns:a16="http://schemas.microsoft.com/office/drawing/2014/main" id="{11479AEC-F861-4FCD-BCF0-95A72151EFDF}"/>
              </a:ext>
            </a:extLst>
          </p:cNvPr>
          <p:cNvSpPr>
            <a:spLocks noGrp="1"/>
          </p:cNvSpPr>
          <p:nvPr>
            <p:ph type="body" sz="quarter" idx="18" hasCustomPrompt="1"/>
          </p:nvPr>
        </p:nvSpPr>
        <p:spPr>
          <a:xfrm>
            <a:off x="469152" y="1920240"/>
            <a:ext cx="5394325" cy="4448734"/>
          </a:xfrm>
          <a:ln>
            <a:solidFill>
              <a:schemeClr val="bg1">
                <a:lumMod val="50000"/>
              </a:schemeClr>
            </a:solidFill>
          </a:ln>
        </p:spPr>
        <p:txBody>
          <a:bodyPr/>
          <a:lstStyle>
            <a:lvl1pPr>
              <a:defRPr sz="1000"/>
            </a:lvl1pPr>
          </a:lstStyle>
          <a:p>
            <a:pPr lvl="0"/>
            <a:r>
              <a:rPr lang="en-US"/>
              <a:t> </a:t>
            </a:r>
          </a:p>
        </p:txBody>
      </p:sp>
    </p:spTree>
    <p:extLst>
      <p:ext uri="{BB962C8B-B14F-4D97-AF65-F5344CB8AC3E}">
        <p14:creationId xmlns:p14="http://schemas.microsoft.com/office/powerpoint/2010/main" val="2866336223"/>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705815"/>
          </a:xfrm>
        </p:spPr>
        <p:txBody>
          <a:bodyPr/>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solidFill>
                  <a:schemeClr val="tx1"/>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b="0">
                <a:solidFill>
                  <a:schemeClr val="tx1"/>
                </a:solidFill>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910616645"/>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subhead 2 COLumn larg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10" name="Content Placeholder 4"/>
          <p:cNvSpPr>
            <a:spLocks noGrp="1"/>
          </p:cNvSpPr>
          <p:nvPr>
            <p:ph sz="quarter" idx="14" hasCustomPrompt="1"/>
          </p:nvPr>
        </p:nvSpPr>
        <p:spPr>
          <a:xfrm>
            <a:off x="361950" y="1828800"/>
            <a:ext cx="9277564" cy="4667482"/>
          </a:xfrm>
        </p:spPr>
        <p:txBody>
          <a:bodyPr numCol="2" spcCol="457200"/>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marR="0" indent="-182880" algn="l" defTabSz="457200" rtl="0" eaLnBrk="1" fontAlgn="auto" latinLnBrk="0" hangingPunct="1">
              <a:lnSpc>
                <a:spcPct val="110000"/>
              </a:lnSpc>
              <a:spcBef>
                <a:spcPts val="600"/>
              </a:spcBef>
              <a:spcAft>
                <a:spcPts val="600"/>
              </a:spcAft>
              <a:buClrTx/>
              <a:buSzTx/>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79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3748765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NO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712088"/>
          </a:xfrm>
        </p:spPr>
        <p:txBody>
          <a:bodyPr/>
          <a:lstStyle>
            <a:lvl1pPr marL="0" indent="0">
              <a:lnSpc>
                <a:spcPct val="110000"/>
              </a:lnSpc>
              <a:spcBef>
                <a:spcPts val="600"/>
              </a:spcBef>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276759333"/>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subhead 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87988"/>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66825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sz="1200" b="1"/>
              <a:t>12 pt bold</a:t>
            </a:r>
            <a:endParaRPr lang="en-US"/>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redmine Placeholder 25"/>
          <p:cNvSpPr>
            <a:spLocks noGrp="1"/>
          </p:cNvSpPr>
          <p:nvPr>
            <p:ph type="body" sz="quarter" idx="19" hasCustomPrompt="1"/>
          </p:nvPr>
        </p:nvSpPr>
        <p:spPr>
          <a:xfrm>
            <a:off x="8201608" y="7334250"/>
            <a:ext cx="1856792"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68347142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redmine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216492072"/>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subhead 2-eyebrow">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6" name="Content Placeholder 5"/>
          <p:cNvSpPr>
            <a:spLocks noGrp="1"/>
          </p:cNvSpPr>
          <p:nvPr>
            <p:ph sz="quarter" idx="15" hasCustomPrompt="1"/>
          </p:nvPr>
        </p:nvSpPr>
        <p:spPr>
          <a:xfrm>
            <a:off x="466725"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10938" y="7334250"/>
            <a:ext cx="184746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Content Placeholder 5">
            <a:extLst>
              <a:ext uri="{FF2B5EF4-FFF2-40B4-BE49-F238E27FC236}">
                <a16:creationId xmlns:a16="http://schemas.microsoft.com/office/drawing/2014/main" id="{3C94E824-9241-4E99-B716-AB2540CDAF9B}"/>
              </a:ext>
            </a:extLst>
          </p:cNvPr>
          <p:cNvSpPr>
            <a:spLocks noGrp="1"/>
          </p:cNvSpPr>
          <p:nvPr>
            <p:ph sz="quarter" idx="22" hasCustomPrompt="1"/>
          </p:nvPr>
        </p:nvSpPr>
        <p:spPr>
          <a:xfrm>
            <a:off x="5268912" y="1920240"/>
            <a:ext cx="4332288"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3" name="Content Placeholder 2">
            <a:extLst>
              <a:ext uri="{FF2B5EF4-FFF2-40B4-BE49-F238E27FC236}">
                <a16:creationId xmlns:a16="http://schemas.microsoft.com/office/drawing/2014/main" id="{DEE0E7AC-A15F-4CE6-8349-0A613D759AAA}"/>
              </a:ext>
            </a:extLst>
          </p:cNvPr>
          <p:cNvSpPr>
            <a:spLocks noGrp="1"/>
          </p:cNvSpPr>
          <p:nvPr>
            <p:ph sz="quarter" idx="23" hasCustomPrompt="1"/>
          </p:nvPr>
        </p:nvSpPr>
        <p:spPr>
          <a:xfrm>
            <a:off x="4667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1" name="Content Placeholder 2">
            <a:extLst>
              <a:ext uri="{FF2B5EF4-FFF2-40B4-BE49-F238E27FC236}">
                <a16:creationId xmlns:a16="http://schemas.microsoft.com/office/drawing/2014/main" id="{345413A5-AD31-4551-947F-D39D6349D28D}"/>
              </a:ext>
            </a:extLst>
          </p:cNvPr>
          <p:cNvSpPr>
            <a:spLocks noGrp="1"/>
          </p:cNvSpPr>
          <p:nvPr>
            <p:ph sz="quarter" idx="24" hasCustomPrompt="1"/>
          </p:nvPr>
        </p:nvSpPr>
        <p:spPr>
          <a:xfrm>
            <a:off x="5254625" y="2170113"/>
            <a:ext cx="4332288" cy="4089400"/>
          </a:xfrm>
        </p:spPr>
        <p:txBody>
          <a:bodyPr/>
          <a:lstStyle>
            <a:lvl1pPr>
              <a:defRPr sz="1400" b="1">
                <a:latin typeface="+mj-lt"/>
              </a:defRPr>
            </a:lvl1pPr>
            <a:lvl2pPr marL="0" indent="0">
              <a:spcAft>
                <a:spcPts val="600"/>
              </a:spcAft>
              <a:buFontTx/>
              <a:buNone/>
              <a:defRPr sz="1400">
                <a:latin typeface="+mj-lt"/>
              </a:defRPr>
            </a:lvl2pPr>
            <a:lvl3pPr marL="182880" indent="-182880">
              <a:spcAft>
                <a:spcPts val="600"/>
              </a:spcAft>
              <a:buFont typeface="Arial" pitchFamily="34" charset="0"/>
              <a:buChar char="•"/>
              <a:defRPr sz="1400">
                <a:latin typeface="+mj-lt"/>
              </a:defRPr>
            </a:lvl3pPr>
            <a:lvl4pPr marL="182880">
              <a:spcAft>
                <a:spcPts val="600"/>
              </a:spcAft>
              <a:defRPr sz="1300">
                <a:latin typeface="+mj-lt"/>
              </a:defRPr>
            </a:lvl4pPr>
            <a:lvl5pPr marL="411480" indent="-182880">
              <a:spcBef>
                <a:spcPts val="300"/>
              </a:spcBef>
              <a:spcAft>
                <a:spcPts val="600"/>
              </a:spcAft>
              <a:defRPr sz="1300">
                <a:latin typeface="Avenir LT 35 Light" panose="020B0303020000020003" pitchFamily="34" charset="0"/>
              </a:defRPr>
            </a:lvl5pPr>
            <a:lvl6pPr marL="0" indent="0">
              <a:lnSpc>
                <a:spcPct val="110000"/>
              </a:lnSpc>
              <a:spcBef>
                <a:spcPts val="600"/>
              </a:spcBef>
              <a:buFontTx/>
              <a:buNone/>
              <a:defRPr sz="1400" b="1">
                <a:solidFill>
                  <a:schemeClr val="accent3">
                    <a:lumMod val="75000"/>
                  </a:schemeClr>
                </a:solidFill>
                <a:latin typeface="+mj-lt"/>
              </a:defRPr>
            </a:lvl6pPr>
            <a:lvl7pPr marL="0" indent="0">
              <a:lnSpc>
                <a:spcPct val="110000"/>
              </a:lnSpc>
              <a:spcBef>
                <a:spcPts val="600"/>
              </a:spcBef>
              <a:buFontTx/>
              <a:buNone/>
              <a:defRPr sz="1200" b="1">
                <a:solidFill>
                  <a:schemeClr val="accent3">
                    <a:lumMod val="75000"/>
                  </a:schemeClr>
                </a:solidFill>
                <a:latin typeface="+mj-lt"/>
              </a:defRPr>
            </a:lvl7pPr>
            <a:lvl8pPr marL="182880" indent="-182880">
              <a:lnSpc>
                <a:spcPct val="110000"/>
              </a:lnSpc>
              <a:spcBef>
                <a:spcPts val="600"/>
              </a:spcBef>
              <a:spcAft>
                <a:spcPts val="600"/>
              </a:spcAft>
              <a:defRPr sz="1200">
                <a:solidFill>
                  <a:schemeClr val="tx1"/>
                </a:solidFill>
                <a:latin typeface="Avenir LT 35 Light" panose="020B0303020000020003" pitchFamily="34" charset="0"/>
              </a:defRPr>
            </a:lvl8pPr>
            <a:lvl9pPr marL="411480" indent="-182880">
              <a:spcBef>
                <a:spcPts val="3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14</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sz="1200"/>
              <a:t>Seventh level 12 bold</a:t>
            </a:r>
          </a:p>
          <a:p>
            <a:pPr lvl="7"/>
            <a:r>
              <a:rPr lang="en-US" sz="1200"/>
              <a:t>8th 12 pt bullet</a:t>
            </a:r>
          </a:p>
          <a:p>
            <a:pPr lvl="8"/>
            <a:r>
              <a:rPr lang="en-US" sz="1200"/>
              <a:t>Ninth level 12</a:t>
            </a:r>
          </a:p>
        </p:txBody>
      </p:sp>
      <p:sp>
        <p:nvSpPr>
          <p:cNvPr id="12" name="Title 7">
            <a:extLst>
              <a:ext uri="{FF2B5EF4-FFF2-40B4-BE49-F238E27FC236}">
                <a16:creationId xmlns:a16="http://schemas.microsoft.com/office/drawing/2014/main" id="{82ACA3B3-013B-4A45-A2FF-D5CD1963B765}"/>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154968065"/>
      </p:ext>
    </p:extLst>
  </p:cSld>
  <p:clrMapOvr>
    <a:masterClrMapping/>
  </p:clrMapOvr>
  <p:transition/>
  <p:extLst>
    <p:ext uri="{DCECCB84-F9BA-43D5-87BE-67443E8EF086}">
      <p15:sldGuideLst xmlns:p15="http://schemas.microsoft.com/office/powerpoint/2012/main">
        <p15:guide id="1" pos="3023">
          <p15:clr>
            <a:srgbClr val="FBAE40"/>
          </p15:clr>
        </p15:guide>
        <p15:guide id="2" pos="3310">
          <p15:clr>
            <a:srgbClr val="FBAE40"/>
          </p15:clr>
        </p15:guide>
        <p15:guide id="3" orient="horz" pos="2382">
          <p15:clr>
            <a:srgbClr val="FBAE40"/>
          </p15:clr>
        </p15:guide>
        <p15:guide id="4" orient="horz" pos="120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subhead FIXED">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5" name="Text Placeholder 6"/>
          <p:cNvSpPr>
            <a:spLocks noGrp="1"/>
          </p:cNvSpPr>
          <p:nvPr>
            <p:ph type="body" sz="quarter" idx="17"/>
          </p:nvPr>
        </p:nvSpPr>
        <p:spPr>
          <a:xfrm>
            <a:off x="461366" y="5122089"/>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22714298"/>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guide id="11" orient="horz" pos="3582">
          <p15:clr>
            <a:srgbClr val="FBAE40"/>
          </p15:clr>
        </p15:guide>
        <p15:guide id="12" orient="horz" pos="4014">
          <p15:clr>
            <a:srgbClr val="FBAE40"/>
          </p15:clr>
        </p15:guide>
        <p15:guide id="13" orient="horz" pos="420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subhead FIXED 2 graphs layou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24" name="Text Placeholder 5"/>
          <p:cNvSpPr>
            <a:spLocks noGrp="1"/>
          </p:cNvSpPr>
          <p:nvPr>
            <p:ph type="body" sz="quarter" idx="16"/>
          </p:nvPr>
        </p:nvSpPr>
        <p:spPr>
          <a:xfrm>
            <a:off x="461366" y="3568161"/>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240912830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6" orient="horz" pos="1254">
          <p15:clr>
            <a:srgbClr val="FBAE40"/>
          </p15:clr>
        </p15:guide>
        <p15:guide id="7" orient="horz" pos="1614">
          <p15:clr>
            <a:srgbClr val="FBAE40"/>
          </p15:clr>
        </p15:guide>
        <p15:guide id="8" orient="horz" pos="2046">
          <p15:clr>
            <a:srgbClr val="FBAE40"/>
          </p15:clr>
        </p15:guide>
        <p15:guide id="9" orient="horz" pos="2598">
          <p15:clr>
            <a:srgbClr val="FBAE40"/>
          </p15:clr>
        </p15:guide>
        <p15:guide id="10" orient="horz" pos="303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subhead FIXED 1 graph">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FI Performance</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4" name="Text Placeholder 5"/>
          <p:cNvSpPr>
            <a:spLocks noGrp="1"/>
          </p:cNvSpPr>
          <p:nvPr>
            <p:ph type="body" sz="quarter" idx="16"/>
          </p:nvPr>
        </p:nvSpPr>
        <p:spPr>
          <a:xfrm>
            <a:off x="461366" y="3405207"/>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926804591"/>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864">
          <p15:clr>
            <a:srgbClr val="FBAE40"/>
          </p15:clr>
        </p15:guide>
        <p15:guide id="5" pos="5760">
          <p15:clr>
            <a:srgbClr val="FBAE40"/>
          </p15:clr>
        </p15:guide>
        <p15:guide id="8" orient="horz" pos="2070">
          <p15:clr>
            <a:srgbClr val="FBAE40"/>
          </p15:clr>
        </p15:guide>
        <p15:guide id="9" orient="horz" pos="259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subhead/eye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a:t>
            </a:r>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p:nvPr>
        </p:nvSpPr>
        <p:spPr>
          <a:xfrm>
            <a:off x="461366" y="2014233"/>
            <a:ext cx="9098280" cy="249129"/>
          </a:xfrm>
          <a:solidFill>
            <a:schemeClr val="bg1">
              <a:lumMod val="50000"/>
            </a:schemeClr>
          </a:solidFill>
        </p:spPr>
        <p:txBody>
          <a:bodyPr tIns="73152" anchor="ctr"/>
          <a:lstStyle>
            <a:lvl1pPr marL="0" indent="0">
              <a:lnSpc>
                <a:spcPct val="100000"/>
              </a:lnSpc>
              <a:spcBef>
                <a:spcPct val="0"/>
              </a:spcBef>
              <a:buNone/>
              <a:defRPr sz="1050" b="1" cap="all" spc="30" baseline="0">
                <a:solidFill>
                  <a:schemeClr val="bg1"/>
                </a:solidFill>
              </a:defRPr>
            </a:lvl1pPr>
          </a:lstStyle>
          <a:p>
            <a:pPr lvl="0"/>
            <a:r>
              <a:rPr lang="en-US"/>
              <a:t>Click to edit Master text styles</a:t>
            </a:r>
          </a:p>
        </p:txBody>
      </p:sp>
      <p:sp>
        <p:nvSpPr>
          <p:cNvPr id="12"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461632924"/>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6" orient="horz" pos="125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subhead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92403442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subhead/subwrul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23" name="Text Placeholder 4"/>
          <p:cNvSpPr>
            <a:spLocks noGrp="1"/>
          </p:cNvSpPr>
          <p:nvPr>
            <p:ph type="body" sz="quarter" idx="15" hasCustomPrompt="1"/>
          </p:nvPr>
        </p:nvSpPr>
        <p:spPr>
          <a:xfrm>
            <a:off x="480822" y="1916953"/>
            <a:ext cx="9098280" cy="249129"/>
          </a:xfrm>
          <a:noFill/>
          <a:ln w="6350">
            <a:gradFill>
              <a:gsLst>
                <a:gs pos="0">
                  <a:schemeClr val="bg1">
                    <a:lumMod val="50000"/>
                  </a:schemeClr>
                </a:gs>
                <a:gs pos="3000">
                  <a:schemeClr val="bg1"/>
                </a:gs>
              </a:gsLst>
              <a:lin ang="5400000" scaled="1"/>
            </a:gradFill>
          </a:ln>
        </p:spPr>
        <p:txBody>
          <a:bodyPr lIns="0" tIns="45720" anchor="t"/>
          <a:lstStyle>
            <a:lvl1pPr marL="0" indent="0">
              <a:lnSpc>
                <a:spcPct val="110000"/>
              </a:lnSpc>
              <a:spcBef>
                <a:spcPct val="0"/>
              </a:spcBef>
              <a:buNone/>
              <a:defRPr sz="1300" b="1" cap="none" spc="30" baseline="0">
                <a:solidFill>
                  <a:schemeClr val="accent3">
                    <a:lumMod val="75000"/>
                  </a:schemeClr>
                </a:solidFill>
                <a:latin typeface="+mj-lt"/>
              </a:defRPr>
            </a:lvl1pPr>
            <a:lvl2pPr marL="0" indent="0">
              <a:spcBef>
                <a:spcPct val="0"/>
              </a:spcBef>
              <a:buNone/>
              <a:defRPr sz="1300" b="1" spc="30" baseline="0">
                <a:solidFill>
                  <a:schemeClr val="tx1"/>
                </a:solidFill>
                <a:latin typeface="+mj-lt"/>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21269126"/>
      </p:ext>
    </p:extLst>
  </p:cSld>
  <p:clrMapOvr>
    <a:masterClrMapping/>
  </p:clrMapOvr>
  <p:transition/>
  <p:hf hdr="0" ftr="0" dt="0"/>
  <p:extLst>
    <p:ext uri="{DCECCB84-F9BA-43D5-87BE-67443E8EF086}">
      <p15:sldGuideLst xmlns:p15="http://schemas.microsoft.com/office/powerpoint/2012/main">
        <p15:guide id="3" orient="horz" pos="120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subhead Bios_Commentary">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0093"/>
            <a:ext cx="9372600" cy="498258"/>
          </a:xfrm>
        </p:spPr>
        <p:txBody>
          <a:bodyPr anchor="t">
            <a:noAutofit/>
          </a:bodyPr>
          <a:lstStyle>
            <a:lvl1pPr algn="l">
              <a:lnSpc>
                <a:spcPts val="3000"/>
              </a:lnSpc>
              <a:defRPr sz="2800" baseline="0">
                <a:solidFill>
                  <a:schemeClr val="bg1">
                    <a:lumMod val="50000"/>
                  </a:schemeClr>
                </a:solidFill>
              </a:defRPr>
            </a:lvl1pPr>
          </a:lstStyle>
          <a:p>
            <a:r>
              <a:rPr lang="en-US"/>
              <a:t>Click to edit Bios &amp; Commentary </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indent="0">
              <a:spcBef>
                <a:spcPct val="0"/>
              </a:spcBef>
              <a:buNone/>
              <a:defRPr sz="1300" b="1" baseline="0">
                <a:solidFill>
                  <a:schemeClr val="tx1">
                    <a:lumMod val="75000"/>
                    <a:lumOff val="25000"/>
                  </a:schemeClr>
                </a:solidFill>
              </a:defRPr>
            </a:lvl1pPr>
          </a:lstStyle>
          <a:p>
            <a:pPr lvl="0"/>
            <a:r>
              <a:rPr lang="en-US"/>
              <a:t>Click to edit Subhead </a:t>
            </a:r>
          </a:p>
        </p:txBody>
      </p:sp>
      <p:sp>
        <p:nvSpPr>
          <p:cNvPr id="10" name="Content Placeholder 4"/>
          <p:cNvSpPr>
            <a:spLocks noGrp="1"/>
          </p:cNvSpPr>
          <p:nvPr>
            <p:ph sz="quarter" idx="14" hasCustomPrompt="1"/>
          </p:nvPr>
        </p:nvSpPr>
        <p:spPr>
          <a:xfrm>
            <a:off x="361950" y="1828800"/>
            <a:ext cx="9277564" cy="4667482"/>
          </a:xfrm>
        </p:spPr>
        <p:txBody>
          <a:bodyPr numCol="1" spcCol="457200"/>
          <a:lstStyle>
            <a:lvl1pPr marL="0" indent="0">
              <a:lnSpc>
                <a:spcPct val="110000"/>
              </a:lnSpc>
              <a:spcBef>
                <a:spcPts val="600"/>
              </a:spcBef>
              <a:spcAft>
                <a:spcPct val="0"/>
              </a:spcAft>
              <a:buNone/>
              <a:defRPr sz="11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ct val="0"/>
              </a:spcAft>
              <a:buFont typeface="Arial" pitchFamily="34" charset="0"/>
              <a:buNone/>
              <a:defRPr sz="1100" b="1" baseline="0">
                <a:latin typeface="Avenir LT 35 Light" panose="020B0303020000020003" pitchFamily="34" charset="0"/>
              </a:defRPr>
            </a:lvl2pPr>
            <a:lvl3pPr marL="0" indent="0">
              <a:lnSpc>
                <a:spcPct val="110000"/>
              </a:lnSpc>
              <a:spcBef>
                <a:spcPts val="600"/>
              </a:spcBef>
              <a:spcAft>
                <a:spcPts val="600"/>
              </a:spcAft>
              <a:buFont typeface="Arial" pitchFamily="34" charset="0"/>
              <a:buNone/>
              <a:defRPr sz="1100" b="0" baseline="0">
                <a:solidFill>
                  <a:schemeClr val="tx1"/>
                </a:solidFill>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100" b="0" baseline="0">
                <a:solidFill>
                  <a:schemeClr val="tx1"/>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000" b="1" baseline="0">
                <a:latin typeface="Avenir LT 35 Light" panose="020B0303020000020003" pitchFamily="34" charset="0"/>
              </a:defRPr>
            </a:lvl5pPr>
            <a:lvl6pPr marL="0" marR="0" indent="0" algn="l" defTabSz="1018824" rtl="0" eaLnBrk="1" fontAlgn="auto" latinLnBrk="0" hangingPunct="1">
              <a:lnSpc>
                <a:spcPct val="110000"/>
              </a:lnSpc>
              <a:spcBef>
                <a:spcPts val="600"/>
              </a:spcBef>
              <a:spcAft>
                <a:spcPts val="600"/>
              </a:spcAft>
              <a:buClrTx/>
              <a:buSzTx/>
              <a:buFont typeface="Arial" pitchFamily="34" charset="0"/>
              <a:buNone/>
              <a:defRPr sz="1000" b="0">
                <a:latin typeface="Avenir LT 35 Light" panose="020B0303020000020003" pitchFamily="34" charset="0"/>
              </a:defRPr>
            </a:lvl6pPr>
            <a:lvl7pPr marL="182880" marR="0" indent="-182880" algn="l" defTabSz="1018824" rtl="0" eaLnBrk="1" fontAlgn="auto" latinLnBrk="0" hangingPunct="1">
              <a:lnSpc>
                <a:spcPct val="110000"/>
              </a:lnSpc>
              <a:spcBef>
                <a:spcPts val="600"/>
              </a:spcBef>
              <a:spcAft>
                <a:spcPct val="0"/>
              </a:spcAft>
              <a:buClrTx/>
              <a:buSzTx/>
              <a:buFont typeface="Arial" pitchFamily="34" charset="0"/>
              <a:buChar char="•"/>
              <a:defRPr sz="1000" b="0">
                <a:latin typeface="Avenir LT 35 Light" panose="020B0303020000020003" pitchFamily="34" charset="0"/>
              </a:defRPr>
            </a:lvl7pPr>
            <a:lvl8pPr marL="0" indent="0" algn="l" defTabSz="457200">
              <a:lnSpc>
                <a:spcPct val="110000"/>
              </a:lnSpc>
              <a:spcBef>
                <a:spcPct val="0"/>
              </a:spcBef>
              <a:spcAft>
                <a:spcPct val="0"/>
              </a:spcAft>
              <a:buFont typeface="Arial" pitchFamily="34" charset="0"/>
              <a:buNone/>
              <a:defRPr sz="1000">
                <a:solidFill>
                  <a:schemeClr val="accent1"/>
                </a:solidFill>
                <a:latin typeface="Avenir LT 35 Light" panose="020B0303020000020003" pitchFamily="34" charset="0"/>
              </a:defRPr>
            </a:lvl8pPr>
            <a:lvl9pPr marL="4158554" indent="0">
              <a:buNone/>
              <a:defRPr sz="1200"/>
            </a:lvl9pPr>
          </a:lstStyle>
          <a:p>
            <a:pPr lvl="0"/>
            <a:r>
              <a:rPr lang="en-US"/>
              <a:t>Edit Master text styles 11 bold blue</a:t>
            </a:r>
          </a:p>
          <a:p>
            <a:pPr lvl="1"/>
            <a:r>
              <a:rPr lang="en-US"/>
              <a:t>Second level 11 bold</a:t>
            </a:r>
          </a:p>
          <a:p>
            <a:pPr lvl="2"/>
            <a:r>
              <a:rPr lang="en-US"/>
              <a:t>Third level 11</a:t>
            </a:r>
          </a:p>
          <a:p>
            <a:pPr lvl="3"/>
            <a:r>
              <a:rPr lang="en-US"/>
              <a:t>Fourth level 11</a:t>
            </a:r>
          </a:p>
          <a:p>
            <a:pPr lvl="4"/>
            <a:r>
              <a:rPr lang="en-US"/>
              <a:t>5th level 10</a:t>
            </a:r>
          </a:p>
          <a:p>
            <a:pPr lvl="5"/>
            <a:r>
              <a:rPr lang="en-US"/>
              <a:t>6th level 10</a:t>
            </a:r>
          </a:p>
          <a:p>
            <a:pPr lvl="6"/>
            <a:r>
              <a:rPr lang="en-US"/>
              <a:t>7th level 10</a:t>
            </a:r>
          </a:p>
          <a:p>
            <a:pPr lvl="7"/>
            <a:r>
              <a:rPr lang="en-US"/>
              <a:t>8th Title 10 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Text Placeholder 25"/>
          <p:cNvSpPr>
            <a:spLocks noGrp="1"/>
          </p:cNvSpPr>
          <p:nvPr>
            <p:ph type="body" sz="quarter" idx="19" hasCustomPrompt="1"/>
          </p:nvPr>
        </p:nvSpPr>
        <p:spPr>
          <a:xfrm>
            <a:off x="8229599" y="7334250"/>
            <a:ext cx="182880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Redmine #-mmyy</a:t>
            </a:r>
          </a:p>
        </p:txBody>
      </p:sp>
    </p:spTree>
    <p:extLst>
      <p:ext uri="{BB962C8B-B14F-4D97-AF65-F5344CB8AC3E}">
        <p14:creationId xmlns:p14="http://schemas.microsoft.com/office/powerpoint/2010/main" val="2087451025"/>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guide id="2" pos="1152">
          <p15:clr>
            <a:srgbClr val="FBAE40"/>
          </p15:clr>
        </p15:guide>
        <p15:guide id="3" pos="148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lank with page#">
    <p:spTree>
      <p:nvGrpSpPr>
        <p:cNvPr id="1" name=""/>
        <p:cNvGrpSpPr/>
        <p:nvPr/>
      </p:nvGrpSpPr>
      <p:grpSpPr>
        <a:xfrm>
          <a:off x="0" y="0"/>
          <a:ext cx="0" cy="0"/>
          <a:chOff x="0" y="0"/>
          <a:chExt cx="0" cy="0"/>
        </a:xfrm>
      </p:grpSpPr>
      <p:sp>
        <p:nvSpPr>
          <p:cNvPr id="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4"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877516727"/>
      </p:ext>
    </p:extLst>
  </p:cSld>
  <p:clrMapOvr>
    <a:masterClrMapping/>
  </p:clrMapOvr>
  <p:transition/>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Ps_Blank_hidden title w/ page#">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2034FC25-B418-4D16-BAD8-8F5CA44C04B9}" type="slidenum">
              <a:rPr lang="en-US" smtClean="0"/>
              <a:t>‹#›</a:t>
            </a:fld>
            <a:endParaRPr lang="en-US"/>
          </a:p>
        </p:txBody>
      </p:sp>
      <p:sp>
        <p:nvSpPr>
          <p:cNvPr id="2" name="Title 1"/>
          <p:cNvSpPr>
            <a:spLocks noGrp="1"/>
          </p:cNvSpPr>
          <p:nvPr>
            <p:ph type="title" hasCustomPrompt="1"/>
          </p:nvPr>
        </p:nvSpPr>
        <p:spPr>
          <a:xfrm>
            <a:off x="-2080223" y="712215"/>
            <a:ext cx="1681389" cy="529850"/>
          </a:xfrm>
        </p:spPr>
        <p:txBody>
          <a:bodyPr/>
          <a:lstStyle>
            <a:lvl1pPr>
              <a:lnSpc>
                <a:spcPct val="100000"/>
              </a:lnSpc>
              <a:defRPr sz="1200"/>
            </a:lvl1pPr>
          </a:lstStyle>
          <a:p>
            <a:r>
              <a:rPr lang="en-US"/>
              <a:t>Click to edit Master title style for CPs</a:t>
            </a:r>
          </a:p>
        </p:txBody>
      </p:sp>
    </p:spTree>
    <p:extLst>
      <p:ext uri="{BB962C8B-B14F-4D97-AF65-F5344CB8AC3E}">
        <p14:creationId xmlns:p14="http://schemas.microsoft.com/office/powerpoint/2010/main" val="4192068416"/>
      </p:ext>
    </p:extLst>
  </p:cSld>
  <p:clrMapOvr>
    <a:masterClrMapping/>
  </p:clrMapOvr>
  <p:transition/>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subhead/top brow">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0" name="redmine Placeholder 25"/>
          <p:cNvSpPr>
            <a:spLocks noGrp="1"/>
          </p:cNvSpPr>
          <p:nvPr>
            <p:ph type="body" sz="quarter" idx="20"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9" name="Text Placeholder 4">
            <a:extLst>
              <a:ext uri="{FF2B5EF4-FFF2-40B4-BE49-F238E27FC236}">
                <a16:creationId xmlns:a16="http://schemas.microsoft.com/office/drawing/2014/main" id="{749AA0EA-259E-4329-8F57-55970FA66905}"/>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3923883878"/>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subhead 1/2 brow">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13"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4">
            <a:extLst>
              <a:ext uri="{FF2B5EF4-FFF2-40B4-BE49-F238E27FC236}">
                <a16:creationId xmlns:a16="http://schemas.microsoft.com/office/drawing/2014/main" id="{7EE47C8D-2D97-4E27-920A-B2FB01BAA9EA}"/>
              </a:ext>
            </a:extLst>
          </p:cNvPr>
          <p:cNvSpPr>
            <a:spLocks noGrp="1"/>
          </p:cNvSpPr>
          <p:nvPr>
            <p:ph type="body" sz="quarter" idx="22" hasCustomPrompt="1"/>
          </p:nvPr>
        </p:nvSpPr>
        <p:spPr>
          <a:xfrm>
            <a:off x="371475" y="342900"/>
            <a:ext cx="1762125" cy="409575"/>
          </a:xfrm>
        </p:spPr>
        <p:txBody>
          <a:bodyPr anchor="b"/>
          <a:lstStyle>
            <a:lvl1pPr>
              <a:defRPr sz="700" b="1" cap="all" spc="150" baseline="0">
                <a:latin typeface="Avenir LT 55 Roman" panose="020B0503020000020003" pitchFamily="34" charset="0"/>
              </a:defRPr>
            </a:lvl1pPr>
          </a:lstStyle>
          <a:p>
            <a:pPr lvl="0"/>
            <a:r>
              <a:rPr lang="en-US"/>
              <a:t>Tiny Eyebrow</a:t>
            </a:r>
          </a:p>
        </p:txBody>
      </p:sp>
    </p:spTree>
    <p:extLst>
      <p:ext uri="{BB962C8B-B14F-4D97-AF65-F5344CB8AC3E}">
        <p14:creationId xmlns:p14="http://schemas.microsoft.com/office/powerpoint/2010/main" val="3439338589"/>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GUIDELINES">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5" name="Rectangle 4"/>
          <p:cNvSpPr/>
          <p:nvPr/>
        </p:nvSpPr>
        <p:spPr bwMode="auto">
          <a:xfrm>
            <a:off x="464695" y="1966925"/>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7" name="Text Placeholder 3"/>
          <p:cNvSpPr>
            <a:spLocks noGrp="1"/>
          </p:cNvSpPr>
          <p:nvPr>
            <p:ph type="body" sz="quarter" idx="13" hasCustomPrompt="1"/>
          </p:nvPr>
        </p:nvSpPr>
        <p:spPr>
          <a:xfrm>
            <a:off x="359920" y="1226512"/>
            <a:ext cx="9418320" cy="477466"/>
          </a:xfrm>
        </p:spPr>
        <p:txBody>
          <a:bodyPr/>
          <a:lstStyle>
            <a:lvl1pPr marL="0" indent="0">
              <a:spcBef>
                <a:spcPct val="0"/>
              </a:spcBef>
              <a:buNone/>
              <a:defRPr sz="1300" b="1" baseline="0">
                <a:solidFill>
                  <a:srgbClr val="404040"/>
                </a:solidFill>
              </a:defRPr>
            </a:lvl1pPr>
          </a:lstStyle>
          <a:p>
            <a:pPr lvl="0"/>
            <a:r>
              <a:rPr lang="en-US"/>
              <a:t>Click to edit Subhead 64</a:t>
            </a:r>
          </a:p>
        </p:txBody>
      </p:sp>
      <p:sp>
        <p:nvSpPr>
          <p:cNvPr id="12" name="TextBox 11"/>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13" name="TextBox 12"/>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15" name="TextBox 14"/>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16" name="TextBox 15"/>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17" name="TextBox 16"/>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18" name="TextBox 17"/>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20" name="TextBox 19"/>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21" name="TextBox 20"/>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22" name="TextBox 21"/>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6" name="Content Placeholder 5"/>
          <p:cNvSpPr>
            <a:spLocks noGrp="1"/>
          </p:cNvSpPr>
          <p:nvPr>
            <p:ph sz="quarter" idx="15" hasCustomPrompt="1"/>
          </p:nvPr>
        </p:nvSpPr>
        <p:spPr>
          <a:xfrm>
            <a:off x="464695" y="1970014"/>
            <a:ext cx="5394960" cy="249129"/>
          </a:xfrm>
          <a:solidFill>
            <a:schemeClr val="bg1">
              <a:lumMod val="50000"/>
            </a:schemeClr>
          </a:solidFill>
        </p:spPr>
        <p:txBody>
          <a:bodyPr anchor="ctr"/>
          <a:lstStyle>
            <a:lvl1pPr marL="0" indent="0">
              <a:buNone/>
              <a:defRPr sz="1050" b="1" i="0" cap="all" baseline="0">
                <a:solidFill>
                  <a:schemeClr val="bg1"/>
                </a:solidFill>
              </a:defRPr>
            </a:lvl1pPr>
          </a:lstStyle>
          <a:p>
            <a:pPr lvl="0"/>
            <a:r>
              <a:rPr lang="en-US"/>
              <a:t>Click to edit eyebrow </a:t>
            </a:r>
          </a:p>
        </p:txBody>
      </p:sp>
      <p:sp>
        <p:nvSpPr>
          <p:cNvPr id="23"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6" name="Text Placeholder 25"/>
          <p:cNvSpPr>
            <a:spLocks noGrp="1"/>
          </p:cNvSpPr>
          <p:nvPr>
            <p:ph type="body" sz="quarter" idx="19" hasCustomPrompt="1"/>
          </p:nvPr>
        </p:nvSpPr>
        <p:spPr>
          <a:xfrm>
            <a:off x="8229601"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3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27" name="Rectangle 26"/>
          <p:cNvSpPr/>
          <p:nvPr/>
        </p:nvSpPr>
        <p:spPr bwMode="auto">
          <a:xfrm>
            <a:off x="464695" y="1920240"/>
            <a:ext cx="5394325" cy="4448735"/>
          </a:xfrm>
          <a:prstGeom prst="rect">
            <a:avLst/>
          </a:prstGeom>
          <a:solidFill>
            <a:schemeClr val="bg1"/>
          </a:solidFill>
          <a:ln w="6350" cap="flat" cmpd="sng" algn="ctr">
            <a:solidFill>
              <a:schemeClr val="bg1">
                <a:lumMod val="65000"/>
              </a:schemeClr>
            </a:solidFill>
            <a:prstDash val="solid"/>
            <a:round/>
            <a:headEnd type="none" w="med" len="med"/>
            <a:tailEnd type="none" w="med" len="med"/>
          </a:ln>
          <a:effectLst/>
        </p:spPr>
        <p:txBody>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1044575" fontAlgn="base">
              <a:spcBef>
                <a:spcPct val="0"/>
              </a:spcBef>
              <a:spcAft>
                <a:spcPct val="0"/>
              </a:spcAft>
              <a:defRPr/>
            </a:pPr>
            <a:endParaRPr lang="en-US" sz="2100">
              <a:solidFill>
                <a:srgbClr val="000000">
                  <a:lumMod val="65000"/>
                  <a:lumOff val="35000"/>
                </a:srgbClr>
              </a:solidFill>
              <a:latin typeface="+mn-lt"/>
              <a:cs typeface="Arial" pitchFamily="34" charset="0"/>
            </a:endParaRPr>
          </a:p>
        </p:txBody>
      </p:sp>
      <p:sp>
        <p:nvSpPr>
          <p:cNvPr id="14" name="TextBox 13"/>
          <p:cNvSpPr txBox="1">
            <a:spLocks noChangeArrowheads="1"/>
          </p:cNvSpPr>
          <p:nvPr/>
        </p:nvSpPr>
        <p:spPr bwMode="auto">
          <a:xfrm>
            <a:off x="6379478" y="427425"/>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1.61</a:t>
            </a:r>
          </a:p>
        </p:txBody>
      </p:sp>
      <p:sp>
        <p:nvSpPr>
          <p:cNvPr id="38" name="TextBox 10"/>
          <p:cNvSpPr txBox="1">
            <a:spLocks noChangeArrowheads="1"/>
          </p:cNvSpPr>
          <p:nvPr/>
        </p:nvSpPr>
        <p:spPr bwMode="auto">
          <a:xfrm>
            <a:off x="1216025" y="2502935"/>
            <a:ext cx="40751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r>
              <a:rPr lang="en-US" sz="2000">
                <a:latin typeface="+mn-lt"/>
              </a:rPr>
              <a:t>Use either eyebrow </a:t>
            </a:r>
            <a:r>
              <a:rPr lang="en-US" sz="2000" u="sng">
                <a:latin typeface="+mn-lt"/>
              </a:rPr>
              <a:t>OR</a:t>
            </a:r>
            <a:r>
              <a:rPr lang="en-US" sz="2000">
                <a:latin typeface="+mn-lt"/>
              </a:rPr>
              <a:t> Box </a:t>
            </a:r>
          </a:p>
          <a:p>
            <a:endParaRPr lang="en-US" sz="2000">
              <a:latin typeface="+mn-lt"/>
            </a:endParaRPr>
          </a:p>
          <a:p>
            <a:r>
              <a:rPr lang="en-US" sz="2000">
                <a:latin typeface="+mn-lt"/>
              </a:rPr>
              <a:t>Box-5 x 5.9 (.5rule 166 gray)</a:t>
            </a:r>
          </a:p>
          <a:p>
            <a:endParaRPr lang="en-US" sz="2000">
              <a:latin typeface="+mn-lt"/>
            </a:endParaRPr>
          </a:p>
          <a:p>
            <a:endParaRPr lang="en-US" sz="2000">
              <a:latin typeface="+mn-lt"/>
            </a:endParaRPr>
          </a:p>
        </p:txBody>
      </p:sp>
      <p:sp>
        <p:nvSpPr>
          <p:cNvPr id="28" name="TextBox 27"/>
          <p:cNvSpPr txBox="1">
            <a:spLocks noChangeArrowheads="1"/>
          </p:cNvSpPr>
          <p:nvPr/>
        </p:nvSpPr>
        <p:spPr bwMode="auto">
          <a:xfrm>
            <a:off x="266259" y="148292"/>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5.00 </a:t>
            </a:r>
          </a:p>
        </p:txBody>
      </p:sp>
      <p:sp>
        <p:nvSpPr>
          <p:cNvPr id="29" name="TextBox 28"/>
          <p:cNvSpPr txBox="1">
            <a:spLocks noChangeArrowheads="1"/>
          </p:cNvSpPr>
          <p:nvPr/>
        </p:nvSpPr>
        <p:spPr bwMode="auto">
          <a:xfrm>
            <a:off x="9411919" y="148292"/>
            <a:ext cx="704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Avenir LT 55 Roman" panose="020B0503020000020003" pitchFamily="34" charset="0"/>
                <a:cs typeface="Arial" pitchFamily="34" charset="0"/>
              </a:rPr>
              <a:t>5.00</a:t>
            </a:r>
          </a:p>
        </p:txBody>
      </p:sp>
      <p:sp>
        <p:nvSpPr>
          <p:cNvPr id="30" name="TextBox 29"/>
          <p:cNvSpPr txBox="1">
            <a:spLocks noChangeArrowheads="1"/>
          </p:cNvSpPr>
          <p:nvPr/>
        </p:nvSpPr>
        <p:spPr bwMode="auto">
          <a:xfrm>
            <a:off x="6292851" y="148292"/>
            <a:ext cx="17875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000">
                <a:solidFill>
                  <a:srgbClr val="FF0000"/>
                </a:solidFill>
                <a:latin typeface="+mn-lt"/>
                <a:cs typeface="Arial" pitchFamily="34" charset="0"/>
              </a:rPr>
              <a:t>1.61</a:t>
            </a:r>
          </a:p>
        </p:txBody>
      </p:sp>
      <p:sp>
        <p:nvSpPr>
          <p:cNvPr id="31" name="TextBox 30"/>
          <p:cNvSpPr txBox="1">
            <a:spLocks noChangeArrowheads="1"/>
          </p:cNvSpPr>
          <p:nvPr/>
        </p:nvSpPr>
        <p:spPr bwMode="auto">
          <a:xfrm>
            <a:off x="5781675" y="148292"/>
            <a:ext cx="566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1.05</a:t>
            </a:r>
          </a:p>
        </p:txBody>
      </p:sp>
      <p:sp>
        <p:nvSpPr>
          <p:cNvPr id="32" name="TextBox 31"/>
          <p:cNvSpPr txBox="1">
            <a:spLocks noChangeArrowheads="1"/>
          </p:cNvSpPr>
          <p:nvPr/>
        </p:nvSpPr>
        <p:spPr bwMode="auto">
          <a:xfrm>
            <a:off x="8965978" y="9731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header</a:t>
            </a:r>
          </a:p>
        </p:txBody>
      </p:sp>
      <p:sp>
        <p:nvSpPr>
          <p:cNvPr id="33" name="TextBox 32"/>
          <p:cNvSpPr txBox="1">
            <a:spLocks noChangeArrowheads="1"/>
          </p:cNvSpPr>
          <p:nvPr/>
        </p:nvSpPr>
        <p:spPr bwMode="auto">
          <a:xfrm>
            <a:off x="8965978" y="1308361"/>
            <a:ext cx="10431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2.56 </a:t>
            </a:r>
            <a:r>
              <a:rPr lang="en-US" sz="1000">
                <a:solidFill>
                  <a:srgbClr val="FF0000"/>
                </a:solidFill>
                <a:latin typeface="+mn-lt"/>
                <a:cs typeface="Arial" pitchFamily="34" charset="0"/>
              </a:rPr>
              <a:t>subhead</a:t>
            </a:r>
          </a:p>
        </p:txBody>
      </p:sp>
      <p:sp>
        <p:nvSpPr>
          <p:cNvPr id="34" name="TextBox 33"/>
          <p:cNvSpPr txBox="1">
            <a:spLocks noChangeArrowheads="1"/>
          </p:cNvSpPr>
          <p:nvPr/>
        </p:nvSpPr>
        <p:spPr bwMode="auto">
          <a:xfrm>
            <a:off x="8403414" y="1587952"/>
            <a:ext cx="16057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2.24 </a:t>
            </a:r>
            <a:r>
              <a:rPr lang="en-US" sz="1000">
                <a:solidFill>
                  <a:srgbClr val="FF0000"/>
                </a:solidFill>
                <a:latin typeface="+mn-lt"/>
                <a:cs typeface="Arial" pitchFamily="34" charset="0"/>
              </a:rPr>
              <a:t>top lg content box</a:t>
            </a:r>
          </a:p>
        </p:txBody>
      </p:sp>
      <p:sp>
        <p:nvSpPr>
          <p:cNvPr id="35" name="TextBox 34"/>
          <p:cNvSpPr txBox="1">
            <a:spLocks noChangeArrowheads="1"/>
          </p:cNvSpPr>
          <p:nvPr/>
        </p:nvSpPr>
        <p:spPr bwMode="auto">
          <a:xfrm>
            <a:off x="6245226" y="6234930"/>
            <a:ext cx="33448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2.88 </a:t>
            </a:r>
            <a:r>
              <a:rPr lang="en-US" sz="1000">
                <a:solidFill>
                  <a:srgbClr val="FF0000"/>
                </a:solidFill>
                <a:latin typeface="+mn-lt"/>
                <a:cs typeface="Arial" pitchFamily="34" charset="0"/>
              </a:rPr>
              <a:t>bottom of box</a:t>
            </a:r>
          </a:p>
        </p:txBody>
      </p:sp>
      <p:sp>
        <p:nvSpPr>
          <p:cNvPr id="36" name="TextBox 35"/>
          <p:cNvSpPr txBox="1">
            <a:spLocks noChangeArrowheads="1"/>
          </p:cNvSpPr>
          <p:nvPr/>
        </p:nvSpPr>
        <p:spPr bwMode="auto">
          <a:xfrm>
            <a:off x="7036904" y="7068547"/>
            <a:ext cx="18968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3.80 </a:t>
            </a:r>
            <a:r>
              <a:rPr lang="en-US" sz="1000">
                <a:solidFill>
                  <a:srgbClr val="FF0000"/>
                </a:solidFill>
                <a:latin typeface="+mn-lt"/>
                <a:cs typeface="Arial" pitchFamily="34" charset="0"/>
              </a:rPr>
              <a:t>baseline footer and pg#</a:t>
            </a:r>
          </a:p>
        </p:txBody>
      </p:sp>
      <p:sp>
        <p:nvSpPr>
          <p:cNvPr id="37" name="TextBox 36"/>
          <p:cNvSpPr txBox="1">
            <a:spLocks noChangeArrowheads="1"/>
          </p:cNvSpPr>
          <p:nvPr/>
        </p:nvSpPr>
        <p:spPr bwMode="auto">
          <a:xfrm>
            <a:off x="4818063" y="148292"/>
            <a:ext cx="5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200">
                <a:solidFill>
                  <a:srgbClr val="FF0000"/>
                </a:solidFill>
                <a:latin typeface="+mn-lt"/>
                <a:cs typeface="Arial" pitchFamily="34" charset="0"/>
              </a:rPr>
              <a:t>0.0</a:t>
            </a:r>
          </a:p>
        </p:txBody>
      </p:sp>
      <p:sp>
        <p:nvSpPr>
          <p:cNvPr id="40" name="Text Placeholder 4">
            <a:extLst>
              <a:ext uri="{FF2B5EF4-FFF2-40B4-BE49-F238E27FC236}">
                <a16:creationId xmlns:a16="http://schemas.microsoft.com/office/drawing/2014/main" id="{84A94249-C4CA-49BA-8E94-E3A87DB9C2DC}"/>
              </a:ext>
            </a:extLst>
          </p:cNvPr>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41" name="TextBox 40">
            <a:extLst>
              <a:ext uri="{FF2B5EF4-FFF2-40B4-BE49-F238E27FC236}">
                <a16:creationId xmlns:a16="http://schemas.microsoft.com/office/drawing/2014/main" id="{0AD74A28-230D-40FB-AEBD-4B6DCF71311F}"/>
              </a:ext>
            </a:extLst>
          </p:cNvPr>
          <p:cNvSpPr txBox="1">
            <a:spLocks noChangeArrowheads="1"/>
          </p:cNvSpPr>
          <p:nvPr userDrawn="1"/>
        </p:nvSpPr>
        <p:spPr bwMode="auto">
          <a:xfrm>
            <a:off x="9497785" y="6222063"/>
            <a:ext cx="89651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Avenir LT Com 55 Roman" pitchFamily="34" charset="0"/>
                <a:ea typeface="+mn-ea"/>
                <a:cs typeface="+mn-cs"/>
              </a:defRPr>
            </a:lvl1pPr>
            <a:lvl2pPr marL="742950" indent="-285750" algn="l" defTabSz="1018824" rtl="0" eaLnBrk="1" latinLnBrk="0" hangingPunct="1">
              <a:defRPr sz="2000" kern="1200">
                <a:solidFill>
                  <a:schemeClr val="tx1"/>
                </a:solidFill>
                <a:latin typeface="Avenir LT Com 55 Roman" pitchFamily="34" charset="0"/>
                <a:ea typeface="+mn-ea"/>
                <a:cs typeface="+mn-cs"/>
              </a:defRPr>
            </a:lvl2pPr>
            <a:lvl3pPr marL="1143000" indent="-228600" algn="l" defTabSz="1018824" rtl="0" eaLnBrk="1" latinLnBrk="0" hangingPunct="1">
              <a:defRPr sz="2000" kern="1200">
                <a:solidFill>
                  <a:schemeClr val="tx1"/>
                </a:solidFill>
                <a:latin typeface="Avenir LT Com 55 Roman" pitchFamily="34" charset="0"/>
                <a:ea typeface="+mn-ea"/>
                <a:cs typeface="+mn-cs"/>
              </a:defRPr>
            </a:lvl3pPr>
            <a:lvl4pPr marL="1600200" indent="-228600" algn="l" defTabSz="1018824" rtl="0" eaLnBrk="1" latinLnBrk="0" hangingPunct="1">
              <a:defRPr sz="2000" kern="1200">
                <a:solidFill>
                  <a:schemeClr val="tx1"/>
                </a:solidFill>
                <a:latin typeface="Avenir LT Com 55 Roman" pitchFamily="34" charset="0"/>
                <a:ea typeface="+mn-ea"/>
                <a:cs typeface="+mn-cs"/>
              </a:defRPr>
            </a:lvl4pPr>
            <a:lvl5pPr marL="2057400" indent="-228600" algn="l" defTabSz="1018824" rtl="0" eaLnBrk="1" latinLnBrk="0" hangingPunct="1">
              <a:defRPr sz="2000" kern="1200">
                <a:solidFill>
                  <a:schemeClr val="tx1"/>
                </a:solidFill>
                <a:latin typeface="Avenir LT Com 55 Roman" pitchFamily="34" charset="0"/>
                <a:ea typeface="+mn-ea"/>
                <a:cs typeface="+mn-cs"/>
              </a:defRPr>
            </a:lvl5pPr>
            <a:lvl6pPr marL="25146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6pPr>
            <a:lvl7pPr marL="29718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7pPr>
            <a:lvl8pPr marL="34290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8pPr>
            <a:lvl9pPr marL="3886200" indent="-228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mn-cs"/>
              </a:defRPr>
            </a:lvl9pPr>
          </a:lstStyle>
          <a:p>
            <a:pPr defTabSz="914400" fontAlgn="base">
              <a:spcBef>
                <a:spcPct val="0"/>
              </a:spcBef>
              <a:spcAft>
                <a:spcPct val="0"/>
              </a:spcAft>
            </a:pPr>
            <a:r>
              <a:rPr lang="en-US" sz="1000" err="1">
                <a:solidFill>
                  <a:srgbClr val="FF0000"/>
                </a:solidFill>
                <a:latin typeface="+mn-lt"/>
                <a:cs typeface="Arial" pitchFamily="34" charset="0"/>
              </a:rPr>
              <a:t>pg# is left aligned so in doesn’t encroach on disclosure</a:t>
            </a:r>
          </a:p>
        </p:txBody>
      </p:sp>
      <p:sp>
        <p:nvSpPr>
          <p:cNvPr id="42" name="Title 7">
            <a:extLst>
              <a:ext uri="{FF2B5EF4-FFF2-40B4-BE49-F238E27FC236}">
                <a16:creationId xmlns:a16="http://schemas.microsoft.com/office/drawing/2014/main" id="{DFF5BB70-C0F9-4938-9FE5-AEC4D6186B9C}"/>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72139069"/>
      </p:ext>
    </p:extLst>
  </p:cSld>
  <p:clrMapOvr>
    <a:masterClrMapping/>
  </p:clrMapOvr>
  <p:transition/>
  <p:hf hdr="0" ftr="0" dt="0"/>
  <p:extLst>
    <p:ext uri="{DCECCB84-F9BA-43D5-87BE-67443E8EF086}">
      <p15:sldGuideLst xmlns:p15="http://schemas.microsoft.com/office/powerpoint/2012/main">
        <p15:guide id="13" orient="horz" pos="2382">
          <p15:clr>
            <a:srgbClr val="FBAE40"/>
          </p15:clr>
        </p15:guide>
        <p15:guide id="14" pos="3168">
          <p15:clr>
            <a:srgbClr val="FBAE40"/>
          </p15:clr>
        </p15:guide>
        <p15:guide id="15" pos="3768">
          <p15:clr>
            <a:srgbClr val="FBAE40"/>
          </p15:clr>
        </p15:guide>
        <p15:guide id="16" pos="4080">
          <p15:clr>
            <a:srgbClr val="FBAE40"/>
          </p15:clr>
        </p15:guide>
        <p15:guide id="17" orient="horz" pos="918">
          <p15:clr>
            <a:srgbClr val="FBAE40"/>
          </p15:clr>
        </p15:guide>
        <p15:guide id="18" orient="horz" pos="1206">
          <p15:clr>
            <a:srgbClr val="FBAE40"/>
          </p15:clr>
        </p15:guide>
        <p15:guide id="19" orient="horz" pos="403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Title/DK BKG">
    <p:bg>
      <p:bgPr>
        <a:solidFill>
          <a:schemeClr val="tx1"/>
        </a:solidFill>
        <a:effectLst/>
      </p:bgPr>
    </p:bg>
    <p:spTree>
      <p:nvGrpSpPr>
        <p:cNvPr id="1" name=""/>
        <p:cNvGrpSpPr/>
        <p:nvPr/>
      </p:nvGrpSpPr>
      <p:grpSpPr>
        <a:xfrm>
          <a:off x="0" y="0"/>
          <a:ext cx="0" cy="0"/>
          <a:chOff x="0" y="0"/>
          <a:chExt cx="0" cy="0"/>
        </a:xfrm>
      </p:grpSpPr>
      <p:sp>
        <p:nvSpPr>
          <p:cNvPr id="4" name="Text Placeholder 5"/>
          <p:cNvSpPr>
            <a:spLocks noGrp="1"/>
          </p:cNvSpPr>
          <p:nvPr>
            <p:ph type="body" sz="quarter" idx="12" hasCustomPrompt="1"/>
          </p:nvPr>
        </p:nvSpPr>
        <p:spPr>
          <a:xfrm>
            <a:off x="325671" y="6744195"/>
            <a:ext cx="9259721" cy="609229"/>
          </a:xfrm>
          <a:prstGeom prst="rect">
            <a:avLst/>
          </a:prstGeom>
        </p:spPr>
        <p:txBody>
          <a:bodyPr anchor="b"/>
          <a:lstStyle>
            <a:lvl1pPr>
              <a:lnSpc>
                <a:spcPct val="90000"/>
              </a:lnSpc>
              <a:spcBef>
                <a:spcPct val="0"/>
              </a:spcBef>
              <a:defRPr sz="770">
                <a:solidFill>
                  <a:schemeClr val="bg1">
                    <a:lumMod val="50000"/>
                  </a:schemeClr>
                </a:solidFill>
                <a:latin typeface="Avenir LT 55 Roman" panose="020B0503020000020003" pitchFamily="34" charset="0"/>
              </a:defRPr>
            </a:lvl1pPr>
            <a:lvl2pPr>
              <a:spcBef>
                <a:spcPct val="0"/>
              </a:spcBef>
              <a:defRPr sz="770"/>
            </a:lvl2pPr>
            <a:lvl3pPr>
              <a:spcBef>
                <a:spcPct val="0"/>
              </a:spcBef>
              <a:defRPr sz="770"/>
            </a:lvl3pPr>
            <a:lvl4pPr>
              <a:spcBef>
                <a:spcPct val="0"/>
              </a:spcBef>
              <a:defRPr sz="770"/>
            </a:lvl4pPr>
            <a:lvl5pPr>
              <a:spcBef>
                <a:spcPct val="0"/>
              </a:spcBef>
              <a:defRPr sz="770"/>
            </a:lvl5pPr>
          </a:lstStyle>
          <a:p>
            <a:r>
              <a:rPr lang="en-US"/>
              <a:t>Disclosure text. 7pt Avenir med Grey from the bottom</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560118" y="412196"/>
            <a:ext cx="1163003" cy="356259"/>
          </a:xfrm>
          <a:prstGeom prst="rect">
            <a:avLst/>
          </a:prstGeom>
        </p:spPr>
      </p:pic>
      <p:sp>
        <p:nvSpPr>
          <p:cNvPr id="6" name="Text Placeholder 4">
            <a:extLst>
              <a:ext uri="{FF2B5EF4-FFF2-40B4-BE49-F238E27FC236}">
                <a16:creationId xmlns:a16="http://schemas.microsoft.com/office/drawing/2014/main" id="{6610DFD5-EF6A-47C3-8FEF-560BF9EF6DEB}"/>
              </a:ext>
            </a:extLst>
          </p:cNvPr>
          <p:cNvSpPr>
            <a:spLocks noGrp="1"/>
          </p:cNvSpPr>
          <p:nvPr>
            <p:ph type="body" sz="quarter" idx="14" hasCustomPrompt="1"/>
          </p:nvPr>
        </p:nvSpPr>
        <p:spPr>
          <a:xfrm>
            <a:off x="0" y="7382374"/>
            <a:ext cx="932498" cy="180476"/>
          </a:xfrm>
          <a:prstGeom prst="rect">
            <a:avLst/>
          </a:prstGeom>
        </p:spPr>
        <p:txBody>
          <a:bodyPr lIns="91440" tIns="45720" rIns="9144" bIns="45720" anchor="ctr" anchorCtr="0"/>
          <a:lstStyle>
            <a:lvl1pPr>
              <a:defRPr sz="550" b="1">
                <a:solidFill>
                  <a:schemeClr val="bg1">
                    <a:lumMod val="50000"/>
                  </a:schemeClr>
                </a:solidFill>
                <a:latin typeface="+mn-lt"/>
              </a:defRPr>
            </a:lvl1pPr>
            <a:lvl2pPr>
              <a:defRPr sz="770">
                <a:latin typeface="+mj-lt"/>
              </a:defRPr>
            </a:lvl2pPr>
            <a:lvl3pPr>
              <a:defRPr sz="770">
                <a:latin typeface="+mj-lt"/>
              </a:defRPr>
            </a:lvl3pPr>
            <a:lvl4pPr>
              <a:defRPr sz="770">
                <a:latin typeface="+mj-lt"/>
              </a:defRPr>
            </a:lvl4pPr>
            <a:lvl5pPr>
              <a:defRPr sz="770">
                <a:latin typeface="+mj-lt"/>
              </a:defRPr>
            </a:lvl5pPr>
          </a:lstStyle>
          <a:p>
            <a:pPr lvl="0"/>
            <a:r>
              <a:rPr lang="en-US"/>
              <a:t>Enter Redmine Number</a:t>
            </a:r>
          </a:p>
        </p:txBody>
      </p:sp>
      <p:sp>
        <p:nvSpPr>
          <p:cNvPr id="7" name="Title 1">
            <a:extLst>
              <a:ext uri="{FF2B5EF4-FFF2-40B4-BE49-F238E27FC236}">
                <a16:creationId xmlns:a16="http://schemas.microsoft.com/office/drawing/2014/main" id="{E527E93C-0073-46FD-952D-2D0B118A98CA}"/>
              </a:ext>
            </a:extLst>
          </p:cNvPr>
          <p:cNvSpPr>
            <a:spLocks noGrp="1"/>
          </p:cNvSpPr>
          <p:nvPr>
            <p:ph type="title"/>
          </p:nvPr>
        </p:nvSpPr>
        <p:spPr>
          <a:xfrm>
            <a:off x="309994" y="354457"/>
            <a:ext cx="7082931" cy="622412"/>
          </a:xfrm>
          <a:prstGeom prst="rect">
            <a:avLst/>
          </a:prstGeom>
        </p:spPr>
        <p:txBody>
          <a:bodyPr/>
          <a:lstStyle>
            <a:lvl1pPr>
              <a:lnSpc>
                <a:spcPct val="95000"/>
              </a:lnSpc>
              <a:defRPr sz="2420">
                <a:solidFill>
                  <a:schemeClr val="bg1"/>
                </a:solidFill>
              </a:defRPr>
            </a:lvl1pPr>
          </a:lstStyle>
          <a:p>
            <a:r>
              <a:rPr lang="en-US"/>
              <a:t>Click to edit Master title style</a:t>
            </a:r>
          </a:p>
        </p:txBody>
      </p:sp>
    </p:spTree>
    <p:extLst>
      <p:ext uri="{BB962C8B-B14F-4D97-AF65-F5344CB8AC3E}">
        <p14:creationId xmlns:p14="http://schemas.microsoft.com/office/powerpoint/2010/main" val="2182559660"/>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Divider / DK BKG logo">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930402" y="2558297"/>
            <a:ext cx="8205978" cy="1714246"/>
          </a:xfrm>
          <a:prstGeom prst="rect">
            <a:avLst/>
          </a:prstGeom>
        </p:spPr>
        <p:txBody>
          <a:bodyPr anchor="ctr"/>
          <a:lstStyle>
            <a:lvl1pPr algn="ctr">
              <a:lnSpc>
                <a:spcPts val="7150"/>
              </a:lnSpc>
              <a:defRPr sz="4950" spc="-22" baseline="0">
                <a:solidFill>
                  <a:schemeClr val="bg1"/>
                </a:solidFill>
              </a:defRPr>
            </a:lvl1pPr>
          </a:lstStyle>
          <a:p>
            <a:r>
              <a:rPr lang="en-US"/>
              <a:t>Divider</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560118" y="412196"/>
            <a:ext cx="1163003" cy="356259"/>
          </a:xfrm>
          <a:prstGeom prst="rect">
            <a:avLst/>
          </a:prstGeom>
        </p:spPr>
      </p:pic>
      <p:sp>
        <p:nvSpPr>
          <p:cNvPr id="5" name="Text Placeholder 4">
            <a:extLst>
              <a:ext uri="{FF2B5EF4-FFF2-40B4-BE49-F238E27FC236}">
                <a16:creationId xmlns:a16="http://schemas.microsoft.com/office/drawing/2014/main" id="{F1B0ABB3-2DD5-444B-8033-B98B28CE4717}"/>
              </a:ext>
            </a:extLst>
          </p:cNvPr>
          <p:cNvSpPr>
            <a:spLocks noGrp="1"/>
          </p:cNvSpPr>
          <p:nvPr>
            <p:ph type="body" sz="quarter" idx="14" hasCustomPrompt="1"/>
          </p:nvPr>
        </p:nvSpPr>
        <p:spPr>
          <a:xfrm>
            <a:off x="0" y="7382374"/>
            <a:ext cx="932498" cy="180476"/>
          </a:xfrm>
          <a:prstGeom prst="rect">
            <a:avLst/>
          </a:prstGeom>
        </p:spPr>
        <p:txBody>
          <a:bodyPr lIns="91440" tIns="45720" rIns="9144" bIns="45720" anchor="ctr" anchorCtr="0"/>
          <a:lstStyle>
            <a:lvl1pPr>
              <a:defRPr sz="550" b="1">
                <a:solidFill>
                  <a:schemeClr val="bg1">
                    <a:lumMod val="50000"/>
                  </a:schemeClr>
                </a:solidFill>
                <a:latin typeface="+mn-lt"/>
              </a:defRPr>
            </a:lvl1pPr>
            <a:lvl2pPr>
              <a:defRPr sz="770">
                <a:latin typeface="+mj-lt"/>
              </a:defRPr>
            </a:lvl2pPr>
            <a:lvl3pPr>
              <a:defRPr sz="770">
                <a:latin typeface="+mj-lt"/>
              </a:defRPr>
            </a:lvl3pPr>
            <a:lvl4pPr>
              <a:defRPr sz="770">
                <a:latin typeface="+mj-lt"/>
              </a:defRPr>
            </a:lvl4pPr>
            <a:lvl5pPr>
              <a:defRPr sz="770">
                <a:latin typeface="+mj-lt"/>
              </a:defRPr>
            </a:lvl5pPr>
          </a:lstStyle>
          <a:p>
            <a:pPr lvl="0"/>
            <a:r>
              <a:rPr lang="en-US"/>
              <a:t>Edit JIRA#-mmyy</a:t>
            </a:r>
          </a:p>
        </p:txBody>
      </p:sp>
    </p:spTree>
    <p:extLst>
      <p:ext uri="{BB962C8B-B14F-4D97-AF65-F5344CB8AC3E}">
        <p14:creationId xmlns:p14="http://schemas.microsoft.com/office/powerpoint/2010/main" val="3566925223"/>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1_June 2018 Title/Date range ">
    <p:bg>
      <p:bgPr>
        <a:solidFill>
          <a:srgbClr val="333F48"/>
        </a:solidFill>
        <a:effectLst/>
      </p:bgPr>
    </p:bg>
    <p:spTree>
      <p:nvGrpSpPr>
        <p:cNvPr id="1" name=""/>
        <p:cNvGrpSpPr/>
        <p:nvPr/>
      </p:nvGrpSpPr>
      <p:grpSpPr>
        <a:xfrm>
          <a:off x="0" y="0"/>
          <a:ext cx="0" cy="0"/>
          <a:chOff x="0" y="0"/>
          <a:chExt cx="0" cy="0"/>
        </a:xfrm>
      </p:grpSpPr>
      <p:sp>
        <p:nvSpPr>
          <p:cNvPr id="5" name="Text Placeholder 19"/>
          <p:cNvSpPr>
            <a:spLocks noGrp="1"/>
          </p:cNvSpPr>
          <p:nvPr>
            <p:ph type="body" sz="quarter" idx="10" hasCustomPrompt="1"/>
          </p:nvPr>
        </p:nvSpPr>
        <p:spPr>
          <a:xfrm>
            <a:off x="326224" y="936591"/>
            <a:ext cx="8098697" cy="457231"/>
          </a:xfrm>
          <a:prstGeom prst="rect">
            <a:avLst/>
          </a:prstGeom>
        </p:spPr>
        <p:txBody>
          <a:bodyPr lIns="73262" tIns="36631" rIns="73262" bIns="36631">
            <a:noAutofit/>
          </a:bodyPr>
          <a:lstStyle>
            <a:lvl1pPr marL="0" marR="0" indent="0" algn="l" defTabSz="845756" rtl="0" eaLnBrk="1" fontAlgn="base" latinLnBrk="0" hangingPunct="1">
              <a:lnSpc>
                <a:spcPct val="100000"/>
              </a:lnSpc>
              <a:spcBef>
                <a:spcPct val="0"/>
              </a:spcBef>
              <a:spcAft>
                <a:spcPct val="0"/>
              </a:spcAft>
              <a:buClrTx/>
              <a:buSzTx/>
              <a:buFontTx/>
              <a:buNone/>
              <a:defRPr lang="en-US" sz="1276" b="0" i="0" u="none" kern="1200" spc="0" baseline="0" smtClean="0">
                <a:solidFill>
                  <a:schemeClr val="bg2"/>
                </a:solidFill>
                <a:latin typeface="Avenir LT 65 Medium" panose="020B0603020000020003" pitchFamily="34" charset="0"/>
                <a:ea typeface="+mn-ea"/>
                <a:cs typeface="+mn-cs"/>
              </a:defRPr>
            </a:lvl1pPr>
          </a:lstStyle>
          <a:p>
            <a:pPr marL="0" marR="0" lvl="0" indent="1353" algn="l" defTabSz="845756" rtl="0" eaLnBrk="1" fontAlgn="base" latinLnBrk="0" hangingPunct="1">
              <a:lnSpc>
                <a:spcPct val="100000"/>
              </a:lnSpc>
              <a:spcBef>
                <a:spcPct val="75000"/>
              </a:spcBef>
              <a:spcAft>
                <a:spcPct val="0"/>
              </a:spcAft>
              <a:buClrTx/>
              <a:buSzTx/>
              <a:buFontTx/>
              <a:buNone/>
            </a:pPr>
            <a:r>
              <a:rPr lang="en-US"/>
              <a:t>Click to edit Subtitle</a:t>
            </a:r>
          </a:p>
        </p:txBody>
      </p:sp>
      <p:sp>
        <p:nvSpPr>
          <p:cNvPr id="6" name="Text Placeholder 4">
            <a:extLst>
              <a:ext uri="{FF2B5EF4-FFF2-40B4-BE49-F238E27FC236}">
                <a16:creationId xmlns:a16="http://schemas.microsoft.com/office/drawing/2014/main" id="{B692C567-047B-4463-B39B-718529F0AA2B}"/>
              </a:ext>
            </a:extLst>
          </p:cNvPr>
          <p:cNvSpPr>
            <a:spLocks noGrp="1"/>
          </p:cNvSpPr>
          <p:nvPr>
            <p:ph type="body" sz="quarter" idx="14" hasCustomPrompt="1"/>
          </p:nvPr>
        </p:nvSpPr>
        <p:spPr>
          <a:xfrm>
            <a:off x="3" y="7382375"/>
            <a:ext cx="932498" cy="180476"/>
          </a:xfrm>
          <a:prstGeom prst="rect">
            <a:avLst/>
          </a:prstGeom>
        </p:spPr>
        <p:txBody>
          <a:bodyPr lIns="91440" tIns="45720" rIns="9144" bIns="45720" anchor="ctr" anchorCtr="0"/>
          <a:lstStyle>
            <a:lvl1pPr>
              <a:defRPr sz="532" b="1">
                <a:solidFill>
                  <a:schemeClr val="bg1">
                    <a:lumMod val="50000"/>
                  </a:schemeClr>
                </a:solidFill>
                <a:latin typeface="+mn-lt"/>
              </a:defRPr>
            </a:lvl1pPr>
            <a:lvl2pPr>
              <a:defRPr sz="745">
                <a:latin typeface="+mj-lt"/>
              </a:defRPr>
            </a:lvl2pPr>
            <a:lvl3pPr>
              <a:defRPr sz="745">
                <a:latin typeface="+mj-lt"/>
              </a:defRPr>
            </a:lvl3pPr>
            <a:lvl4pPr>
              <a:defRPr sz="745">
                <a:latin typeface="+mj-lt"/>
              </a:defRPr>
            </a:lvl4pPr>
            <a:lvl5pPr>
              <a:defRPr sz="745">
                <a:latin typeface="+mj-lt"/>
              </a:defRPr>
            </a:lvl5pPr>
          </a:lstStyle>
          <a:p>
            <a:pPr lvl="0"/>
            <a:r>
              <a:rPr lang="en-US"/>
              <a:t>Enter Redmine Number</a:t>
            </a:r>
          </a:p>
        </p:txBody>
      </p:sp>
      <p:pic>
        <p:nvPicPr>
          <p:cNvPr id="7" name="Picture 6">
            <a:extLst>
              <a:ext uri="{FF2B5EF4-FFF2-40B4-BE49-F238E27FC236}">
                <a16:creationId xmlns:a16="http://schemas.microsoft.com/office/drawing/2014/main" id="{0ABCC116-0F9B-4913-91CB-60DE4203E69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560124" y="412199"/>
            <a:ext cx="1163003" cy="356259"/>
          </a:xfrm>
          <a:prstGeom prst="rect">
            <a:avLst/>
          </a:prstGeom>
        </p:spPr>
      </p:pic>
      <p:sp>
        <p:nvSpPr>
          <p:cNvPr id="8" name="Title 1">
            <a:extLst>
              <a:ext uri="{FF2B5EF4-FFF2-40B4-BE49-F238E27FC236}">
                <a16:creationId xmlns:a16="http://schemas.microsoft.com/office/drawing/2014/main" id="{A6E15BB9-52C8-4FEE-900B-3EFAC35C1C2B}"/>
              </a:ext>
            </a:extLst>
          </p:cNvPr>
          <p:cNvSpPr>
            <a:spLocks noGrp="1"/>
          </p:cNvSpPr>
          <p:nvPr>
            <p:ph type="title"/>
          </p:nvPr>
        </p:nvSpPr>
        <p:spPr>
          <a:xfrm>
            <a:off x="309996" y="354457"/>
            <a:ext cx="7082931" cy="582128"/>
          </a:xfrm>
          <a:prstGeom prst="rect">
            <a:avLst/>
          </a:prstGeom>
        </p:spPr>
        <p:txBody>
          <a:bodyPr/>
          <a:lstStyle>
            <a:lvl1pPr>
              <a:lnSpc>
                <a:spcPct val="95000"/>
              </a:lnSpc>
              <a:defRPr sz="2341">
                <a:solidFill>
                  <a:schemeClr val="bg1"/>
                </a:solidFill>
              </a:defRPr>
            </a:lvl1pPr>
          </a:lstStyle>
          <a:p>
            <a:r>
              <a:rPr lang="en-US"/>
              <a:t>Click to edit Master title style</a:t>
            </a:r>
          </a:p>
        </p:txBody>
      </p:sp>
      <p:sp>
        <p:nvSpPr>
          <p:cNvPr id="9" name="Text Placeholder 5">
            <a:extLst>
              <a:ext uri="{FF2B5EF4-FFF2-40B4-BE49-F238E27FC236}">
                <a16:creationId xmlns:a16="http://schemas.microsoft.com/office/drawing/2014/main" id="{E604C229-718D-4488-8014-1C1660FD2E15}"/>
              </a:ext>
            </a:extLst>
          </p:cNvPr>
          <p:cNvSpPr>
            <a:spLocks noGrp="1"/>
          </p:cNvSpPr>
          <p:nvPr>
            <p:ph type="body" sz="quarter" idx="11" hasCustomPrompt="1"/>
          </p:nvPr>
        </p:nvSpPr>
        <p:spPr>
          <a:xfrm>
            <a:off x="325676" y="6754413"/>
            <a:ext cx="9311530" cy="609230"/>
          </a:xfrm>
          <a:prstGeom prst="rect">
            <a:avLst/>
          </a:prstGeom>
        </p:spPr>
        <p:txBody>
          <a:bodyPr anchor="b"/>
          <a:lstStyle>
            <a:lvl1pPr>
              <a:spcBef>
                <a:spcPct val="0"/>
              </a:spcBef>
              <a:defRPr sz="745">
                <a:solidFill>
                  <a:schemeClr val="bg1">
                    <a:lumMod val="65000"/>
                  </a:schemeClr>
                </a:solidFill>
              </a:defRPr>
            </a:lvl1pPr>
            <a:lvl2pPr>
              <a:spcBef>
                <a:spcPct val="0"/>
              </a:spcBef>
              <a:defRPr sz="745" b="1">
                <a:solidFill>
                  <a:schemeClr val="bg1">
                    <a:lumMod val="65000"/>
                  </a:schemeClr>
                </a:solidFill>
              </a:defRPr>
            </a:lvl2pPr>
            <a:lvl3pPr>
              <a:spcBef>
                <a:spcPct val="0"/>
              </a:spcBef>
              <a:defRPr sz="745" cap="all" baseline="0">
                <a:solidFill>
                  <a:schemeClr val="bg1"/>
                </a:solidFill>
              </a:defRPr>
            </a:lvl3pPr>
            <a:lvl4pPr>
              <a:spcBef>
                <a:spcPct val="0"/>
              </a:spcBef>
              <a:defRPr sz="745"/>
            </a:lvl4pPr>
            <a:lvl5pPr>
              <a:spcBef>
                <a:spcPct val="0"/>
              </a:spcBef>
              <a:defRPr sz="745"/>
            </a:lvl5pPr>
          </a:lstStyle>
          <a:p>
            <a:r>
              <a:rPr lang="en-US"/>
              <a:t>Disclosure text. 7pt Avenir med Grey</a:t>
            </a:r>
          </a:p>
          <a:p>
            <a:pPr lvl="1"/>
            <a:r>
              <a:rPr lang="en-US"/>
              <a:t>Bold disclosure text</a:t>
            </a:r>
          </a:p>
        </p:txBody>
      </p:sp>
      <p:sp>
        <p:nvSpPr>
          <p:cNvPr id="10" name="Slide Number Placeholder 1">
            <a:extLst>
              <a:ext uri="{FF2B5EF4-FFF2-40B4-BE49-F238E27FC236}">
                <a16:creationId xmlns:a16="http://schemas.microsoft.com/office/drawing/2014/main" id="{7F22D08F-4B4C-4448-BD73-8DFD6921E5BA}"/>
              </a:ext>
            </a:extLst>
          </p:cNvPr>
          <p:cNvSpPr>
            <a:spLocks noGrp="1"/>
          </p:cNvSpPr>
          <p:nvPr>
            <p:ph type="sldNum" sz="quarter" idx="4"/>
          </p:nvPr>
        </p:nvSpPr>
        <p:spPr>
          <a:xfrm>
            <a:off x="9725876" y="7161212"/>
            <a:ext cx="332526" cy="401638"/>
          </a:xfrm>
          <a:prstGeom prst="rect">
            <a:avLst/>
          </a:prstGeom>
        </p:spPr>
        <p:txBody>
          <a:bodyPr vert="horz" lIns="91440" tIns="45720" rIns="91440" bIns="45720" rtlCol="0" anchor="ctr"/>
          <a:lstStyle>
            <a:lvl1pPr algn="r">
              <a:defRPr sz="898">
                <a:solidFill>
                  <a:schemeClr val="tx1">
                    <a:tint val="75000"/>
                  </a:schemeClr>
                </a:solidFill>
              </a:defRPr>
            </a:lvl1pPr>
          </a:lstStyle>
          <a:p>
            <a:fld id="{37AA4CC0-EC5D-46FE-BE5B-1DE9B9F2D0C0}" type="slidenum">
              <a:rPr lang="en-US" smtClean="0"/>
              <a:t>‹#›</a:t>
            </a:fld>
            <a:endParaRPr lang="en-US"/>
          </a:p>
        </p:txBody>
      </p:sp>
    </p:spTree>
    <p:extLst>
      <p:ext uri="{BB962C8B-B14F-4D97-AF65-F5344CB8AC3E}">
        <p14:creationId xmlns:p14="http://schemas.microsoft.com/office/powerpoint/2010/main" val="452755032"/>
      </p:ext>
    </p:extLst>
  </p:cSld>
  <p:clrMapOvr>
    <a:masterClrMapping/>
  </p:clrMapOvr>
  <p:transition/>
  <p:extLst>
    <p:ext uri="{DCECCB84-F9BA-43D5-87BE-67443E8EF086}">
      <p15:sldGuideLst xmlns:p15="http://schemas.microsoft.com/office/powerpoint/2012/main">
        <p15:guide id="1" orient="horz" pos="1620">
          <p15:clr>
            <a:srgbClr val="FBAE40"/>
          </p15:clr>
        </p15:guide>
        <p15:guide id="2" orient="horz" pos="348">
          <p15:clr>
            <a:srgbClr val="FBAE40"/>
          </p15:clr>
        </p15:guide>
        <p15:guide id="3" orient="horz" pos="3108">
          <p15:clr>
            <a:srgbClr val="FBAE40"/>
          </p15:clr>
        </p15:guide>
        <p15:guide id="4" pos="249">
          <p15:clr>
            <a:srgbClr val="FBAE40"/>
          </p15:clr>
        </p15:guide>
        <p15:guide id="5" pos="5756">
          <p15:clr>
            <a:srgbClr val="FBAE40"/>
          </p15:clr>
        </p15:guide>
        <p15:guide id="6" pos="81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subhead eyebrow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8DB4539C-023F-4337-85D4-035F434C0CA2}"/>
              </a:ext>
            </a:extLst>
          </p:cNvPr>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Tree>
    <p:extLst>
      <p:ext uri="{BB962C8B-B14F-4D97-AF65-F5344CB8AC3E}">
        <p14:creationId xmlns:p14="http://schemas.microsoft.com/office/powerpoint/2010/main" val="315114496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2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p:cNvSpPr>
          <p:nvPr>
            <p:ph type="body" sz="quarter" idx="20"/>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endParaRPr lang="en-US"/>
          </a:p>
        </p:txBody>
      </p:sp>
    </p:spTree>
    <p:extLst>
      <p:ext uri="{BB962C8B-B14F-4D97-AF65-F5344CB8AC3E}">
        <p14:creationId xmlns:p14="http://schemas.microsoft.com/office/powerpoint/2010/main" val="2697956562"/>
      </p:ext>
    </p:extLst>
  </p:cSld>
  <p:clrMapOvr>
    <a:masterClrMapping/>
  </p:clrMapOvr>
  <p:transition/>
  <p:hf hdr="0" ftr="0" dt="0"/>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graphicFrame>
        <p:nvGraphicFramePr>
          <p:cNvPr id="12" name="Table 11">
            <a:extLst>
              <a:ext uri="{FF2B5EF4-FFF2-40B4-BE49-F238E27FC236}">
                <a16:creationId xmlns:a16="http://schemas.microsoft.com/office/drawing/2014/main" id="{2666D739-3237-4267-9E06-BB7C9A361D09}"/>
              </a:ext>
            </a:extLst>
          </p:cNvPr>
          <p:cNvGraphicFramePr>
            <a:graphicFrameLocks noGrp="1"/>
          </p:cNvGraphicFramePr>
          <p:nvPr userDrawn="1">
            <p:extLst>
              <p:ext uri="{D42A27DB-BD31-4B8C-83A1-F6EECF244321}">
                <p14:modId xmlns:p14="http://schemas.microsoft.com/office/powerpoint/2010/main" val="2189795071"/>
              </p:ext>
            </p:extLst>
          </p:nvPr>
        </p:nvGraphicFramePr>
        <p:xfrm>
          <a:off x="447675" y="2103120"/>
          <a:ext cx="9144000" cy="2453640"/>
        </p:xfrm>
        <a:graphic>
          <a:graphicData uri="http://schemas.openxmlformats.org/drawingml/2006/table">
            <a:tbl>
              <a:tblPr firstRow="1" bandRow="1">
                <a:tableStyleId>{5C22544A-7EE6-4342-B048-85BDC9FD1C3A}</a:tableStyleId>
              </a:tblPr>
              <a:tblGrid>
                <a:gridCol w="1097280">
                  <a:extLst>
                    <a:ext uri="{9D8B030D-6E8A-4147-A177-3AD203B41FA5}">
                      <a16:colId xmlns:a16="http://schemas.microsoft.com/office/drawing/2014/main" val="137581548"/>
                    </a:ext>
                  </a:extLst>
                </a:gridCol>
                <a:gridCol w="1280160">
                  <a:extLst>
                    <a:ext uri="{9D8B030D-6E8A-4147-A177-3AD203B41FA5}">
                      <a16:colId xmlns:a16="http://schemas.microsoft.com/office/drawing/2014/main" val="4166370444"/>
                    </a:ext>
                  </a:extLst>
                </a:gridCol>
                <a:gridCol w="914400">
                  <a:extLst>
                    <a:ext uri="{9D8B030D-6E8A-4147-A177-3AD203B41FA5}">
                      <a16:colId xmlns:a16="http://schemas.microsoft.com/office/drawing/2014/main" val="897382034"/>
                    </a:ext>
                  </a:extLst>
                </a:gridCol>
                <a:gridCol w="1234440">
                  <a:extLst>
                    <a:ext uri="{9D8B030D-6E8A-4147-A177-3AD203B41FA5}">
                      <a16:colId xmlns:a16="http://schemas.microsoft.com/office/drawing/2014/main" val="2147747548"/>
                    </a:ext>
                  </a:extLst>
                </a:gridCol>
                <a:gridCol w="1234440">
                  <a:extLst>
                    <a:ext uri="{9D8B030D-6E8A-4147-A177-3AD203B41FA5}">
                      <a16:colId xmlns:a16="http://schemas.microsoft.com/office/drawing/2014/main" val="3293860983"/>
                    </a:ext>
                  </a:extLst>
                </a:gridCol>
                <a:gridCol w="914400">
                  <a:extLst>
                    <a:ext uri="{9D8B030D-6E8A-4147-A177-3AD203B41FA5}">
                      <a16:colId xmlns:a16="http://schemas.microsoft.com/office/drawing/2014/main" val="452494766"/>
                    </a:ext>
                  </a:extLst>
                </a:gridCol>
                <a:gridCol w="1234440">
                  <a:extLst>
                    <a:ext uri="{9D8B030D-6E8A-4147-A177-3AD203B41FA5}">
                      <a16:colId xmlns:a16="http://schemas.microsoft.com/office/drawing/2014/main" val="3318843599"/>
                    </a:ext>
                  </a:extLst>
                </a:gridCol>
                <a:gridCol w="1234440">
                  <a:extLst>
                    <a:ext uri="{9D8B030D-6E8A-4147-A177-3AD203B41FA5}">
                      <a16:colId xmlns:a16="http://schemas.microsoft.com/office/drawing/2014/main" val="3012584611"/>
                    </a:ext>
                  </a:extLst>
                </a:gridCol>
              </a:tblGrid>
              <a:tr h="320040">
                <a:tc>
                  <a:txBody>
                    <a:bodyPr/>
                    <a:lstStyle/>
                    <a:p>
                      <a:pPr marL="0" marR="0" lvl="0" indent="0" algn="l" defTabSz="1018824" rtl="0" eaLnBrk="1" fontAlgn="base" latinLnBrk="0" hangingPunct="1">
                        <a:lnSpc>
                          <a:spcPct val="100000"/>
                        </a:lnSpc>
                        <a:spcBef>
                          <a:spcPct val="0"/>
                        </a:spcBef>
                        <a:spcAft>
                          <a:spcPct val="0"/>
                        </a:spcAft>
                        <a:buClrTx/>
                        <a:buSzTx/>
                        <a:buFontTx/>
                        <a:buNone/>
                        <a:defRPr/>
                      </a:pPr>
                      <a:endParaRPr kumimoji="0" lang="en-US" sz="1050" b="1" i="0" u="none" strike="noStrike" kern="1200" cap="all" spc="100" normalizeH="0" baseline="0" noProof="0">
                        <a:ln>
                          <a:noFill/>
                        </a:ln>
                        <a:solidFill>
                          <a:srgbClr val="FFFFFF">
                            <a:lumMod val="50000"/>
                          </a:srgbClr>
                        </a:solidFill>
                        <a:effectLst/>
                        <a:uLnTx/>
                        <a:uFillTx/>
                        <a:latin typeface="+mj-lt"/>
                        <a:ea typeface="+mn-ea"/>
                        <a:cs typeface="+mn-cs"/>
                      </a:endParaRPr>
                    </a:p>
                  </a:txBody>
                  <a:tcPr marL="0">
                    <a:lnB w="38100" cmpd="sng">
                      <a:noFill/>
                    </a:lnB>
                    <a:noFill/>
                  </a:tcPr>
                </a:tc>
                <a:tc>
                  <a:txBody>
                    <a:bodyPr/>
                    <a:lstStyle/>
                    <a:p>
                      <a:pPr marL="0" marR="0" lvl="0" indent="0" algn="l" defTabSz="1018824" rtl="0" eaLnBrk="1" fontAlgn="base" latinLnBrk="0" hangingPunct="1">
                        <a:lnSpc>
                          <a:spcPct val="100000"/>
                        </a:lnSpc>
                        <a:spcBef>
                          <a:spcPct val="0"/>
                        </a:spcBef>
                        <a:spcAft>
                          <a:spcPct val="0"/>
                        </a:spcAft>
                        <a:buClrTx/>
                        <a:buSzTx/>
                        <a:buFontTx/>
                        <a:buNone/>
                        <a:defRPr/>
                      </a:pPr>
                      <a:r>
                        <a:rPr kumimoji="0" lang="en-US" sz="1050" b="1" i="0" u="none" strike="noStrike" kern="1200" cap="all" spc="100" normalizeH="0" baseline="0" noProof="0">
                          <a:ln>
                            <a:noFill/>
                          </a:ln>
                          <a:solidFill>
                            <a:srgbClr val="FFFFFF">
                              <a:lumMod val="50000"/>
                            </a:srgbClr>
                          </a:solidFill>
                          <a:effectLst/>
                          <a:uLnTx/>
                          <a:uFillTx/>
                          <a:latin typeface="+mj-lt"/>
                          <a:ea typeface="+mn-ea"/>
                          <a:cs typeface="+mn-cs"/>
                        </a:rPr>
                        <a:t>Size</a:t>
                      </a:r>
                    </a:p>
                  </a:txBody>
                  <a:tcPr marL="0">
                    <a:lnB w="38100" cmpd="sng">
                      <a:noFill/>
                    </a:lnB>
                    <a:noFill/>
                  </a:tcPr>
                </a:tc>
                <a:tc>
                  <a:txBody>
                    <a:bodyPr/>
                    <a:lstStyle/>
                    <a:p>
                      <a:endParaRPr lang="en-US" sz="1050" b="1" spc="100" baseline="0">
                        <a:latin typeface="+mj-lt"/>
                      </a:endParaRPr>
                    </a:p>
                  </a:txBody>
                  <a:tcPr marL="0">
                    <a:lnB w="38100" cmpd="sng">
                      <a:noFill/>
                    </a:lnB>
                    <a:noFill/>
                  </a:tcPr>
                </a:tc>
                <a:tc gridSpan="2">
                  <a:txBody>
                    <a:bodyPr/>
                    <a:lstStyle/>
                    <a:p>
                      <a:pPr marL="0" marR="0" lvl="0" indent="0" algn="l" defTabSz="1018824" rtl="0" eaLnBrk="1" fontAlgn="base" latinLnBrk="0" hangingPunct="1">
                        <a:lnSpc>
                          <a:spcPct val="100000"/>
                        </a:lnSpc>
                        <a:spcBef>
                          <a:spcPct val="0"/>
                        </a:spcBef>
                        <a:spcAft>
                          <a:spcPct val="0"/>
                        </a:spcAft>
                        <a:buClrTx/>
                        <a:buSzTx/>
                        <a:buFontTx/>
                        <a:buNone/>
                        <a:defRPr/>
                      </a:pPr>
                      <a:r>
                        <a:rPr kumimoji="0" lang="en-US" sz="1050" b="1" i="0" u="none" strike="noStrike" kern="1200" cap="all" spc="100" normalizeH="0" baseline="0" noProof="0">
                          <a:ln>
                            <a:noFill/>
                          </a:ln>
                          <a:solidFill>
                            <a:srgbClr val="FFFFFF">
                              <a:lumMod val="50000"/>
                            </a:srgbClr>
                          </a:solidFill>
                          <a:effectLst/>
                          <a:uLnTx/>
                          <a:uFillTx/>
                          <a:latin typeface="+mj-lt"/>
                          <a:ea typeface="+mn-ea"/>
                          <a:cs typeface="+mn-cs"/>
                        </a:rPr>
                        <a:t>Relative Price</a:t>
                      </a:r>
                    </a:p>
                  </a:txBody>
                  <a:tcPr marL="0">
                    <a:lnB w="38100" cmpd="sng">
                      <a:noFill/>
                    </a:lnB>
                    <a:noFill/>
                  </a:tcPr>
                </a:tc>
                <a:tc hMerge="1">
                  <a:txBody>
                    <a:bodyPr/>
                    <a:lstStyle/>
                    <a:p>
                      <a:endParaRPr lang="en-US" sz="1400"/>
                    </a:p>
                  </a:txBody>
                  <a:tcPr/>
                </a:tc>
                <a:tc>
                  <a:txBody>
                    <a:bodyPr/>
                    <a:lstStyle/>
                    <a:p>
                      <a:endParaRPr lang="en-US" sz="1050" b="1" spc="100" baseline="0">
                        <a:latin typeface="+mj-lt"/>
                      </a:endParaRPr>
                    </a:p>
                  </a:txBody>
                  <a:tcPr marL="0">
                    <a:lnB w="38100" cmpd="sng">
                      <a:noFill/>
                    </a:lnB>
                    <a:noFill/>
                  </a:tcPr>
                </a:tc>
                <a:tc gridSpan="2">
                  <a:txBody>
                    <a:bodyPr/>
                    <a:lstStyle/>
                    <a:p>
                      <a:r>
                        <a:rPr kumimoji="0" lang="en-US" sz="1050" b="1" i="0" u="none" strike="noStrike" kern="1200" cap="all" spc="100" normalizeH="0" baseline="0" noProof="0">
                          <a:ln>
                            <a:noFill/>
                          </a:ln>
                          <a:solidFill>
                            <a:srgbClr val="FFFFFF">
                              <a:lumMod val="50000"/>
                            </a:srgbClr>
                          </a:solidFill>
                          <a:effectLst/>
                          <a:uLnTx/>
                          <a:uFillTx/>
                          <a:latin typeface="+mj-lt"/>
                          <a:ea typeface="+mn-ea"/>
                          <a:cs typeface="+mn-cs"/>
                        </a:rPr>
                        <a:t>Profitability</a:t>
                      </a:r>
                      <a:endParaRPr lang="en-US" sz="1050" b="1" spc="100" baseline="0">
                        <a:latin typeface="+mj-lt"/>
                      </a:endParaRPr>
                    </a:p>
                  </a:txBody>
                  <a:tcPr marL="0">
                    <a:lnB w="38100" cmpd="sng">
                      <a:noFill/>
                    </a:lnB>
                    <a:noFill/>
                  </a:tcPr>
                </a:tc>
                <a:tc hMerge="1">
                  <a:txBody>
                    <a:bodyPr/>
                    <a:lstStyle/>
                    <a:p>
                      <a:endParaRPr lang="en-US" sz="1400"/>
                    </a:p>
                  </a:txBody>
                  <a:tcPr/>
                </a:tc>
                <a:extLst>
                  <a:ext uri="{0D108BD9-81ED-4DB2-BD59-A6C34878D82A}">
                    <a16:rowId xmlns:a16="http://schemas.microsoft.com/office/drawing/2014/main" val="3359732640"/>
                  </a:ext>
                </a:extLst>
              </a:tr>
              <a:tr h="182880">
                <a:tc>
                  <a:txBody>
                    <a:bodyPr/>
                    <a:lstStyle/>
                    <a:p>
                      <a:endParaRPr lang="en-US" sz="80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800" b="1" kern="1200" cap="all" spc="100" baseline="0">
                          <a:solidFill>
                            <a:schemeClr val="bg1"/>
                          </a:solidFill>
                          <a:latin typeface="+mn-lt"/>
                          <a:ea typeface="+mn-ea"/>
                          <a:cs typeface="+mn-cs"/>
                        </a:rPr>
                        <a:t>Value</a:t>
                      </a:r>
                    </a:p>
                  </a:txBody>
                  <a:tcPr>
                    <a:lnL w="12700" cmpd="sng">
                      <a:noFill/>
                    </a:lnL>
                    <a:lnR w="9525" cap="flat" cmpd="sng" algn="ctr">
                      <a:solidFill>
                        <a:schemeClr val="bg1">
                          <a:lumMod val="6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tx1">
                        <a:lumMod val="50000"/>
                        <a:lumOff val="50000"/>
                      </a:schemeClr>
                    </a:solidFill>
                  </a:tcPr>
                </a:tc>
                <a:tc>
                  <a:txBody>
                    <a:bodyPr/>
                    <a:lstStyle/>
                    <a:p>
                      <a:r>
                        <a:rPr lang="en-US" sz="800" b="1" kern="1200" cap="all" spc="100" baseline="0">
                          <a:solidFill>
                            <a:schemeClr val="bg1"/>
                          </a:solidFill>
                          <a:latin typeface="+mn-lt"/>
                          <a:ea typeface="+mn-ea"/>
                          <a:cs typeface="+mn-cs"/>
                        </a:rPr>
                        <a:t>Growth</a:t>
                      </a:r>
                    </a:p>
                  </a:txBody>
                  <a:tcPr>
                    <a:lnL w="9525" cap="flat" cmpd="sng" algn="ctr">
                      <a:solidFill>
                        <a:schemeClr val="bg1">
                          <a:lumMod val="65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tx1">
                        <a:lumMod val="50000"/>
                        <a:lumOff val="50000"/>
                      </a:schemeClr>
                    </a:solidFill>
                  </a:tcPr>
                </a:tc>
                <a:tc>
                  <a:txBody>
                    <a:bodyPr/>
                    <a:lstStyle/>
                    <a:p>
                      <a:endParaRPr lang="en-US" sz="800" b="1" kern="1200" cap="all" spc="100" baseline="0">
                        <a:solidFill>
                          <a:schemeClr val="bg1"/>
                        </a:solidFill>
                        <a:latin typeface="+mn-lt"/>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800" b="1" kern="1200" cap="all" spc="100" baseline="0">
                          <a:solidFill>
                            <a:schemeClr val="bg1"/>
                          </a:solidFill>
                          <a:latin typeface="+mn-lt"/>
                          <a:ea typeface="+mn-ea"/>
                          <a:cs typeface="+mn-cs"/>
                        </a:rPr>
                        <a:t>High Prof</a:t>
                      </a:r>
                    </a:p>
                  </a:txBody>
                  <a:tcPr>
                    <a:lnL w="12700" cmpd="sng">
                      <a:noFill/>
                    </a:lnL>
                    <a:lnR w="9525" cap="flat" cmpd="sng" algn="ctr">
                      <a:solidFill>
                        <a:schemeClr val="bg1">
                          <a:lumMod val="6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tx1">
                        <a:lumMod val="50000"/>
                        <a:lumOff val="50000"/>
                      </a:schemeClr>
                    </a:solidFill>
                  </a:tcPr>
                </a:tc>
                <a:tc>
                  <a:txBody>
                    <a:bodyPr/>
                    <a:lstStyle/>
                    <a:p>
                      <a:r>
                        <a:rPr lang="en-US" sz="800" b="1" kern="1200" cap="all" spc="100" baseline="0">
                          <a:solidFill>
                            <a:schemeClr val="bg1"/>
                          </a:solidFill>
                          <a:latin typeface="+mn-lt"/>
                          <a:ea typeface="+mn-ea"/>
                          <a:cs typeface="+mn-cs"/>
                        </a:rPr>
                        <a:t>Low Prof</a:t>
                      </a:r>
                    </a:p>
                  </a:txBody>
                  <a:tcPr>
                    <a:lnL w="9525" cap="flat" cmpd="sng" algn="ctr">
                      <a:solidFill>
                        <a:schemeClr val="bg1">
                          <a:lumMod val="65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4194332454"/>
                  </a:ext>
                </a:extLst>
              </a:tr>
              <a:tr h="822960">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lang="en-US" sz="1600" kern="1200" noProof="0">
                          <a:solidFill>
                            <a:schemeClr val="tx1">
                              <a:lumMod val="75000"/>
                              <a:lumOff val="25000"/>
                            </a:schemeClr>
                          </a:solidFill>
                          <a:latin typeface="Avenir LT 65 Medium" panose="020B0603020000020003" pitchFamily="34" charset="0"/>
                          <a:ea typeface="+mn-ea"/>
                          <a:cs typeface="+mn-cs"/>
                        </a:rPr>
                        <a:t>Large</a:t>
                      </a:r>
                    </a:p>
                  </a:txBody>
                  <a:tcPr marL="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9525"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9525"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9525"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9525"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943744705"/>
                  </a:ext>
                </a:extLst>
              </a:tr>
              <a:tr h="274320">
                <a:tc>
                  <a:txBody>
                    <a:bodyPr/>
                    <a:lstStyle/>
                    <a:p>
                      <a:pPr algn="l"/>
                      <a:endParaRPr lang="en-US" sz="800" kern="1200">
                        <a:solidFill>
                          <a:schemeClr val="tx1">
                            <a:lumMod val="75000"/>
                            <a:lumOff val="25000"/>
                          </a:schemeClr>
                        </a:solidFill>
                        <a:latin typeface="Avenir LT 65 Medium" panose="020B0603020000020003" pitchFamily="34" charset="0"/>
                        <a:ea typeface="+mn-ea"/>
                        <a:cs typeface="+mn-cs"/>
                      </a:endParaRPr>
                    </a:p>
                  </a:txBody>
                  <a:tcPr marL="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952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12700" cmpd="sng">
                      <a:noFill/>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800"/>
                    </a:p>
                  </a:txBody>
                  <a:tcPr>
                    <a:lnL w="952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1909322"/>
                  </a:ext>
                </a:extLst>
              </a:tr>
              <a:tr h="822960">
                <a:tc>
                  <a:txBody>
                    <a:bodyPr/>
                    <a:lstStyle/>
                    <a:p>
                      <a:pPr marL="0" marR="0" lvl="0" indent="0" algn="l" defTabSz="914400" rtl="0" eaLnBrk="1" fontAlgn="base" latinLnBrk="0" hangingPunct="1">
                        <a:lnSpc>
                          <a:spcPct val="100000"/>
                        </a:lnSpc>
                        <a:spcBef>
                          <a:spcPct val="0"/>
                        </a:spcBef>
                        <a:spcAft>
                          <a:spcPct val="0"/>
                        </a:spcAft>
                        <a:buClrTx/>
                        <a:buSzTx/>
                        <a:buFontTx/>
                        <a:buNone/>
                        <a:defRPr/>
                      </a:pPr>
                      <a:r>
                        <a:rPr lang="en-US" sz="1600" kern="1200">
                          <a:solidFill>
                            <a:schemeClr val="tx1">
                              <a:lumMod val="75000"/>
                              <a:lumOff val="25000"/>
                            </a:schemeClr>
                          </a:solidFill>
                          <a:latin typeface="Avenir LT 65 Medium" panose="020B0603020000020003" pitchFamily="34" charset="0"/>
                          <a:ea typeface="+mn-ea"/>
                          <a:cs typeface="+mn-cs"/>
                        </a:rPr>
                        <a:t>Small</a:t>
                      </a:r>
                    </a:p>
                  </a:txBody>
                  <a:tcPr marL="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9525"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9525"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12700" cmpd="sng">
                      <a:noFill/>
                    </a:lnL>
                    <a:lnR w="9525"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a:ln>
                          <a:noFill/>
                        </a:ln>
                        <a:solidFill>
                          <a:srgbClr val="000000"/>
                        </a:solidFill>
                        <a:effectLst/>
                        <a:uLnTx/>
                        <a:uFillTx/>
                        <a:latin typeface="+mn-lt"/>
                        <a:ea typeface="+mn-ea"/>
                        <a:cs typeface="+mn-cs"/>
                      </a:endParaRPr>
                    </a:p>
                  </a:txBody>
                  <a:tcPr anchor="ctr">
                    <a:lnL w="9525"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64891704"/>
                  </a:ext>
                </a:extLst>
              </a:tr>
            </a:tbl>
          </a:graphicData>
        </a:graphic>
      </p:graphicFrame>
      <p:grpSp>
        <p:nvGrpSpPr>
          <p:cNvPr id="13" name="Group 12">
            <a:extLst>
              <a:ext uri="{FF2B5EF4-FFF2-40B4-BE49-F238E27FC236}">
                <a16:creationId xmlns:a16="http://schemas.microsoft.com/office/drawing/2014/main" id="{0126E9BE-FFBD-4738-AF90-B392654DBCFF}"/>
              </a:ext>
            </a:extLst>
          </p:cNvPr>
          <p:cNvGrpSpPr/>
          <p:nvPr userDrawn="1"/>
        </p:nvGrpSpPr>
        <p:grpSpPr>
          <a:xfrm>
            <a:off x="3308293" y="2219101"/>
            <a:ext cx="3360912" cy="2337659"/>
            <a:chOff x="3327343" y="2306619"/>
            <a:chExt cx="3360912" cy="3474720"/>
          </a:xfrm>
        </p:grpSpPr>
        <p:cxnSp>
          <p:nvCxnSpPr>
            <p:cNvPr id="14" name="Straight Connector 13">
              <a:extLst>
                <a:ext uri="{FF2B5EF4-FFF2-40B4-BE49-F238E27FC236}">
                  <a16:creationId xmlns:a16="http://schemas.microsoft.com/office/drawing/2014/main" id="{0BBE56DF-B701-4350-AFA8-1865DCC62D23}"/>
                </a:ext>
              </a:extLst>
            </p:cNvPr>
            <p:cNvCxnSpPr/>
            <p:nvPr/>
          </p:nvCxnSpPr>
          <p:spPr>
            <a:xfrm flipH="1">
              <a:off x="3327343" y="2306619"/>
              <a:ext cx="0" cy="34747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4C7E863-3ED5-4252-8F6F-4FFF4745525B}"/>
                </a:ext>
              </a:extLst>
            </p:cNvPr>
            <p:cNvCxnSpPr/>
            <p:nvPr/>
          </p:nvCxnSpPr>
          <p:spPr>
            <a:xfrm flipH="1">
              <a:off x="6688255" y="2306619"/>
              <a:ext cx="0" cy="34747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F29D73E5-4542-4A32-ADCF-203CB7AE09C6}"/>
              </a:ext>
            </a:extLst>
          </p:cNvPr>
          <p:cNvSpPr>
            <a:spLocks noGrp="1"/>
          </p:cNvSpPr>
          <p:nvPr>
            <p:ph type="body" sz="quarter" idx="21" hasCustomPrompt="1"/>
          </p:nvPr>
        </p:nvSpPr>
        <p:spPr>
          <a:xfrm>
            <a:off x="1535113" y="2627313"/>
            <a:ext cx="1281112" cy="820737"/>
          </a:xfrm>
        </p:spPr>
        <p:txBody>
          <a:bodyPr anchor="ctr"/>
          <a:lstStyle>
            <a:lvl1pPr algn="ctr">
              <a:defRPr sz="1600"/>
            </a:lvl1pPr>
          </a:lstStyle>
          <a:p>
            <a:pPr lvl="0"/>
            <a:r>
              <a:rPr lang="en-US"/>
              <a:t>X.X%</a:t>
            </a:r>
          </a:p>
        </p:txBody>
      </p:sp>
      <p:sp>
        <p:nvSpPr>
          <p:cNvPr id="16" name="Text Placeholder 2">
            <a:extLst>
              <a:ext uri="{FF2B5EF4-FFF2-40B4-BE49-F238E27FC236}">
                <a16:creationId xmlns:a16="http://schemas.microsoft.com/office/drawing/2014/main" id="{A2A79894-DD21-453C-831B-1ECB3F7789AD}"/>
              </a:ext>
            </a:extLst>
          </p:cNvPr>
          <p:cNvSpPr>
            <a:spLocks noGrp="1"/>
          </p:cNvSpPr>
          <p:nvPr>
            <p:ph type="body" sz="quarter" idx="22" hasCustomPrompt="1"/>
          </p:nvPr>
        </p:nvSpPr>
        <p:spPr>
          <a:xfrm>
            <a:off x="1535113" y="3736023"/>
            <a:ext cx="1281112" cy="820737"/>
          </a:xfrm>
        </p:spPr>
        <p:txBody>
          <a:bodyPr anchor="ctr"/>
          <a:lstStyle>
            <a:lvl1pPr algn="ctr">
              <a:defRPr sz="1600"/>
            </a:lvl1pPr>
          </a:lstStyle>
          <a:p>
            <a:pPr lvl="0"/>
            <a:r>
              <a:rPr lang="en-US"/>
              <a:t>X.X%</a:t>
            </a:r>
          </a:p>
        </p:txBody>
      </p:sp>
      <p:sp>
        <p:nvSpPr>
          <p:cNvPr id="17" name="Text Placeholder 2">
            <a:extLst>
              <a:ext uri="{FF2B5EF4-FFF2-40B4-BE49-F238E27FC236}">
                <a16:creationId xmlns:a16="http://schemas.microsoft.com/office/drawing/2014/main" id="{99D9C32E-BAEE-4E8D-9556-2E1DFEA388BD}"/>
              </a:ext>
            </a:extLst>
          </p:cNvPr>
          <p:cNvSpPr>
            <a:spLocks noGrp="1"/>
          </p:cNvSpPr>
          <p:nvPr>
            <p:ph type="body" sz="quarter" idx="23" hasCustomPrompt="1"/>
          </p:nvPr>
        </p:nvSpPr>
        <p:spPr>
          <a:xfrm>
            <a:off x="3746736" y="2633472"/>
            <a:ext cx="1208720" cy="820737"/>
          </a:xfrm>
        </p:spPr>
        <p:txBody>
          <a:bodyPr anchor="ctr"/>
          <a:lstStyle>
            <a:lvl1pPr algn="ctr">
              <a:defRPr sz="1600"/>
            </a:lvl1pPr>
          </a:lstStyle>
          <a:p>
            <a:pPr lvl="0"/>
            <a:r>
              <a:rPr lang="en-US"/>
              <a:t>X.X%</a:t>
            </a:r>
          </a:p>
        </p:txBody>
      </p:sp>
      <p:sp>
        <p:nvSpPr>
          <p:cNvPr id="18" name="Text Placeholder 2">
            <a:extLst>
              <a:ext uri="{FF2B5EF4-FFF2-40B4-BE49-F238E27FC236}">
                <a16:creationId xmlns:a16="http://schemas.microsoft.com/office/drawing/2014/main" id="{9DB4CA98-0BC4-4ECC-A45F-3D39FB977193}"/>
              </a:ext>
            </a:extLst>
          </p:cNvPr>
          <p:cNvSpPr>
            <a:spLocks noGrp="1"/>
          </p:cNvSpPr>
          <p:nvPr>
            <p:ph type="body" sz="quarter" idx="24" hasCustomPrompt="1"/>
          </p:nvPr>
        </p:nvSpPr>
        <p:spPr>
          <a:xfrm>
            <a:off x="4991722" y="2633472"/>
            <a:ext cx="1208720" cy="820737"/>
          </a:xfrm>
        </p:spPr>
        <p:txBody>
          <a:bodyPr anchor="ctr"/>
          <a:lstStyle>
            <a:lvl1pPr algn="ctr">
              <a:defRPr sz="1600"/>
            </a:lvl1pPr>
          </a:lstStyle>
          <a:p>
            <a:pPr lvl="0"/>
            <a:r>
              <a:rPr lang="en-US"/>
              <a:t>X.X%</a:t>
            </a:r>
          </a:p>
        </p:txBody>
      </p:sp>
      <p:sp>
        <p:nvSpPr>
          <p:cNvPr id="19" name="Text Placeholder 2">
            <a:extLst>
              <a:ext uri="{FF2B5EF4-FFF2-40B4-BE49-F238E27FC236}">
                <a16:creationId xmlns:a16="http://schemas.microsoft.com/office/drawing/2014/main" id="{99E2B102-F482-46D1-8701-1E4A59B53536}"/>
              </a:ext>
            </a:extLst>
          </p:cNvPr>
          <p:cNvSpPr>
            <a:spLocks noGrp="1"/>
          </p:cNvSpPr>
          <p:nvPr>
            <p:ph type="body" sz="quarter" idx="25" hasCustomPrompt="1"/>
          </p:nvPr>
        </p:nvSpPr>
        <p:spPr>
          <a:xfrm>
            <a:off x="3746736" y="3739896"/>
            <a:ext cx="1208720" cy="820737"/>
          </a:xfrm>
        </p:spPr>
        <p:txBody>
          <a:bodyPr anchor="ctr"/>
          <a:lstStyle>
            <a:lvl1pPr algn="ctr">
              <a:defRPr sz="1600"/>
            </a:lvl1pPr>
          </a:lstStyle>
          <a:p>
            <a:pPr lvl="0"/>
            <a:r>
              <a:rPr lang="en-US"/>
              <a:t>X.X%</a:t>
            </a:r>
          </a:p>
        </p:txBody>
      </p:sp>
      <p:sp>
        <p:nvSpPr>
          <p:cNvPr id="20" name="Text Placeholder 2">
            <a:extLst>
              <a:ext uri="{FF2B5EF4-FFF2-40B4-BE49-F238E27FC236}">
                <a16:creationId xmlns:a16="http://schemas.microsoft.com/office/drawing/2014/main" id="{F1D7F108-B86F-43B5-A52F-C2E308F0F54C}"/>
              </a:ext>
            </a:extLst>
          </p:cNvPr>
          <p:cNvSpPr>
            <a:spLocks noGrp="1"/>
          </p:cNvSpPr>
          <p:nvPr>
            <p:ph type="body" sz="quarter" idx="26" hasCustomPrompt="1"/>
          </p:nvPr>
        </p:nvSpPr>
        <p:spPr>
          <a:xfrm>
            <a:off x="4991722" y="3739896"/>
            <a:ext cx="1208720" cy="820737"/>
          </a:xfrm>
        </p:spPr>
        <p:txBody>
          <a:bodyPr anchor="ctr"/>
          <a:lstStyle>
            <a:lvl1pPr algn="ctr">
              <a:defRPr sz="1600"/>
            </a:lvl1pPr>
          </a:lstStyle>
          <a:p>
            <a:pPr lvl="0"/>
            <a:r>
              <a:rPr lang="en-US"/>
              <a:t>X.X%</a:t>
            </a:r>
          </a:p>
        </p:txBody>
      </p:sp>
      <p:sp>
        <p:nvSpPr>
          <p:cNvPr id="21" name="Text Placeholder 2">
            <a:extLst>
              <a:ext uri="{FF2B5EF4-FFF2-40B4-BE49-F238E27FC236}">
                <a16:creationId xmlns:a16="http://schemas.microsoft.com/office/drawing/2014/main" id="{31959770-3896-407C-AD3B-9E6F0B40AE7D}"/>
              </a:ext>
            </a:extLst>
          </p:cNvPr>
          <p:cNvSpPr>
            <a:spLocks noGrp="1"/>
          </p:cNvSpPr>
          <p:nvPr>
            <p:ph type="body" sz="quarter" idx="27" hasCustomPrompt="1"/>
          </p:nvPr>
        </p:nvSpPr>
        <p:spPr>
          <a:xfrm>
            <a:off x="7132941" y="2633472"/>
            <a:ext cx="1208720" cy="820737"/>
          </a:xfrm>
        </p:spPr>
        <p:txBody>
          <a:bodyPr anchor="ctr"/>
          <a:lstStyle>
            <a:lvl1pPr algn="ctr">
              <a:defRPr sz="1600"/>
            </a:lvl1pPr>
          </a:lstStyle>
          <a:p>
            <a:pPr lvl="0"/>
            <a:r>
              <a:rPr lang="en-US"/>
              <a:t>X.X%</a:t>
            </a:r>
          </a:p>
        </p:txBody>
      </p:sp>
      <p:sp>
        <p:nvSpPr>
          <p:cNvPr id="22" name="Text Placeholder 2">
            <a:extLst>
              <a:ext uri="{FF2B5EF4-FFF2-40B4-BE49-F238E27FC236}">
                <a16:creationId xmlns:a16="http://schemas.microsoft.com/office/drawing/2014/main" id="{E1A4E1A5-4D74-4D4C-A06D-3ECDA0EDEB15}"/>
              </a:ext>
            </a:extLst>
          </p:cNvPr>
          <p:cNvSpPr>
            <a:spLocks noGrp="1"/>
          </p:cNvSpPr>
          <p:nvPr>
            <p:ph type="body" sz="quarter" idx="28" hasCustomPrompt="1"/>
          </p:nvPr>
        </p:nvSpPr>
        <p:spPr>
          <a:xfrm>
            <a:off x="8377927" y="2633472"/>
            <a:ext cx="1208720" cy="820737"/>
          </a:xfrm>
        </p:spPr>
        <p:txBody>
          <a:bodyPr anchor="ctr"/>
          <a:lstStyle>
            <a:lvl1pPr algn="ctr">
              <a:defRPr sz="1600"/>
            </a:lvl1pPr>
          </a:lstStyle>
          <a:p>
            <a:pPr lvl="0"/>
            <a:r>
              <a:rPr lang="en-US"/>
              <a:t>X.X%</a:t>
            </a:r>
          </a:p>
        </p:txBody>
      </p:sp>
      <p:sp>
        <p:nvSpPr>
          <p:cNvPr id="23" name="Text Placeholder 2">
            <a:extLst>
              <a:ext uri="{FF2B5EF4-FFF2-40B4-BE49-F238E27FC236}">
                <a16:creationId xmlns:a16="http://schemas.microsoft.com/office/drawing/2014/main" id="{97C7B53C-368E-4F73-B35A-112907B50E5C}"/>
              </a:ext>
            </a:extLst>
          </p:cNvPr>
          <p:cNvSpPr>
            <a:spLocks noGrp="1"/>
          </p:cNvSpPr>
          <p:nvPr>
            <p:ph type="body" sz="quarter" idx="29" hasCustomPrompt="1"/>
          </p:nvPr>
        </p:nvSpPr>
        <p:spPr>
          <a:xfrm>
            <a:off x="7132941" y="3739896"/>
            <a:ext cx="1208720" cy="820737"/>
          </a:xfrm>
        </p:spPr>
        <p:txBody>
          <a:bodyPr anchor="ctr"/>
          <a:lstStyle>
            <a:lvl1pPr algn="ctr">
              <a:defRPr sz="1600"/>
            </a:lvl1pPr>
          </a:lstStyle>
          <a:p>
            <a:pPr lvl="0"/>
            <a:r>
              <a:rPr lang="en-US"/>
              <a:t>X.X%</a:t>
            </a:r>
          </a:p>
        </p:txBody>
      </p:sp>
      <p:sp>
        <p:nvSpPr>
          <p:cNvPr id="24" name="Text Placeholder 2">
            <a:extLst>
              <a:ext uri="{FF2B5EF4-FFF2-40B4-BE49-F238E27FC236}">
                <a16:creationId xmlns:a16="http://schemas.microsoft.com/office/drawing/2014/main" id="{3920A9AD-FAF3-4827-96A2-A2ABB9F92734}"/>
              </a:ext>
            </a:extLst>
          </p:cNvPr>
          <p:cNvSpPr>
            <a:spLocks noGrp="1"/>
          </p:cNvSpPr>
          <p:nvPr>
            <p:ph type="body" sz="quarter" idx="30" hasCustomPrompt="1"/>
          </p:nvPr>
        </p:nvSpPr>
        <p:spPr>
          <a:xfrm>
            <a:off x="8377927" y="3739896"/>
            <a:ext cx="1208720" cy="820737"/>
          </a:xfrm>
        </p:spPr>
        <p:txBody>
          <a:bodyPr anchor="ctr"/>
          <a:lstStyle>
            <a:lvl1pPr algn="ctr">
              <a:defRPr sz="1600"/>
            </a:lvl1pPr>
          </a:lstStyle>
          <a:p>
            <a:pPr lvl="0"/>
            <a:r>
              <a:rPr lang="en-US"/>
              <a:t>X.X%</a:t>
            </a:r>
          </a:p>
        </p:txBody>
      </p:sp>
      <p:sp>
        <p:nvSpPr>
          <p:cNvPr id="2" name="AssetID" descr="svtx:content/slide/@id">
            <a:extLst>
              <a:ext uri="{FF2B5EF4-FFF2-40B4-BE49-F238E27FC236}">
                <a16:creationId xmlns:a16="http://schemas.microsoft.com/office/drawing/2014/main" id="{9E06EC94-E5CF-E5DE-79B6-4371F62A2FFD}"/>
              </a:ext>
            </a:extLst>
          </p:cNvPr>
          <p:cNvSpPr>
            <a:spLocks noGrp="1"/>
          </p:cNvSpPr>
          <p:nvPr>
            <p:ph type="body" sz="quarter" idx="31"/>
          </p:nvPr>
        </p:nvSpPr>
        <p:spPr>
          <a:xfrm>
            <a:off x="8216900" y="7334250"/>
            <a:ext cx="1841500" cy="228600"/>
          </a:xfrm>
          <a:prstGeom prst="rect">
            <a:avLst/>
          </a:prstGeom>
        </p:spPr>
        <p:txBody>
          <a:bodyPr wrap="none" lIns="91440" tIns="45720" rIns="91440" bIns="45720" anchor="b">
            <a:noAutofit/>
          </a:bodyPr>
          <a:lstStyle>
            <a:lvl1pPr algn="r">
              <a:defRPr sz="700" b="0">
                <a:solidFill>
                  <a:schemeClr val="bg1">
                    <a:lumMod val="50000"/>
                  </a:schemeClr>
                </a:solidFill>
                <a:latin typeface="Avenir LT 35 Light" panose="020B0303020000020003" pitchFamily="34" charset="0"/>
              </a:defRPr>
            </a:lvl1pPr>
          </a:lstStyle>
          <a:p>
            <a:pPr lvl="0"/>
            <a:endParaRPr lang="en-US"/>
          </a:p>
        </p:txBody>
      </p:sp>
    </p:spTree>
    <p:extLst>
      <p:ext uri="{BB962C8B-B14F-4D97-AF65-F5344CB8AC3E}">
        <p14:creationId xmlns:p14="http://schemas.microsoft.com/office/powerpoint/2010/main" val="241825266"/>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1689663264"/>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AssetID" descr="svtx:content/slide/@id"/>
          <p:cNvSpPr>
            <a:spLocks noGrp="1" noRot="1" noMove="1" noResize="1" noEditPoints="1" noAdjustHandles="1" noChangeArrowheads="1" noChangeShapeType="1"/>
          </p:cNvSpPr>
          <p:nvPr>
            <p:ph type="body" sz="quarter" idx="20"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140506939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1_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633091411"/>
      </p:ext>
    </p:extLst>
  </p:cSld>
  <p:clrMapOvr>
    <a:masterClrMapping/>
  </p:clrMapOvr>
  <p:transition/>
  <p:hf hdr="0" ftr="0" dt="0"/>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426935833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_2-col small">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
        <p:nvSpPr>
          <p:cNvPr id="10" name="Content Placeholder 4"/>
          <p:cNvSpPr>
            <a:spLocks noGrp="1"/>
          </p:cNvSpPr>
          <p:nvPr>
            <p:ph sz="quarter" idx="14" hasCustomPrompt="1"/>
          </p:nvPr>
        </p:nvSpPr>
        <p:spPr>
          <a:xfrm>
            <a:off x="361950" y="1828800"/>
            <a:ext cx="9277564" cy="4681183"/>
          </a:xfrm>
        </p:spPr>
        <p:txBody>
          <a:bodyPr numCol="2" spcCol="457200"/>
          <a:lstStyle>
            <a:lvl1pPr marL="0" indent="0">
              <a:lnSpc>
                <a:spcPct val="100000"/>
              </a:lnSpc>
              <a:spcBef>
                <a:spcPts val="300"/>
              </a:spcBef>
              <a:spcAft>
                <a:spcPts val="300"/>
              </a:spcAft>
              <a:buNone/>
              <a:defRPr sz="1200" baseline="0">
                <a:latin typeface="Avenir LT 55 Roman" panose="020B0503020000020003" pitchFamily="34" charset="0"/>
              </a:defRPr>
            </a:lvl1pPr>
            <a:lvl2pPr marL="0" indent="0">
              <a:lnSpc>
                <a:spcPct val="100000"/>
              </a:lnSpc>
              <a:spcBef>
                <a:spcPts val="300"/>
              </a:spcBef>
              <a:spcAft>
                <a:spcPts val="300"/>
              </a:spcAft>
              <a:buFontTx/>
              <a:buNone/>
              <a:defRPr sz="1100" baseline="0">
                <a:latin typeface="Avenir LT 55 Roman" panose="020B0503020000020003" pitchFamily="34" charset="0"/>
              </a:defRPr>
            </a:lvl2pPr>
            <a:lvl3pPr marL="0" indent="0">
              <a:lnSpc>
                <a:spcPct val="100000"/>
              </a:lnSpc>
              <a:spcBef>
                <a:spcPts val="300"/>
              </a:spcBef>
              <a:spcAft>
                <a:spcPts val="300"/>
              </a:spcAft>
              <a:buFontTx/>
              <a:buNone/>
              <a:defRPr sz="1000" baseline="0">
                <a:latin typeface="Avenir LT 55 Roman" panose="020B0503020000020003" pitchFamily="34" charset="0"/>
              </a:defRPr>
            </a:lvl3pPr>
            <a:lvl4pPr marL="182880" indent="-182880">
              <a:lnSpc>
                <a:spcPct val="100000"/>
              </a:lnSpc>
              <a:spcBef>
                <a:spcPts val="300"/>
              </a:spcBef>
              <a:spcAft>
                <a:spcPts val="300"/>
              </a:spcAft>
              <a:buFont typeface="Arial" pitchFamily="34" charset="0"/>
              <a:buChar char="•"/>
              <a:defRPr sz="1000" baseline="0">
                <a:latin typeface="Avenir LT 55 Roman" panose="020B0503020000020003" pitchFamily="34" charset="0"/>
              </a:defRPr>
            </a:lvl4pPr>
            <a:lvl5pPr marL="182880" indent="-182880">
              <a:lnSpc>
                <a:spcPct val="100000"/>
              </a:lnSpc>
              <a:spcBef>
                <a:spcPts val="300"/>
              </a:spcBef>
              <a:spcAft>
                <a:spcPts val="300"/>
              </a:spcAft>
              <a:buFont typeface="Avenir LT 55 Roman" panose="020B0503020000020003" pitchFamily="34" charset="0"/>
              <a:buChar char="–"/>
              <a:defRPr sz="1000" baseline="0">
                <a:latin typeface="Avenir LT 55 Roman" panose="020B0503020000020003" pitchFamily="34" charset="0"/>
              </a:defRPr>
            </a:lvl5pPr>
            <a:lvl6pPr marL="0" indent="0">
              <a:lnSpc>
                <a:spcPct val="100000"/>
              </a:lnSpc>
              <a:spcBef>
                <a:spcPts val="300"/>
              </a:spcBef>
              <a:spcAft>
                <a:spcPts val="300"/>
              </a:spcAft>
              <a:buNone/>
              <a:defRPr sz="900" b="1" baseline="0"/>
            </a:lvl6pPr>
            <a:lvl7pPr marL="0" indent="0">
              <a:lnSpc>
                <a:spcPct val="100000"/>
              </a:lnSpc>
              <a:spcBef>
                <a:spcPts val="300"/>
              </a:spcBef>
              <a:spcAft>
                <a:spcPts val="300"/>
              </a:spcAft>
              <a:buNone/>
              <a:defRPr sz="900"/>
            </a:lvl7pPr>
            <a:lvl8pPr marL="182880" indent="-182880">
              <a:lnSpc>
                <a:spcPct val="100000"/>
              </a:lnSpc>
              <a:spcBef>
                <a:spcPts val="300"/>
              </a:spcBef>
              <a:spcAft>
                <a:spcPts val="300"/>
              </a:spcAft>
              <a:defRPr sz="900"/>
            </a:lvl8pPr>
            <a:lvl9pPr marL="0" indent="0">
              <a:lnSpc>
                <a:spcPct val="110000"/>
              </a:lnSpc>
              <a:spcBef>
                <a:spcPts val="600"/>
              </a:spcBef>
              <a:buNone/>
              <a:defRPr sz="1200" b="1"/>
            </a:lvl9pPr>
          </a:lstStyle>
          <a:p>
            <a:pPr lvl="0"/>
            <a:r>
              <a:rPr lang="en-US"/>
              <a:t>Edit Master text styles --2 column--12</a:t>
            </a:r>
          </a:p>
          <a:p>
            <a:pPr lvl="1"/>
            <a:r>
              <a:rPr lang="en-US"/>
              <a:t>Second level 11</a:t>
            </a:r>
          </a:p>
          <a:p>
            <a:pPr lvl="2"/>
            <a:r>
              <a:rPr lang="en-US"/>
              <a:t>Third level 10</a:t>
            </a:r>
          </a:p>
          <a:p>
            <a:pPr lvl="3"/>
            <a:r>
              <a:rPr lang="en-US"/>
              <a:t>Fourth level 10</a:t>
            </a:r>
          </a:p>
          <a:p>
            <a:pPr lvl="4"/>
            <a:r>
              <a:rPr lang="en-US"/>
              <a:t>Fifth level 10</a:t>
            </a:r>
          </a:p>
          <a:p>
            <a:pPr lvl="5"/>
            <a:r>
              <a:rPr lang="en-US"/>
              <a:t>Sixth level 9pt bold</a:t>
            </a:r>
          </a:p>
          <a:p>
            <a:pPr lvl="6"/>
            <a:r>
              <a:rPr lang="en-US"/>
              <a:t>Seventh level 9pt regular</a:t>
            </a:r>
          </a:p>
          <a:p>
            <a:pPr lvl="7"/>
            <a:r>
              <a:rPr lang="en-US"/>
              <a:t>8th  9pt bullet</a:t>
            </a:r>
          </a:p>
          <a:p>
            <a:pPr lvl="8"/>
            <a:r>
              <a:rPr lang="en-US"/>
              <a:t>12 pt bold</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 pt bold</a:t>
            </a:r>
          </a:p>
        </p:txBody>
      </p:sp>
      <p:sp>
        <p:nvSpPr>
          <p:cNvPr id="9" name="AssetID" descr="svtx:content/slide/@id"/>
          <p:cNvSpPr>
            <a:spLocks noGrp="1" noRot="1" noMove="1" noResize="1" noEditPoints="1" noAdjustHandles="1" noChangeArrowheads="1" noChangeShapeType="1"/>
          </p:cNvSpPr>
          <p:nvPr>
            <p:ph type="body" sz="quarter" idx="19" hasCustomPrompt="1"/>
          </p:nvPr>
        </p:nvSpPr>
        <p:spPr>
          <a:xfrm>
            <a:off x="8216900" y="7334250"/>
            <a:ext cx="1841500" cy="228600"/>
          </a:xfrm>
        </p:spPr>
        <p:txBody>
          <a:bodyPr wrap="none" lIns="91440" tIns="45720" rIns="91440" bIns="45720" anchor="b">
            <a:noAutofit/>
          </a:bodyPr>
          <a:lstStyle>
            <a:lvl1pPr algn="r">
              <a:defRPr sz="700" b="0" baseline="0">
                <a:solidFill>
                  <a:schemeClr val="bg1">
                    <a:lumMod val="50000"/>
                  </a:schemeClr>
                </a:solidFill>
                <a:latin typeface="Arial Narrow"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AssetID</a:t>
            </a:r>
          </a:p>
        </p:txBody>
      </p:sp>
    </p:spTree>
    <p:extLst>
      <p:ext uri="{BB962C8B-B14F-4D97-AF65-F5344CB8AC3E}">
        <p14:creationId xmlns:p14="http://schemas.microsoft.com/office/powerpoint/2010/main" val="2185644737"/>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guide id="4" pos="3024">
          <p15:clr>
            <a:srgbClr val="FBAE40"/>
          </p15:clr>
        </p15:guide>
        <p15:guide id="5" pos="3312">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page">
    <p:bg>
      <p:bgPr>
        <a:blipFill dpi="0" rotWithShape="1">
          <a:blip r:embed="rId2">
            <a:lum/>
          </a:blip>
          <a:stretch>
            <a:fillRect t="-1000" r="-1000" b="-1000"/>
          </a:stretch>
        </a:blipFill>
        <a:effectLst/>
      </p:bgPr>
    </p:bg>
    <p:spTree>
      <p:nvGrpSpPr>
        <p:cNvPr id="1" name=""/>
        <p:cNvGrpSpPr/>
        <p:nvPr/>
      </p:nvGrpSpPr>
      <p:grpSpPr>
        <a:xfrm>
          <a:off x="0" y="0"/>
          <a:ext cx="0" cy="0"/>
          <a:chOff x="0" y="0"/>
          <a:chExt cx="0" cy="0"/>
        </a:xfrm>
      </p:grpSpPr>
      <p:sp>
        <p:nvSpPr>
          <p:cNvPr id="8" name="Rectangle 7"/>
          <p:cNvSpPr/>
          <p:nvPr/>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ctr"/>
            <a:endParaRPr lang="en-US" sz="1946"/>
          </a:p>
        </p:txBody>
      </p:sp>
      <p:sp>
        <p:nvSpPr>
          <p:cNvPr id="14" name="Title 1"/>
          <p:cNvSpPr>
            <a:spLocks noGrp="1"/>
          </p:cNvSpPr>
          <p:nvPr>
            <p:ph type="title" hasCustomPrompt="1"/>
          </p:nvPr>
        </p:nvSpPr>
        <p:spPr>
          <a:xfrm>
            <a:off x="641140" y="2629893"/>
            <a:ext cx="8248860" cy="553998"/>
          </a:xfrm>
          <a:noFill/>
        </p:spPr>
        <p:txBody>
          <a:bodyPr wrap="square" rtlCol="0">
            <a:spAutoFit/>
          </a:bodyPr>
          <a:lstStyle>
            <a:lvl1pPr>
              <a:defRPr lang="en-US" sz="3100" spc="-49">
                <a:solidFill>
                  <a:schemeClr val="tx1">
                    <a:lumMod val="75000"/>
                    <a:lumOff val="25000"/>
                  </a:schemeClr>
                </a:solidFill>
                <a:ea typeface="+mn-ea"/>
                <a:cs typeface="+mn-cs"/>
              </a:defRPr>
            </a:lvl1pPr>
          </a:lstStyle>
          <a:p>
            <a:pPr marL="0" lvl="0" defTabSz="1018824">
              <a:lnSpc>
                <a:spcPts val="3600"/>
              </a:lnSpc>
            </a:pPr>
            <a:r>
              <a:rPr lang="en-US"/>
              <a:t>Title text box size</a:t>
            </a:r>
          </a:p>
        </p:txBody>
      </p:sp>
      <p:sp>
        <p:nvSpPr>
          <p:cNvPr id="15" name="Text Placeholder 2"/>
          <p:cNvSpPr>
            <a:spLocks noGrp="1"/>
          </p:cNvSpPr>
          <p:nvPr>
            <p:ph type="body" idx="1" hasCustomPrompt="1"/>
          </p:nvPr>
        </p:nvSpPr>
        <p:spPr>
          <a:xfrm>
            <a:off x="641140" y="3199711"/>
            <a:ext cx="8269180" cy="498258"/>
          </a:xfrm>
        </p:spPr>
        <p:txBody>
          <a:bodyPr vert="horz" lIns="88975" tIns="44487" rIns="88975" bIns="44487" rtlCol="0">
            <a:noAutofit/>
          </a:bodyPr>
          <a:lstStyle>
            <a:lvl1pPr>
              <a:defRPr lang="en-US" sz="1400" b="0" smtClean="0">
                <a:solidFill>
                  <a:schemeClr val="bg1">
                    <a:lumMod val="50000"/>
                  </a:schemeClr>
                </a:solidFill>
                <a:latin typeface="Avenir LT 65 Medium" panose="020B0603020000020003" pitchFamily="34" charset="0"/>
              </a:defRPr>
            </a:lvl1pPr>
          </a:lstStyle>
          <a:p>
            <a:pPr lvl="0" defTabSz="1018824"/>
            <a:r>
              <a:rPr lang="en-US"/>
              <a:t>Click to edit Master title subhead</a:t>
            </a:r>
          </a:p>
        </p:txBody>
      </p:sp>
      <p:sp>
        <p:nvSpPr>
          <p:cNvPr id="16" name="Text Placeholder 3"/>
          <p:cNvSpPr>
            <a:spLocks noGrp="1"/>
          </p:cNvSpPr>
          <p:nvPr>
            <p:ph type="body" sz="quarter" idx="11" hasCustomPrompt="1"/>
          </p:nvPr>
        </p:nvSpPr>
        <p:spPr>
          <a:xfrm>
            <a:off x="641140" y="3887246"/>
            <a:ext cx="6093539" cy="364796"/>
          </a:xfrm>
        </p:spPr>
        <p:txBody>
          <a:bodyPr vert="horz" lIns="88975" tIns="44487" rIns="88975" bIns="44487" rtlCol="0">
            <a:noAutofit/>
          </a:bodyPr>
          <a:lstStyle>
            <a:lvl1pPr>
              <a:defRPr lang="en-US" sz="1400" b="0" smtClean="0">
                <a:solidFill>
                  <a:schemeClr val="tx1">
                    <a:tint val="75000"/>
                  </a:schemeClr>
                </a:solidFill>
                <a:latin typeface="Avenir LT 65 Medium" panose="020B0603020000020003" pitchFamily="34" charset="0"/>
              </a:defRPr>
            </a:lvl1pPr>
          </a:lstStyle>
          <a:p>
            <a:pPr lvl="0" defTabSz="1018824"/>
            <a:r>
              <a:rPr lang="en-US"/>
              <a:t>Date</a:t>
            </a:r>
          </a:p>
        </p:txBody>
      </p:sp>
      <p:sp>
        <p:nvSpPr>
          <p:cNvPr id="17" name="Text Placeholder 4"/>
          <p:cNvSpPr>
            <a:spLocks noGrp="1"/>
          </p:cNvSpPr>
          <p:nvPr>
            <p:ph type="body" sz="quarter" idx="12" hasCustomPrompt="1"/>
          </p:nvPr>
        </p:nvSpPr>
        <p:spPr>
          <a:xfrm>
            <a:off x="641140" y="4207555"/>
            <a:ext cx="6093539" cy="364796"/>
          </a:xfrm>
        </p:spPr>
        <p:txBody>
          <a:bodyPr vert="horz" lIns="88975" tIns="44487" rIns="88975" bIns="44487" rtlCol="0">
            <a:noAutofit/>
          </a:bodyPr>
          <a:lstStyle>
            <a:lvl1pPr>
              <a:defRPr lang="en-US" sz="1400" b="0">
                <a:solidFill>
                  <a:schemeClr val="tx1">
                    <a:tint val="75000"/>
                  </a:schemeClr>
                </a:solidFill>
                <a:latin typeface="Avenir LT 65 Medium" panose="020B0603020000020003" pitchFamily="34" charset="0"/>
              </a:defRPr>
            </a:lvl1pPr>
          </a:lstStyle>
          <a:p>
            <a:pPr lvl="0" defTabSz="1018824"/>
            <a:r>
              <a:rPr lang="en-US"/>
              <a:t>Presenter Name, Title</a:t>
            </a:r>
          </a:p>
        </p:txBody>
      </p:sp>
      <p:sp>
        <p:nvSpPr>
          <p:cNvPr id="12" name="Text Placeholder 5"/>
          <p:cNvSpPr>
            <a:spLocks noGrp="1"/>
          </p:cNvSpPr>
          <p:nvPr>
            <p:ph type="body" sz="quarter" idx="13" hasCustomPrompt="1"/>
          </p:nvPr>
        </p:nvSpPr>
        <p:spPr>
          <a:xfrm>
            <a:off x="641140" y="5313680"/>
            <a:ext cx="8436185" cy="1819131"/>
          </a:xfrm>
        </p:spPr>
        <p:txBody>
          <a:bodyPr vert="horz" lIns="91440" tIns="45720" rIns="91440" bIns="45720" rtlCol="0" anchor="b">
            <a:noAutofit/>
          </a:bodyPr>
          <a:lstStyle>
            <a:lvl1pPr marL="0" indent="0" eaLnBrk="0">
              <a:lnSpc>
                <a:spcPct val="110000"/>
              </a:lnSpc>
              <a:spcBef>
                <a:spcPct val="0"/>
              </a:spcBef>
              <a:spcAft>
                <a:spcPct val="0"/>
              </a:spcAft>
              <a:buFontTx/>
              <a:buNone/>
              <a:defRPr lang="en-US" sz="900" baseline="0">
                <a:latin typeface="Avenir LT 55 Roman" panose="020B0503020000020003" pitchFamily="34" charset="0"/>
              </a:defRPr>
            </a:lvl1pPr>
            <a:lvl2pPr marL="0" indent="0" eaLnBrk="0">
              <a:lnSpc>
                <a:spcPct val="110000"/>
              </a:lnSpc>
              <a:spcBef>
                <a:spcPct val="0"/>
              </a:spcBef>
              <a:spcAft>
                <a:spcPct val="0"/>
              </a:spcAft>
              <a:buNone/>
              <a:defRPr sz="900" b="1" baseline="0">
                <a:latin typeface="Avenir LT 55 Roman" panose="020B0503020000020003" pitchFamily="34" charset="0"/>
              </a:defRPr>
            </a:lvl2pPr>
            <a:lvl3pPr marL="0" indent="0">
              <a:lnSpc>
                <a:spcPct val="110000"/>
              </a:lnSpc>
              <a:spcBef>
                <a:spcPct val="0"/>
              </a:spcBef>
              <a:spcAft>
                <a:spcPct val="0"/>
              </a:spcAft>
              <a:buFontTx/>
              <a:buNone/>
              <a:defRPr sz="900" b="1" u="sng">
                <a:latin typeface="Avenir LT 55 Roman" panose="020B0503020000020003" pitchFamily="34" charset="0"/>
              </a:defRPr>
            </a:lvl3pPr>
            <a:lvl4pPr marL="0" marR="0" indent="0" algn="l" defTabSz="1018824" rtl="0" eaLnBrk="1" fontAlgn="auto" latinLnBrk="0" hangingPunct="1">
              <a:lnSpc>
                <a:spcPct val="110000"/>
              </a:lnSpc>
              <a:spcBef>
                <a:spcPct val="0"/>
              </a:spcBef>
              <a:spcAft>
                <a:spcPct val="0"/>
              </a:spcAft>
              <a:buClrTx/>
              <a:buSzTx/>
              <a:buFontTx/>
              <a:buNone/>
              <a:defRPr sz="900" cap="all" baseline="0">
                <a:solidFill>
                  <a:srgbClr val="C00000"/>
                </a:solidFill>
              </a:defRPr>
            </a:lvl4pPr>
            <a:lvl5pPr marL="0" indent="0">
              <a:lnSpc>
                <a:spcPct val="110000"/>
              </a:lnSpc>
              <a:spcBef>
                <a:spcPct val="0"/>
              </a:spcBef>
              <a:spcAft>
                <a:spcPct val="0"/>
              </a:spcAft>
              <a:buNone/>
              <a:defRPr sz="1000" b="0"/>
            </a:lvl5pPr>
            <a:lvl6pPr marL="0" indent="0">
              <a:lnSpc>
                <a:spcPct val="110000"/>
              </a:lnSpc>
              <a:spcBef>
                <a:spcPct val="0"/>
              </a:spcBef>
              <a:spcAft>
                <a:spcPct val="0"/>
              </a:spcAft>
              <a:buNone/>
              <a:defRPr sz="1000" b="1">
                <a:latin typeface="Avenir LT 55 Roman" panose="020B0503020000020003" pitchFamily="34" charset="0"/>
              </a:defRPr>
            </a:lvl6pPr>
            <a:lvl7pPr>
              <a:defRPr sz="1000"/>
            </a:lvl7pPr>
          </a:lstStyle>
          <a:p>
            <a:pPr lvl="0" defTabSz="1018824">
              <a:spcBef>
                <a:spcPct val="0"/>
              </a:spcBef>
            </a:pPr>
            <a:r>
              <a:rPr lang="en-US"/>
              <a:t>Click to edit title page disclosure--9pt</a:t>
            </a:r>
          </a:p>
          <a:p>
            <a:pPr lvl="1" defTabSz="1018824">
              <a:spcBef>
                <a:spcPct val="0"/>
              </a:spcBef>
            </a:pPr>
            <a:r>
              <a:rPr lang="en-US"/>
              <a:t>Indent to bold—9pt</a:t>
            </a:r>
          </a:p>
          <a:p>
            <a:pPr lvl="2" defTabSz="1018824">
              <a:spcBef>
                <a:spcPct val="0"/>
              </a:spcBef>
            </a:pPr>
            <a:r>
              <a:rPr lang="en-US"/>
              <a:t>Bold underline</a:t>
            </a:r>
          </a:p>
          <a:p>
            <a:pPr lvl="3" defTabSz="1018824">
              <a:spcBef>
                <a:spcPct val="0"/>
              </a:spcBef>
            </a:pPr>
            <a:r>
              <a:rPr lang="en-US"/>
              <a:t>Canada Advisor Dealer only Tagline</a:t>
            </a:r>
          </a:p>
          <a:p>
            <a:pPr lvl="4" defTabSz="1018824">
              <a:spcBef>
                <a:spcPct val="0"/>
              </a:spcBef>
            </a:pPr>
            <a:r>
              <a:rPr lang="en-US"/>
              <a:t>10 pt disclosure</a:t>
            </a:r>
          </a:p>
          <a:p>
            <a:pPr lvl="5" defTabSz="1018824">
              <a:spcBef>
                <a:spcPct val="0"/>
              </a:spcBef>
            </a:pPr>
            <a:r>
              <a:rPr lang="en-US"/>
              <a:t>10 pt disclosure bold</a:t>
            </a:r>
          </a:p>
        </p:txBody>
      </p:sp>
      <p:sp>
        <p:nvSpPr>
          <p:cNvPr id="9"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471802397"/>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4" name="Text Placeholder 13"/>
          <p:cNvSpPr>
            <a:spLocks noGrp="1"/>
          </p:cNvSpPr>
          <p:nvPr>
            <p:ph type="body" sz="quarter" idx="12" hasCustomPrompt="1"/>
          </p:nvPr>
        </p:nvSpPr>
        <p:spPr>
          <a:xfrm>
            <a:off x="644395" y="2584739"/>
            <a:ext cx="8138763" cy="889747"/>
          </a:xfrm>
        </p:spPr>
        <p:txBody>
          <a:bodyPr/>
          <a:lstStyle>
            <a:lvl1pPr marL="0" marR="0" indent="0" algn="l" defTabSz="1018824" rtl="0" eaLnBrk="1" fontAlgn="auto" latinLnBrk="0" hangingPunct="1">
              <a:lnSpc>
                <a:spcPct val="110000"/>
              </a:lnSpc>
              <a:spcBef>
                <a:spcPts val="600"/>
              </a:spcBef>
              <a:spcAft>
                <a:spcPct val="0"/>
              </a:spcAft>
              <a:buClrTx/>
              <a:buSzTx/>
              <a:buFont typeface="Arial" pitchFamily="34" charset="0"/>
              <a:buNone/>
              <a:defRPr sz="3100">
                <a:solidFill>
                  <a:schemeClr val="bg1">
                    <a:lumMod val="50000"/>
                  </a:schemeClr>
                </a:solidFill>
                <a:latin typeface="Avenir LT 35 Light" panose="020B0303020000020003" pitchFamily="34" charset="0"/>
              </a:defRPr>
            </a:lvl1pPr>
            <a:lvl2pPr marL="365760" indent="-182880">
              <a:buFont typeface="Avenir LT 55 Roman" panose="020B0503020000020003" pitchFamily="34" charset="0"/>
              <a:buChar char="–"/>
              <a:defRPr sz="1600">
                <a:solidFill>
                  <a:schemeClr val="bg1">
                    <a:lumMod val="50000"/>
                  </a:schemeClr>
                </a:solidFill>
              </a:defRPr>
            </a:lvl2pPr>
          </a:lstStyle>
          <a:p>
            <a:pPr lvl="0"/>
            <a:r>
              <a:rPr lang="en-US"/>
              <a:t>Click to add Divider</a:t>
            </a:r>
          </a:p>
          <a:p>
            <a:pPr lvl="1"/>
            <a:r>
              <a:rPr lang="en-US"/>
              <a:t>Divider subtitle</a:t>
            </a:r>
          </a:p>
        </p:txBody>
      </p:sp>
      <p:sp>
        <p:nvSpPr>
          <p:cNvPr id="4" name="Text Placeholder 25"/>
          <p:cNvSpPr>
            <a:spLocks noGrp="1"/>
          </p:cNvSpPr>
          <p:nvPr>
            <p:ph type="body" sz="quarter" idx="19" hasCustomPrompt="1"/>
          </p:nvPr>
        </p:nvSpPr>
        <p:spPr>
          <a:xfrm>
            <a:off x="8248261" y="7334250"/>
            <a:ext cx="181013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8" name="Rectangle 7">
            <a:extLst>
              <a:ext uri="{FF2B5EF4-FFF2-40B4-BE49-F238E27FC236}">
                <a16:creationId xmlns:a16="http://schemas.microsoft.com/office/drawing/2014/main" id="{E1761C76-410D-46B9-87D0-A24087454E7A}"/>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ctr"/>
            <a:endParaRPr lang="en-US" sz="1946"/>
          </a:p>
        </p:txBody>
      </p:sp>
    </p:spTree>
    <p:extLst>
      <p:ext uri="{BB962C8B-B14F-4D97-AF65-F5344CB8AC3E}">
        <p14:creationId xmlns:p14="http://schemas.microsoft.com/office/powerpoint/2010/main" val="2093598058"/>
      </p:ext>
    </p:extLst>
  </p:cSld>
  <p:clrMapOvr>
    <a:masterClrMapping/>
  </p:clrMapOvr>
  <p:transition/>
  <p:hf hdr="0" ftr="0" dt="0"/>
  <p:extLst>
    <p:ext uri="{DCECCB84-F9BA-43D5-87BE-67443E8EF086}">
      <p15:sldGuideLst xmlns:p15="http://schemas.microsoft.com/office/powerpoint/2012/main">
        <p15:guide id="1" pos="456">
          <p15:clr>
            <a:srgbClr val="FBAE40"/>
          </p15:clr>
        </p15:guide>
        <p15:guide id="2" orient="horz" pos="1590">
          <p15:clr>
            <a:srgbClr val="FBAE40"/>
          </p15:clr>
        </p15:guide>
        <p15:guide id="3" orient="horz" pos="171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NOsubhead eyebrow 1/2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10"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baseline="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FontTx/>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8pt Bold</a:t>
            </a:r>
          </a:p>
        </p:txBody>
      </p:sp>
      <p:sp>
        <p:nvSpPr>
          <p:cNvPr id="13" name="Text Placeholder 25"/>
          <p:cNvSpPr>
            <a:spLocks noGrp="1"/>
          </p:cNvSpPr>
          <p:nvPr>
            <p:ph type="body" sz="quarter" idx="19" hasCustomPrompt="1"/>
          </p:nvPr>
        </p:nvSpPr>
        <p:spPr>
          <a:xfrm>
            <a:off x="8294914" y="7334250"/>
            <a:ext cx="1763486"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599861789"/>
      </p:ext>
    </p:extLst>
  </p:cSld>
  <p:clrMapOvr>
    <a:masterClrMapping/>
  </p:clrMapOvr>
  <p:transition/>
  <p:extLst>
    <p:ext uri="{DCECCB84-F9BA-43D5-87BE-67443E8EF086}">
      <p15:sldGuideLst xmlns:p15="http://schemas.microsoft.com/office/powerpoint/2012/main">
        <p15:guide id="1" orient="horz" pos="1206">
          <p15:clr>
            <a:srgbClr val="FBAE40"/>
          </p15:clr>
        </p15:guide>
        <p15:guide id="2" pos="3696">
          <p15:clr>
            <a:srgbClr val="FBAE40"/>
          </p15:clr>
        </p15:guide>
        <p15:guide id="3" pos="408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extBox 1"/>
          <p:cNvSpPr txBox="1"/>
          <p:nvPr/>
        </p:nvSpPr>
        <p:spPr>
          <a:xfrm>
            <a:off x="643526" y="2595372"/>
            <a:ext cx="2394950" cy="584775"/>
          </a:xfrm>
          <a:prstGeom prst="rect">
            <a:avLst/>
          </a:prstGeom>
          <a:noFill/>
        </p:spPr>
        <p:txBody>
          <a:bodyPr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3100">
                <a:solidFill>
                  <a:schemeClr val="bg1">
                    <a:lumMod val="50000"/>
                  </a:schemeClr>
                </a:solidFill>
                <a:latin typeface="Avenir LT 35 Light" panose="020B0303020000020003" pitchFamily="34" charset="0"/>
              </a:rPr>
              <a:t>Agenda</a:t>
            </a:r>
          </a:p>
        </p:txBody>
      </p:sp>
      <p:sp>
        <p:nvSpPr>
          <p:cNvPr id="4" name="Text Placeholder 3"/>
          <p:cNvSpPr>
            <a:spLocks noGrp="1"/>
          </p:cNvSpPr>
          <p:nvPr>
            <p:ph type="body" sz="quarter" idx="10"/>
          </p:nvPr>
        </p:nvSpPr>
        <p:spPr>
          <a:xfrm>
            <a:off x="3037713" y="2767756"/>
            <a:ext cx="5544312" cy="2553574"/>
          </a:xfrm>
        </p:spPr>
        <p:txBody>
          <a:bodyPr/>
          <a:lstStyle>
            <a:lvl1pPr marL="502920" indent="-228600">
              <a:lnSpc>
                <a:spcPct val="110000"/>
              </a:lnSpc>
              <a:spcBef>
                <a:spcPts val="1400"/>
              </a:spcBef>
              <a:buFont typeface="Arial" pitchFamily="34" charset="0"/>
              <a:buChar char="•"/>
              <a:defRPr sz="1600">
                <a:latin typeface="Avenir LT 55 Roman" panose="020B0503020000020003" pitchFamily="34" charset="0"/>
              </a:defRPr>
            </a:lvl1pPr>
            <a:lvl2pPr marL="731520" indent="-228600">
              <a:lnSpc>
                <a:spcPct val="110000"/>
              </a:lnSpc>
              <a:spcBef>
                <a:spcPts val="300"/>
              </a:spcBef>
              <a:buFont typeface="Avenir LT 55 Roman" panose="020B0503020000020003" pitchFamily="34" charset="0"/>
              <a:buChar char="–"/>
              <a:defRPr sz="1400">
                <a:latin typeface="Avenir LT 55 Roman" panose="020B0503020000020003" pitchFamily="34" charset="0"/>
              </a:defRPr>
            </a:lvl2pPr>
            <a:lvl3pPr marL="1361725" indent="-342900">
              <a:lnSpc>
                <a:spcPct val="110000"/>
              </a:lnSpc>
              <a:spcBef>
                <a:spcPts val="600"/>
              </a:spcBef>
              <a:buFont typeface="+mj-lt"/>
              <a:buAutoNum type="arabicPeriod"/>
              <a:defRPr/>
            </a:lvl3pPr>
            <a:lvl4pPr marL="1871137" indent="-342900">
              <a:lnSpc>
                <a:spcPct val="110000"/>
              </a:lnSpc>
              <a:spcBef>
                <a:spcPts val="600"/>
              </a:spcBef>
              <a:buFont typeface="+mj-lt"/>
              <a:buAutoNum type="arabicPeriod"/>
              <a:defRPr/>
            </a:lvl4pPr>
            <a:lvl5pPr marL="2380549" indent="-342900">
              <a:lnSpc>
                <a:spcPct val="110000"/>
              </a:lnSpc>
              <a:spcBef>
                <a:spcPts val="600"/>
              </a:spcBef>
              <a:buFont typeface="+mj-lt"/>
              <a:buAutoNum type="arabicPeriod"/>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98793B87-0B4F-4602-AF63-A372256467C9}"/>
              </a:ext>
            </a:extLst>
          </p:cNvPr>
          <p:cNvSpPr/>
          <p:nvPr userDrawn="1"/>
        </p:nvSpPr>
        <p:spPr>
          <a:xfrm>
            <a:off x="728756" y="2481843"/>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ctr"/>
            <a:endParaRPr lang="en-US" sz="1946"/>
          </a:p>
        </p:txBody>
      </p:sp>
    </p:spTree>
    <p:extLst>
      <p:ext uri="{BB962C8B-B14F-4D97-AF65-F5344CB8AC3E}">
        <p14:creationId xmlns:p14="http://schemas.microsoft.com/office/powerpoint/2010/main" val="3158375533"/>
      </p:ext>
    </p:extLst>
  </p:cSld>
  <p:clrMapOvr>
    <a:masterClrMapping/>
  </p:clrMapOvr>
  <p:transition/>
  <p:hf hdr="0" ftr="0" dt="0"/>
  <p:extLst>
    <p:ext uri="{DCECCB84-F9BA-43D5-87BE-67443E8EF086}">
      <p15:sldGuideLst xmlns:p15="http://schemas.microsoft.com/office/powerpoint/2012/main">
        <p15:guide id="1" orient="horz" pos="1590">
          <p15:clr>
            <a:srgbClr val="FBAE40"/>
          </p15:clr>
        </p15:guide>
        <p15:guide id="2" pos="456">
          <p15:clr>
            <a:srgbClr val="FBAE40"/>
          </p15:clr>
        </p15:guide>
        <p15:guide id="3" pos="2136">
          <p15:clr>
            <a:srgbClr val="FBAE40"/>
          </p15:clr>
        </p15:guide>
        <p15:guide id="4" orient="horz" pos="1710">
          <p15:clr>
            <a:srgbClr val="FBAE40"/>
          </p15:clr>
        </p15:guide>
        <p15:guide id="5" orient="horz" pos="190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53771"/>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11"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10" name="redmine Placeholder 25"/>
          <p:cNvSpPr>
            <a:spLocks noGrp="1"/>
          </p:cNvSpPr>
          <p:nvPr>
            <p:ph type="body" sz="quarter" idx="20" hasCustomPrompt="1"/>
          </p:nvPr>
        </p:nvSpPr>
        <p:spPr>
          <a:xfrm>
            <a:off x="8238931" y="7324918"/>
            <a:ext cx="1744824" cy="237931"/>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225968431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NOsubhead">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t>8 pt bold</a:t>
            </a:r>
            <a:endParaRPr lang="en-US"/>
          </a:p>
        </p:txBody>
      </p:sp>
      <p:sp>
        <p:nvSpPr>
          <p:cNvPr id="5" name="Text Placeholder 25"/>
          <p:cNvSpPr>
            <a:spLocks noGrp="1"/>
          </p:cNvSpPr>
          <p:nvPr>
            <p:ph type="body" sz="quarter" idx="19" hasCustomPrompt="1"/>
          </p:nvPr>
        </p:nvSpPr>
        <p:spPr>
          <a:xfrm>
            <a:off x="8238930"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1044606470"/>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subhead box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1" name="Text Placeholder 5">
            <a:extLst>
              <a:ext uri="{FF2B5EF4-FFF2-40B4-BE49-F238E27FC236}">
                <a16:creationId xmlns:a16="http://schemas.microsoft.com/office/drawing/2014/main" id="{11479AEC-F861-4FCD-BCF0-95A72151EFDF}"/>
              </a:ext>
            </a:extLst>
          </p:cNvPr>
          <p:cNvSpPr>
            <a:spLocks noGrp="1"/>
          </p:cNvSpPr>
          <p:nvPr>
            <p:ph type="body" sz="quarter" idx="18" hasCustomPrompt="1"/>
          </p:nvPr>
        </p:nvSpPr>
        <p:spPr>
          <a:xfrm>
            <a:off x="469152" y="1920240"/>
            <a:ext cx="5394325" cy="4448734"/>
          </a:xfrm>
          <a:ln>
            <a:solidFill>
              <a:schemeClr val="bg1">
                <a:lumMod val="50000"/>
              </a:schemeClr>
            </a:solidFill>
          </a:ln>
        </p:spPr>
        <p:txBody>
          <a:bodyPr/>
          <a:lstStyle>
            <a:lvl1pPr>
              <a:defRPr sz="1000"/>
            </a:lvl1pPr>
          </a:lstStyle>
          <a:p>
            <a:pPr lvl="0"/>
            <a:r>
              <a:rPr lang="en-US"/>
              <a:t> </a:t>
            </a:r>
          </a:p>
        </p:txBody>
      </p:sp>
    </p:spTree>
    <p:extLst>
      <p:ext uri="{BB962C8B-B14F-4D97-AF65-F5344CB8AC3E}">
        <p14:creationId xmlns:p14="http://schemas.microsoft.com/office/powerpoint/2010/main" val="2866336223"/>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1_Title/subhead  1/2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a:p>
            <a:pPr lvl="0"/>
            <a:endParaRPr lang="en-US"/>
          </a:p>
        </p:txBody>
      </p:sp>
      <p:sp>
        <p:nvSpPr>
          <p:cNvPr id="9"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10"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marL="0" marR="0" lvl="5" indent="0" algn="l" defTabSz="1018824" rtl="0" eaLnBrk="1" fontAlgn="auto" latinLnBrk="0" hangingPunct="1">
              <a:lnSpc>
                <a:spcPct val="95000"/>
              </a:lnSpc>
              <a:spcBef>
                <a:spcPct val="0"/>
              </a:spcBef>
              <a:spcAft>
                <a:spcPct val="0"/>
              </a:spcAft>
              <a:buClrTx/>
              <a:buSzTx/>
              <a:buFont typeface="Arial" pitchFamily="34" charset="0"/>
              <a:buNone/>
              <a:defRPr/>
            </a:pPr>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38931" y="7334250"/>
            <a:ext cx="181946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92403442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4" orient="horz" pos="120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subhead eyebrow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8DB4539C-023F-4337-85D4-035F434C0CA2}"/>
              </a:ext>
            </a:extLst>
          </p:cNvPr>
          <p:cNvSpPr>
            <a:spLocks noGrp="1"/>
          </p:cNvSpPr>
          <p:nvPr>
            <p:ph type="title" hasCustomPrompt="1"/>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 Master title style</a:t>
            </a:r>
          </a:p>
        </p:txBody>
      </p:sp>
    </p:spTree>
    <p:extLst>
      <p:ext uri="{BB962C8B-B14F-4D97-AF65-F5344CB8AC3E}">
        <p14:creationId xmlns:p14="http://schemas.microsoft.com/office/powerpoint/2010/main" val="3151144962"/>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NOsubhead eyebrow 1/2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10" name="Text Placeholder 4"/>
          <p:cNvSpPr>
            <a:spLocks noGrp="1"/>
          </p:cNvSpPr>
          <p:nvPr>
            <p:ph type="body" sz="quarter" idx="14" hasCustomPrompt="1"/>
          </p:nvPr>
        </p:nvSpPr>
        <p:spPr>
          <a:xfrm>
            <a:off x="6400800" y="1828800"/>
            <a:ext cx="3246438" cy="4555320"/>
          </a:xfrm>
        </p:spPr>
        <p:txBody>
          <a:bodyPr/>
          <a:lstStyle>
            <a:lvl1pPr marL="0" indent="0">
              <a:lnSpc>
                <a:spcPct val="110000"/>
              </a:lnSpc>
              <a:spcBef>
                <a:spcPts val="600"/>
              </a:spcBef>
              <a:spcAft>
                <a:spcPct val="0"/>
              </a:spcAft>
              <a:buFontTx/>
              <a:buNone/>
              <a:defRPr sz="1400" b="1">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400" b="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400" baseline="0">
                <a:latin typeface="Avenir LT 35 Light" panose="020B0303020000020003" pitchFamily="34" charset="0"/>
              </a:defRPr>
            </a:lvl3pPr>
            <a:lvl4pPr marL="182880" indent="-182880">
              <a:lnSpc>
                <a:spcPct val="110000"/>
              </a:lnSpc>
              <a:spcBef>
                <a:spcPts val="600"/>
              </a:spcBef>
              <a:spcAft>
                <a:spcPts val="600"/>
              </a:spcAft>
              <a:buFont typeface="Arial" pitchFamily="34" charset="0"/>
              <a:buChar char="•"/>
              <a:defRPr sz="1300">
                <a:latin typeface="Avenir LT 35 Light" panose="020B0303020000020003" pitchFamily="34" charset="0"/>
              </a:defRPr>
            </a:lvl4pPr>
            <a:lvl5pPr marL="411480" indent="-182880">
              <a:lnSpc>
                <a:spcPct val="110000"/>
              </a:lnSpc>
              <a:spcBef>
                <a:spcPts val="300"/>
              </a:spcBef>
              <a:spcAft>
                <a:spcPts val="600"/>
              </a:spcAft>
              <a:buFont typeface="Avenir LT 35 Light" panose="020B0303020000020003" pitchFamily="34" charset="0"/>
              <a:buChar char="–"/>
              <a:defRPr sz="1300" baseline="0">
                <a:latin typeface="Avenir LT 35 Light" panose="020B0303020000020003" pitchFamily="34" charset="0"/>
              </a:defRPr>
            </a:lvl5pPr>
            <a:lvl6pPr marL="0" indent="0">
              <a:lnSpc>
                <a:spcPct val="110000"/>
              </a:lnSpc>
              <a:spcBef>
                <a:spcPts val="600"/>
              </a:spcBef>
              <a:spcAft>
                <a:spcPct val="0"/>
              </a:spcAft>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indent="0">
              <a:lnSpc>
                <a:spcPct val="110000"/>
              </a:lnSpc>
              <a:spcBef>
                <a:spcPts val="600"/>
              </a:spcBef>
              <a:spcAft>
                <a:spcPct val="0"/>
              </a:spcAft>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563" indent="-182563">
              <a:lnSpc>
                <a:spcPct val="110000"/>
              </a:lnSpc>
              <a:spcBef>
                <a:spcPts val="600"/>
              </a:spcBef>
              <a:spcAft>
                <a:spcPts val="600"/>
              </a:spcAft>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solidFill>
            <a:schemeClr val="bg1">
              <a:lumMod val="50000"/>
            </a:schemeClr>
          </a:solidFill>
        </p:spPr>
        <p:txBody>
          <a:bodyPr anchor="ctr"/>
          <a:lstStyle>
            <a:lvl1pPr marL="0" indent="0">
              <a:spcBef>
                <a:spcPct val="0"/>
              </a:spcBef>
              <a:buNone/>
              <a:defRPr sz="1050" b="1" i="0" cap="all" spc="30" baseline="0">
                <a:solidFill>
                  <a:schemeClr val="bg1"/>
                </a:solidFill>
              </a:defRPr>
            </a:lvl1pPr>
          </a:lstStyle>
          <a:p>
            <a:pPr lvl="0"/>
            <a:r>
              <a:rPr lang="en-US"/>
              <a:t>Click to edit eyebrow </a:t>
            </a:r>
          </a:p>
        </p:txBody>
      </p:sp>
      <p:sp>
        <p:nvSpPr>
          <p:cNvPr id="11"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FontTx/>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95000"/>
              </a:lnSpc>
              <a:spcBef>
                <a:spcPct val="0"/>
              </a:spcBef>
              <a:spcAft>
                <a:spcPct val="0"/>
              </a:spcAft>
              <a:buClrTx/>
              <a:buSzTx/>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a:t>8pt Bold</a:t>
            </a:r>
          </a:p>
        </p:txBody>
      </p:sp>
      <p:sp>
        <p:nvSpPr>
          <p:cNvPr id="13" name="Text Placeholder 25"/>
          <p:cNvSpPr>
            <a:spLocks noGrp="1"/>
          </p:cNvSpPr>
          <p:nvPr>
            <p:ph type="body" sz="quarter" idx="19" hasCustomPrompt="1"/>
          </p:nvPr>
        </p:nvSpPr>
        <p:spPr>
          <a:xfrm>
            <a:off x="8294914" y="7334250"/>
            <a:ext cx="1763486"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599861789"/>
      </p:ext>
    </p:extLst>
  </p:cSld>
  <p:clrMapOvr>
    <a:masterClrMapping/>
  </p:clrMapOvr>
  <p:transition/>
  <p:extLst>
    <p:ext uri="{DCECCB84-F9BA-43D5-87BE-67443E8EF086}">
      <p15:sldGuideLst xmlns:p15="http://schemas.microsoft.com/office/powerpoint/2012/main">
        <p15:guide id="1" orient="horz" pos="1206">
          <p15:clr>
            <a:srgbClr val="FBAE40"/>
          </p15:clr>
        </p15:guide>
        <p15:guide id="2" pos="3696">
          <p15:clr>
            <a:srgbClr val="FBAE40"/>
          </p15:clr>
        </p15:guide>
        <p15:guide id="3" pos="40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subhead/sub&amp;rule 1/2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1" name="Text Placeholder 4"/>
          <p:cNvSpPr>
            <a:spLocks noGrp="1"/>
          </p:cNvSpPr>
          <p:nvPr>
            <p:ph type="body" sz="quarter" idx="14" hasCustomPrompt="1"/>
          </p:nvPr>
        </p:nvSpPr>
        <p:spPr>
          <a:xfrm>
            <a:off x="6400800" y="1828800"/>
            <a:ext cx="3246438" cy="4555320"/>
          </a:xfrm>
        </p:spPr>
        <p:txBody>
          <a:bodyPr/>
          <a:lstStyle>
            <a:lvl1pPr marL="0" indent="0" algn="l" defTabSz="1018824" rtl="0" eaLnBrk="1" latinLnBrk="0" hangingPunct="1">
              <a:lnSpc>
                <a:spcPct val="110000"/>
              </a:lnSpc>
              <a:spcBef>
                <a:spcPts val="600"/>
              </a:spcBef>
              <a:spcAft>
                <a:spcPct val="0"/>
              </a:spcAft>
              <a:buFontTx/>
              <a:buNone/>
              <a:defRPr lang="en-US" sz="1400" b="1" kern="1200" baseline="0">
                <a:solidFill>
                  <a:schemeClr val="tx1"/>
                </a:solidFill>
                <a:latin typeface="Avenir LT 35 Light" panose="020B0303020000020003" pitchFamily="34" charset="0"/>
                <a:ea typeface="+mn-ea"/>
                <a:cs typeface="+mn-cs"/>
              </a:defRPr>
            </a:lvl1pPr>
            <a:lvl2pPr marL="0" indent="0" algn="l" defTabSz="1018824" rtl="0" eaLnBrk="1" latinLnBrk="0" hangingPunct="1">
              <a:lnSpc>
                <a:spcPct val="110000"/>
              </a:lnSpc>
              <a:spcBef>
                <a:spcPts val="600"/>
              </a:spcBef>
              <a:spcAft>
                <a:spcPts val="600"/>
              </a:spcAft>
              <a:buFont typeface="Arial" pitchFamily="34" charset="0"/>
              <a:buNone/>
              <a:defRPr lang="en-US" sz="1400" b="0" kern="1200" baseline="0">
                <a:solidFill>
                  <a:schemeClr val="tx1"/>
                </a:solidFill>
                <a:latin typeface="Avenir LT 35 Light" panose="020B0303020000020003" pitchFamily="34" charset="0"/>
                <a:ea typeface="+mn-ea"/>
                <a:cs typeface="+mn-cs"/>
              </a:defRPr>
            </a:lvl2pPr>
            <a:lvl3pPr marL="182880" indent="-182880" algn="l" defTabSz="1018824" rtl="0" eaLnBrk="1" latinLnBrk="0" hangingPunct="1">
              <a:lnSpc>
                <a:spcPct val="110000"/>
              </a:lnSpc>
              <a:spcBef>
                <a:spcPts val="600"/>
              </a:spcBef>
              <a:spcAft>
                <a:spcPts val="600"/>
              </a:spcAft>
              <a:buFont typeface="Arial" pitchFamily="34" charset="0"/>
              <a:buChar char="•"/>
              <a:defRPr lang="en-US" sz="1400" kern="1200" baseline="0">
                <a:solidFill>
                  <a:schemeClr val="tx1"/>
                </a:solidFill>
                <a:latin typeface="Avenir LT 35 Light" panose="020B0303020000020003" pitchFamily="34" charset="0"/>
                <a:ea typeface="+mn-ea"/>
                <a:cs typeface="+mn-cs"/>
              </a:defRPr>
            </a:lvl3pPr>
            <a:lvl4pPr marL="182880" indent="-182880" algn="l" defTabSz="1018824" rtl="0" eaLnBrk="1" latinLnBrk="0" hangingPunct="1">
              <a:lnSpc>
                <a:spcPct val="110000"/>
              </a:lnSpc>
              <a:spcBef>
                <a:spcPts val="600"/>
              </a:spcBef>
              <a:spcAft>
                <a:spcPts val="600"/>
              </a:spcAft>
              <a:buFont typeface="Arial" pitchFamily="34" charset="0"/>
              <a:buChar char="•"/>
              <a:defRPr lang="en-US" sz="1300" kern="1200" baseline="0">
                <a:solidFill>
                  <a:schemeClr val="tx1"/>
                </a:solidFill>
                <a:latin typeface="Avenir LT 35 Light" panose="020B0303020000020003" pitchFamily="34" charset="0"/>
                <a:ea typeface="+mn-ea"/>
                <a:cs typeface="+mn-cs"/>
              </a:defRPr>
            </a:lvl4pPr>
            <a:lvl5pPr marL="411480" indent="-182880" algn="l" defTabSz="1018824" rtl="0" eaLnBrk="1" latinLnBrk="0" hangingPunct="1">
              <a:lnSpc>
                <a:spcPct val="110000"/>
              </a:lnSpc>
              <a:spcBef>
                <a:spcPts val="300"/>
              </a:spcBef>
              <a:spcAft>
                <a:spcPts val="600"/>
              </a:spcAft>
              <a:buFont typeface="Avenir LT 35 Light" panose="020B0303020000020003" pitchFamily="34" charset="0"/>
              <a:buChar char="–"/>
              <a:defRPr lang="en-US" sz="1300" kern="1200" baseline="0">
                <a:solidFill>
                  <a:schemeClr val="tx1"/>
                </a:solidFill>
                <a:latin typeface="Avenir LT 35 Light" panose="020B0303020000020003" pitchFamily="34" charset="0"/>
                <a:ea typeface="+mn-ea"/>
                <a:cs typeface="+mn-cs"/>
              </a:defRPr>
            </a:lvl5pPr>
            <a:lvl6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400" b="1" baseline="0">
                <a:solidFill>
                  <a:schemeClr val="accent3">
                    <a:lumMod val="75000"/>
                  </a:schemeClr>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venir LT 55 Roman" panose="020B0503020000020003" pitchFamily="34" charset="0"/>
              <a:buNone/>
              <a:defRPr sz="1200" b="1" baseline="0">
                <a:solidFill>
                  <a:schemeClr val="accent3">
                    <a:lumMod val="75000"/>
                  </a:schemeClr>
                </a:solidFill>
                <a:latin typeface="Avenir LT 35 Light" panose="020B0303020000020003" pitchFamily="34" charset="0"/>
              </a:defRPr>
            </a:lvl7pPr>
            <a:lvl8pPr marL="182880" indent="-182880">
              <a:lnSpc>
                <a:spcPct val="110000"/>
              </a:lnSpc>
              <a:spcBef>
                <a:spcPts val="600"/>
              </a:spcBef>
              <a:spcAft>
                <a:spcPts val="600"/>
              </a:spcAft>
              <a:buFont typeface="Arial" pitchFamily="34" charset="0"/>
              <a:buChar char="•"/>
              <a:defRPr sz="1200" baseline="0">
                <a:latin typeface="Avenir LT 35 Light" panose="020B0303020000020003" pitchFamily="34" charset="0"/>
              </a:defRPr>
            </a:lvl8pPr>
            <a:lvl9pPr marL="411480" indent="-182880">
              <a:lnSpc>
                <a:spcPct val="110000"/>
              </a:lnSpc>
              <a:spcBef>
                <a:spcPts val="300"/>
              </a:spcBef>
              <a:spcAft>
                <a:spcPts val="600"/>
              </a:spcAft>
              <a:buFont typeface="Avenir LT 55 Roman" panose="020B0503020000020003" pitchFamily="34" charset="0"/>
              <a:buChar char="–"/>
              <a:defRPr sz="1100" baseline="0">
                <a:latin typeface="Avenir LT 35 Light" panose="020B0303020000020003" pitchFamily="34" charset="0"/>
              </a:defRPr>
            </a:lvl9pPr>
          </a:lstStyle>
          <a:p>
            <a:pPr lvl="0"/>
            <a:r>
              <a:rPr lang="en-US"/>
              <a:t>Edit Master text styles 14 </a:t>
            </a:r>
          </a:p>
          <a:p>
            <a:pPr lvl="1"/>
            <a:r>
              <a:rPr lang="en-US"/>
              <a:t>Second level 14</a:t>
            </a:r>
          </a:p>
          <a:p>
            <a:pPr lvl="2"/>
            <a:r>
              <a:rPr lang="en-US"/>
              <a:t>Third level 14 bullet</a:t>
            </a:r>
          </a:p>
          <a:p>
            <a:pPr lvl="3"/>
            <a:r>
              <a:rPr lang="en-US"/>
              <a:t>Fourth level 13 bullet</a:t>
            </a:r>
          </a:p>
          <a:p>
            <a:pPr lvl="4"/>
            <a:r>
              <a:rPr lang="en-US"/>
              <a:t>Fifth level 13</a:t>
            </a:r>
          </a:p>
          <a:p>
            <a:pPr lvl="5"/>
            <a:r>
              <a:rPr lang="en-US"/>
              <a:t>Sixth level 14 bold</a:t>
            </a:r>
          </a:p>
          <a:p>
            <a:pPr lvl="6"/>
            <a:r>
              <a:rPr lang="en-US"/>
              <a:t>Seventh level 12 bold</a:t>
            </a:r>
          </a:p>
          <a:p>
            <a:pPr lvl="7"/>
            <a:r>
              <a:rPr lang="en-US"/>
              <a:t>Eighth level 12</a:t>
            </a:r>
          </a:p>
          <a:p>
            <a:pPr lvl="8"/>
            <a:r>
              <a:rPr lang="en-US"/>
              <a:t>Ninth level 11</a:t>
            </a:r>
          </a:p>
        </p:txBody>
      </p:sp>
      <p:sp>
        <p:nvSpPr>
          <p:cNvPr id="6" name="Content Placeholder 5"/>
          <p:cNvSpPr>
            <a:spLocks noGrp="1"/>
          </p:cNvSpPr>
          <p:nvPr>
            <p:ph sz="quarter" idx="15" hasCustomPrompt="1"/>
          </p:nvPr>
        </p:nvSpPr>
        <p:spPr>
          <a:xfrm>
            <a:off x="466725" y="1920240"/>
            <a:ext cx="5394960" cy="249129"/>
          </a:xfrm>
          <a:noFill/>
          <a:ln w="6350">
            <a:gradFill>
              <a:gsLst>
                <a:gs pos="0">
                  <a:schemeClr val="bg1">
                    <a:lumMod val="50000"/>
                  </a:schemeClr>
                </a:gs>
                <a:gs pos="3000">
                  <a:schemeClr val="bg1"/>
                </a:gs>
              </a:gsLst>
              <a:lin ang="5400000" scaled="1"/>
            </a:gradFill>
          </a:ln>
        </p:spPr>
        <p:txBody>
          <a:bodyPr lIns="0" tIns="45720" rIns="0" bIns="0" anchor="t"/>
          <a:lstStyle>
            <a:lvl1pPr marL="0" indent="0">
              <a:spcBef>
                <a:spcPct val="0"/>
              </a:spcBef>
              <a:buNone/>
              <a:defRPr sz="1300" b="1" i="0" cap="none" spc="30" baseline="0">
                <a:solidFill>
                  <a:schemeClr val="accent3">
                    <a:lumMod val="75000"/>
                  </a:schemeClr>
                </a:solidFill>
              </a:defRPr>
            </a:lvl1pPr>
            <a:lvl2pPr marL="0" indent="0">
              <a:spcBef>
                <a:spcPct val="0"/>
              </a:spcBef>
              <a:buNone/>
              <a:defRPr sz="1300" b="1" spc="30" baseline="0">
                <a:solidFill>
                  <a:schemeClr val="tx1"/>
                </a:solidFill>
              </a:defRPr>
            </a:lvl2pPr>
            <a:lvl3pPr marL="0" indent="0">
              <a:spcBef>
                <a:spcPct val="0"/>
              </a:spcBef>
              <a:buNone/>
              <a:defRPr sz="1200" b="1" cap="all" baseline="0">
                <a:solidFill>
                  <a:schemeClr val="accent3">
                    <a:lumMod val="75000"/>
                  </a:schemeClr>
                </a:solidFill>
                <a:latin typeface="Avenir LT 55 Roman" panose="020B0503020000020003" pitchFamily="34" charset="0"/>
              </a:defRPr>
            </a:lvl3pPr>
            <a:lvl4pPr marL="0" indent="0">
              <a:spcBef>
                <a:spcPct val="0"/>
              </a:spcBef>
              <a:buNone/>
              <a:defRPr sz="1200" b="1" cap="all" baseline="0">
                <a:solidFill>
                  <a:schemeClr val="tx1"/>
                </a:solidFill>
                <a:latin typeface="Avenir LT 55 Roman" panose="020B0503020000020003" pitchFamily="34" charset="0"/>
              </a:defRPr>
            </a:lvl4pPr>
          </a:lstStyle>
          <a:p>
            <a:pPr lvl="0"/>
            <a:r>
              <a:rPr lang="en-US"/>
              <a:t>Edit Master text styles</a:t>
            </a:r>
          </a:p>
          <a:p>
            <a:pPr lvl="1"/>
            <a:r>
              <a:rPr lang="en-US"/>
              <a:t>Indent for 2nd level </a:t>
            </a:r>
          </a:p>
          <a:p>
            <a:pPr lvl="2"/>
            <a:r>
              <a:rPr lang="en-US"/>
              <a:t>3rd level all caps</a:t>
            </a:r>
          </a:p>
          <a:p>
            <a:pPr lvl="3"/>
            <a:r>
              <a:rPr lang="en-US"/>
              <a:t>4th level all caps</a:t>
            </a:r>
          </a:p>
        </p:txBody>
      </p:sp>
      <p:sp>
        <p:nvSpPr>
          <p:cNvPr id="9" name="Text Placeholder 10"/>
          <p:cNvSpPr>
            <a:spLocks noGrp="1"/>
          </p:cNvSpPr>
          <p:nvPr>
            <p:ph type="body" sz="quarter" idx="20"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marR="0" indent="0" algn="l" defTabSz="1018824" rtl="0" eaLnBrk="1" fontAlgn="auto" latinLnBrk="0" hangingPunct="1">
              <a:lnSpc>
                <a:spcPct val="95000"/>
              </a:lnSpc>
              <a:spcBef>
                <a:spcPct val="0"/>
              </a:spcBef>
              <a:spcAft>
                <a:spcPct val="0"/>
              </a:spcAft>
              <a:buClrTx/>
              <a:buSzTx/>
              <a:buFont typeface="Arial" pitchFamily="34" charset="0"/>
              <a:buNone/>
              <a:defRPr sz="1200" b="1" baseline="0">
                <a:solidFill>
                  <a:schemeClr val="tx1">
                    <a:lumMod val="75000"/>
                    <a:lumOff val="25000"/>
                  </a:schemeClr>
                </a:solidFill>
                <a:latin typeface="Arial Narrow" pitchFamily="34" charset="0"/>
              </a:defRPr>
            </a:lvl6pPr>
            <a:lvl7pPr marL="0" marR="0" indent="0" algn="l" defTabSz="1018824" rtl="0" eaLnBrk="1" fontAlgn="auto" latinLnBrk="0" hangingPunct="1">
              <a:lnSpc>
                <a:spcPct val="100000"/>
              </a:lnSpc>
              <a:spcBef>
                <a:spcPct val="0"/>
              </a:spcBef>
              <a:spcAft>
                <a:spcPct val="0"/>
              </a:spcAft>
              <a:buClrTx/>
              <a:buSzTx/>
              <a:buFont typeface="Arial" pitchFamily="34" charset="0"/>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marL="0" marR="0" lvl="6" indent="0" algn="l" defTabSz="1018824" rtl="0" eaLnBrk="1" fontAlgn="auto" latinLnBrk="0" hangingPunct="1">
              <a:lnSpc>
                <a:spcPct val="95000"/>
              </a:lnSpc>
              <a:spcBef>
                <a:spcPct val="0"/>
              </a:spcBef>
              <a:spcAft>
                <a:spcPct val="0"/>
              </a:spcAft>
              <a:buClrTx/>
              <a:buSzTx/>
              <a:buFont typeface="Arial" pitchFamily="34" charset="0"/>
              <a:buNone/>
              <a:defRPr/>
            </a:pPr>
            <a:r>
              <a:rPr lang="en-US"/>
              <a:t>8 pt Bold</a:t>
            </a:r>
          </a:p>
        </p:txBody>
      </p:sp>
      <p:sp>
        <p:nvSpPr>
          <p:cNvPr id="13" name="Text Placeholder 25"/>
          <p:cNvSpPr>
            <a:spLocks noGrp="1"/>
          </p:cNvSpPr>
          <p:nvPr>
            <p:ph type="body" sz="quarter" idx="19" hasCustomPrompt="1"/>
          </p:nvPr>
        </p:nvSpPr>
        <p:spPr>
          <a:xfrm>
            <a:off x="8220269" y="7334250"/>
            <a:ext cx="1838131"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
        <p:nvSpPr>
          <p:cNvPr id="10" name="Title 7">
            <a:extLst>
              <a:ext uri="{FF2B5EF4-FFF2-40B4-BE49-F238E27FC236}">
                <a16:creationId xmlns:a16="http://schemas.microsoft.com/office/drawing/2014/main" id="{22F99907-8B70-4358-AA44-82FFE9CB01E1}"/>
              </a:ext>
            </a:extLst>
          </p:cNvPr>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719389023"/>
      </p:ext>
    </p:extLst>
  </p:cSld>
  <p:clrMapOvr>
    <a:masterClrMapping/>
  </p:clrMapOvr>
  <p:transition/>
  <p:extLst>
    <p:ext uri="{DCECCB84-F9BA-43D5-87BE-67443E8EF086}">
      <p15:sldGuideLst xmlns:p15="http://schemas.microsoft.com/office/powerpoint/2012/main">
        <p15:guide id="1" pos="3696">
          <p15:clr>
            <a:srgbClr val="FBAE40"/>
          </p15:clr>
        </p15:guide>
        <p15:guide id="2" pos="4080">
          <p15:clr>
            <a:srgbClr val="FBAE40"/>
          </p15:clr>
        </p15:guide>
        <p15:guide id="3" orient="horz" pos="2382">
          <p15:clr>
            <a:srgbClr val="FBAE40"/>
          </p15:clr>
        </p15:guide>
        <p15:guide id="4" orient="horz" pos="120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subhead lg content">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4C5AB661-D753-4E40-9543-F7AE63D7FA86}"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51656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 </a:t>
            </a:r>
          </a:p>
          <a:p>
            <a:pPr lvl="1"/>
            <a:r>
              <a:rPr lang="en-US"/>
              <a:t>Additional line for As of date</a:t>
            </a:r>
          </a:p>
        </p:txBody>
      </p:sp>
      <p:sp>
        <p:nvSpPr>
          <p:cNvPr id="10" name="Content Placeholder 4"/>
          <p:cNvSpPr>
            <a:spLocks noGrp="1"/>
          </p:cNvSpPr>
          <p:nvPr>
            <p:ph sz="quarter" idx="14" hasCustomPrompt="1"/>
          </p:nvPr>
        </p:nvSpPr>
        <p:spPr>
          <a:xfrm>
            <a:off x="361950" y="1828800"/>
            <a:ext cx="9277564" cy="4705815"/>
          </a:xfrm>
        </p:spPr>
        <p:txBody>
          <a:bodyPr/>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solidFill>
                  <a:schemeClr val="tx1"/>
                </a:solidFill>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indent="-182880" algn="l" defTabSz="457200">
              <a:lnSpc>
                <a:spcPct val="110000"/>
              </a:lnSpc>
              <a:spcBef>
                <a:spcPts val="600"/>
              </a:spcBef>
              <a:spcAft>
                <a:spcPts val="600"/>
              </a:spcAft>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b="0">
                <a:solidFill>
                  <a:schemeClr val="tx1"/>
                </a:solidFill>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800"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627918398"/>
      </p:ext>
    </p:extLst>
  </p:cSld>
  <p:clrMapOvr>
    <a:masterClrMapping/>
  </p:clrMapOvr>
  <p:transition/>
  <p:hf hdr="0" dt="0"/>
  <p:extLst>
    <p:ext uri="{DCECCB84-F9BA-43D5-87BE-67443E8EF086}">
      <p15:sldGuideLst xmlns:p15="http://schemas.microsoft.com/office/powerpoint/2012/main">
        <p15:guide id="1" orient="horz" pos="120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subhead 2 COLumn large">
    <p:spTree>
      <p:nvGrpSpPr>
        <p:cNvPr id="1" name=""/>
        <p:cNvGrpSpPr/>
        <p:nvPr/>
      </p:nvGrpSpPr>
      <p:grpSpPr>
        <a:xfrm>
          <a:off x="0" y="0"/>
          <a:ext cx="0" cy="0"/>
          <a:chOff x="0" y="0"/>
          <a:chExt cx="0" cy="0"/>
        </a:xfrm>
      </p:grpSpPr>
      <p:sp>
        <p:nvSpPr>
          <p:cNvPr id="8" name="Title 7"/>
          <p:cNvSpPr>
            <a:spLocks noGrp="1"/>
          </p:cNvSpPr>
          <p:nvPr>
            <p:ph type="title"/>
          </p:nvPr>
        </p:nvSpPr>
        <p:spPr>
          <a:xfrm>
            <a:off x="361950" y="821078"/>
            <a:ext cx="9372600" cy="498258"/>
          </a:xfrm>
        </p:spPr>
        <p:txBody>
          <a:bodyPr anchor="t">
            <a:noAutofit/>
          </a:bodyPr>
          <a:lstStyle>
            <a:lvl1pPr algn="l">
              <a:lnSpc>
                <a:spcPts val="3000"/>
              </a:lnSpc>
              <a:defRPr sz="2800">
                <a:solidFill>
                  <a:schemeClr val="bg1">
                    <a:lumMod val="50000"/>
                  </a:schemeClr>
                </a:solidFill>
              </a:defRPr>
            </a:lvl1pPr>
          </a:lstStyle>
          <a:p>
            <a:r>
              <a:rPr lang="en-US"/>
              <a:t>Click to edit Master title style</a:t>
            </a:r>
          </a:p>
        </p:txBody>
      </p:sp>
      <p:sp>
        <p:nvSpPr>
          <p:cNvPr id="4" name="Slide Number Placeholder 3"/>
          <p:cNvSpPr>
            <a:spLocks noGrp="1"/>
          </p:cNvSpPr>
          <p:nvPr>
            <p:ph type="sldNum" sz="quarter" idx="11"/>
          </p:nvPr>
        </p:nvSpPr>
        <p:spPr>
          <a:xfrm>
            <a:off x="9582925" y="7037899"/>
            <a:ext cx="493776" cy="302514"/>
          </a:xfrm>
          <a:prstGeom prst="rect">
            <a:avLst/>
          </a:prstGeom>
        </p:spPr>
        <p:txBody>
          <a:bodyPr lIns="0" tIns="45720" rIns="0" bIns="45720" anchor="b"/>
          <a:lstStyle>
            <a:lvl1pPr algn="l">
              <a:defRPr/>
            </a:lvl1pPr>
          </a:lstStyle>
          <a:p>
            <a:fld id="{2034FC25-B418-4D16-BAD8-8F5CA44C04B9}" type="slidenum">
              <a:rPr lang="en-US" smtClean="0"/>
              <a:t>‹#›</a:t>
            </a:fld>
            <a:endParaRPr lang="en-US"/>
          </a:p>
        </p:txBody>
      </p:sp>
      <p:sp>
        <p:nvSpPr>
          <p:cNvPr id="7" name="Text Placeholder 3"/>
          <p:cNvSpPr>
            <a:spLocks noGrp="1"/>
          </p:cNvSpPr>
          <p:nvPr>
            <p:ph type="body" sz="quarter" idx="13" hasCustomPrompt="1"/>
          </p:nvPr>
        </p:nvSpPr>
        <p:spPr>
          <a:xfrm>
            <a:off x="361950" y="1226512"/>
            <a:ext cx="9418320" cy="497513"/>
          </a:xfrm>
        </p:spPr>
        <p:txBody>
          <a:bodyPr/>
          <a:lstStyle>
            <a:lvl1pPr marL="0" marR="0" indent="0" algn="l" defTabSz="1018824" rtl="0" eaLnBrk="1" fontAlgn="auto" latinLnBrk="0" hangingPunct="1">
              <a:lnSpc>
                <a:spcPct val="110000"/>
              </a:lnSpc>
              <a:spcBef>
                <a:spcPct val="0"/>
              </a:spcBef>
              <a:spcAft>
                <a:spcPct val="0"/>
              </a:spcAft>
              <a:buClrTx/>
              <a:buSzTx/>
              <a:buFont typeface="Arial" pitchFamily="34" charset="0"/>
              <a:buNone/>
              <a:defRPr sz="1300" b="1" baseline="0">
                <a:solidFill>
                  <a:schemeClr val="tx1">
                    <a:lumMod val="75000"/>
                    <a:lumOff val="25000"/>
                  </a:schemeClr>
                </a:solidFill>
              </a:defRPr>
            </a:lvl1pPr>
            <a:lvl2pPr marL="0" indent="0">
              <a:spcBef>
                <a:spcPts val="300"/>
              </a:spcBef>
              <a:spcAft>
                <a:spcPts val="900"/>
              </a:spcAft>
              <a:buNone/>
              <a:defRPr sz="1200">
                <a:solidFill>
                  <a:schemeClr val="tx1">
                    <a:lumMod val="50000"/>
                    <a:lumOff val="50000"/>
                  </a:schemeClr>
                </a:solidFill>
              </a:defRPr>
            </a:lvl2pPr>
          </a:lstStyle>
          <a:p>
            <a:pPr lvl="0"/>
            <a:r>
              <a:rPr lang="en-US"/>
              <a:t>Click to edit Subhead</a:t>
            </a:r>
          </a:p>
          <a:p>
            <a:pPr lvl="1"/>
            <a:r>
              <a:rPr lang="en-US"/>
              <a:t>Additional line for As of date</a:t>
            </a:r>
          </a:p>
          <a:p>
            <a:pPr lvl="0"/>
            <a:r>
              <a:rPr lang="en-US"/>
              <a:t> </a:t>
            </a:r>
          </a:p>
        </p:txBody>
      </p:sp>
      <p:sp>
        <p:nvSpPr>
          <p:cNvPr id="10" name="Content Placeholder 4"/>
          <p:cNvSpPr>
            <a:spLocks noGrp="1"/>
          </p:cNvSpPr>
          <p:nvPr>
            <p:ph sz="quarter" idx="14" hasCustomPrompt="1"/>
          </p:nvPr>
        </p:nvSpPr>
        <p:spPr>
          <a:xfrm>
            <a:off x="361950" y="1828800"/>
            <a:ext cx="9277564" cy="4667482"/>
          </a:xfrm>
        </p:spPr>
        <p:txBody>
          <a:bodyPr numCol="2" spcCol="457200"/>
          <a:lstStyle>
            <a:lvl1pPr marL="0" indent="0">
              <a:lnSpc>
                <a:spcPct val="110000"/>
              </a:lnSpc>
              <a:spcBef>
                <a:spcPts val="600"/>
              </a:spcBef>
              <a:spcAft>
                <a:spcPct val="0"/>
              </a:spcAft>
              <a:buNone/>
              <a:defRPr sz="1600" b="1" baseline="0">
                <a:solidFill>
                  <a:schemeClr val="accent3">
                    <a:lumMod val="75000"/>
                  </a:schemeClr>
                </a:solidFill>
                <a:latin typeface="Avenir LT 35 Light" panose="020B0303020000020003" pitchFamily="34" charset="0"/>
              </a:defRPr>
            </a:lvl1pPr>
            <a:lvl2pPr marL="0" indent="0">
              <a:lnSpc>
                <a:spcPct val="110000"/>
              </a:lnSpc>
              <a:spcBef>
                <a:spcPts val="600"/>
              </a:spcBef>
              <a:spcAft>
                <a:spcPts val="600"/>
              </a:spcAft>
              <a:buFont typeface="Arial" pitchFamily="34" charset="0"/>
              <a:buNone/>
              <a:defRPr sz="1600" baseline="0">
                <a:latin typeface="Avenir LT 35 Light" panose="020B0303020000020003" pitchFamily="34" charset="0"/>
              </a:defRPr>
            </a:lvl2pPr>
            <a:lvl3pPr marL="182880" indent="-182880">
              <a:lnSpc>
                <a:spcPct val="110000"/>
              </a:lnSpc>
              <a:spcBef>
                <a:spcPts val="600"/>
              </a:spcBef>
              <a:spcAft>
                <a:spcPts val="600"/>
              </a:spcAft>
              <a:buFont typeface="Arial" pitchFamily="34" charset="0"/>
              <a:buChar char="•"/>
              <a:defRPr sz="1600" b="0" baseline="0">
                <a:solidFill>
                  <a:schemeClr val="tx1"/>
                </a:solidFill>
                <a:latin typeface="Avenir LT 35 Light" panose="020B0303020000020003" pitchFamily="34" charset="0"/>
              </a:defRPr>
            </a:lvl3pPr>
            <a:lvl4pPr marL="0" indent="0">
              <a:lnSpc>
                <a:spcPct val="110000"/>
              </a:lnSpc>
              <a:spcBef>
                <a:spcPts val="600"/>
              </a:spcBef>
              <a:spcAft>
                <a:spcPct val="0"/>
              </a:spcAft>
              <a:buFont typeface="Arial" pitchFamily="34" charset="0"/>
              <a:buNone/>
              <a:defRPr sz="1400" b="1" baseline="0">
                <a:solidFill>
                  <a:schemeClr val="accent3">
                    <a:lumMod val="75000"/>
                  </a:schemeClr>
                </a:solidFill>
                <a:latin typeface="Avenir LT 35 Light" panose="020B0303020000020003" pitchFamily="34" charset="0"/>
              </a:defRPr>
            </a:lvl4pPr>
            <a:lvl5pPr marL="0" indent="0">
              <a:lnSpc>
                <a:spcPct val="110000"/>
              </a:lnSpc>
              <a:spcBef>
                <a:spcPts val="600"/>
              </a:spcBef>
              <a:spcAft>
                <a:spcPts val="600"/>
              </a:spcAft>
              <a:buFont typeface="Arial" pitchFamily="34" charset="0"/>
              <a:buNone/>
              <a:defRPr sz="1400" baseline="0">
                <a:latin typeface="Avenir LT 35 Light" panose="020B0303020000020003" pitchFamily="34" charset="0"/>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a:latin typeface="Avenir LT 35 Light" panose="020B0303020000020003" pitchFamily="34" charset="0"/>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a:latin typeface="Avenir LT 35 Light" panose="020B0303020000020003" pitchFamily="34" charset="0"/>
              </a:defRPr>
            </a:lvl7pPr>
            <a:lvl8pPr marL="182880" marR="0" indent="-182880" algn="l" defTabSz="457200" rtl="0" eaLnBrk="1" fontAlgn="auto" latinLnBrk="0" hangingPunct="1">
              <a:lnSpc>
                <a:spcPct val="110000"/>
              </a:lnSpc>
              <a:spcBef>
                <a:spcPts val="600"/>
              </a:spcBef>
              <a:spcAft>
                <a:spcPts val="600"/>
              </a:spcAft>
              <a:buClrTx/>
              <a:buSzTx/>
              <a:buFont typeface="Arial" pitchFamily="34" charset="0"/>
              <a:buChar char="•"/>
              <a:defRPr sz="1200">
                <a:latin typeface="Avenir LT 35 Light" panose="020B0303020000020003" pitchFamily="34" charset="0"/>
              </a:defRPr>
            </a:lvl8pPr>
            <a:lvl9pPr marL="182880" indent="-182880">
              <a:lnSpc>
                <a:spcPct val="110000"/>
              </a:lnSpc>
              <a:spcBef>
                <a:spcPts val="600"/>
              </a:spcBef>
              <a:spcAft>
                <a:spcPts val="600"/>
              </a:spcAft>
              <a:buFont typeface="Avenir LT 55 Roman" panose="020B0503020000020003" pitchFamily="34" charset="0"/>
              <a:buChar char="–"/>
              <a:defRPr sz="1200">
                <a:latin typeface="Avenir LT 35 Light" panose="020B0303020000020003" pitchFamily="34" charset="0"/>
              </a:defRPr>
            </a:lvl9pPr>
          </a:lstStyle>
          <a:p>
            <a:pPr lvl="0"/>
            <a:r>
              <a:rPr lang="en-US"/>
              <a:t>Edit Master text styles 16 bold blue</a:t>
            </a:r>
          </a:p>
          <a:p>
            <a:pPr lvl="1"/>
            <a:r>
              <a:rPr lang="en-US"/>
              <a:t>Second level 16</a:t>
            </a:r>
          </a:p>
          <a:p>
            <a:pPr lvl="2"/>
            <a:r>
              <a:rPr lang="en-US"/>
              <a:t>Third level 16 bullet</a:t>
            </a:r>
          </a:p>
          <a:p>
            <a:pPr lvl="3"/>
            <a:r>
              <a:rPr lang="en-US"/>
              <a:t>Fourth level 14 bold blue</a:t>
            </a:r>
          </a:p>
          <a:p>
            <a:pPr lvl="4"/>
            <a:r>
              <a:rPr lang="en-US"/>
              <a:t>Fifth level 14</a:t>
            </a:r>
          </a:p>
          <a:p>
            <a:pPr lvl="5"/>
            <a:r>
              <a:rPr lang="en-US"/>
              <a:t>Sixth level 13 bullet</a:t>
            </a:r>
          </a:p>
          <a:p>
            <a:pPr lvl="6"/>
            <a:r>
              <a:rPr lang="en-US"/>
              <a:t>7th bold 12</a:t>
            </a:r>
          </a:p>
          <a:p>
            <a:pPr lvl="7"/>
            <a:r>
              <a:rPr lang="en-US"/>
              <a:t>8th 12 bullet</a:t>
            </a:r>
          </a:p>
          <a:p>
            <a:pPr lvl="8"/>
            <a:r>
              <a:rPr lang="en-US"/>
              <a:t>9th 12pt</a:t>
            </a:r>
          </a:p>
          <a:p>
            <a:pPr marL="3820592" marR="0" lvl="7" indent="0" algn="l" defTabSz="1018824" rtl="0" eaLnBrk="1" fontAlgn="auto" latinLnBrk="0" hangingPunct="1">
              <a:lnSpc>
                <a:spcPct val="110000"/>
              </a:lnSpc>
              <a:spcBef>
                <a:spcPts val="600"/>
              </a:spcBef>
              <a:spcAft>
                <a:spcPts val="600"/>
              </a:spcAft>
              <a:buClrTx/>
              <a:buSzTx/>
              <a:buFont typeface="Arial" pitchFamily="34" charset="0"/>
              <a:buNone/>
              <a:defRPr/>
            </a:pPr>
            <a:endParaRPr lang="en-US" sz="1200"/>
          </a:p>
        </p:txBody>
      </p:sp>
      <p:sp>
        <p:nvSpPr>
          <p:cNvPr id="12" name="Text Placeholder 10"/>
          <p:cNvSpPr>
            <a:spLocks noGrp="1"/>
          </p:cNvSpPr>
          <p:nvPr>
            <p:ph type="body" sz="quarter" idx="15" hasCustomPrompt="1"/>
          </p:nvPr>
        </p:nvSpPr>
        <p:spPr>
          <a:xfrm>
            <a:off x="383456" y="7037898"/>
            <a:ext cx="9144000" cy="282437"/>
          </a:xfrm>
        </p:spPr>
        <p:txBody>
          <a:bodyPr anchor="b"/>
          <a:lstStyle>
            <a:lvl1pPr marL="0" indent="0">
              <a:lnSpc>
                <a:spcPct val="95000"/>
              </a:lnSpc>
              <a:spcBef>
                <a:spcPct val="0"/>
              </a:spcBef>
              <a:buNone/>
              <a:defRPr sz="800">
                <a:solidFill>
                  <a:schemeClr val="tx1">
                    <a:lumMod val="75000"/>
                    <a:lumOff val="25000"/>
                  </a:schemeClr>
                </a:solidFill>
                <a:latin typeface="Arial Narrow" pitchFamily="34" charset="0"/>
              </a:defRPr>
            </a:lvl1pPr>
            <a:lvl2pPr marL="0" indent="0">
              <a:lnSpc>
                <a:spcPct val="95000"/>
              </a:lnSpc>
              <a:spcBef>
                <a:spcPct val="0"/>
              </a:spcBef>
              <a:buFontTx/>
              <a:buNone/>
              <a:defRPr sz="1000" b="1" baseline="0">
                <a:solidFill>
                  <a:schemeClr val="tx1">
                    <a:lumMod val="75000"/>
                    <a:lumOff val="25000"/>
                  </a:schemeClr>
                </a:solidFill>
                <a:latin typeface="Arial Narrow" pitchFamily="34" charset="0"/>
              </a:defRPr>
            </a:lvl2pPr>
            <a:lvl3pPr marL="0" indent="0">
              <a:lnSpc>
                <a:spcPct val="95000"/>
              </a:lnSpc>
              <a:spcBef>
                <a:spcPct val="0"/>
              </a:spcBef>
              <a:buFont typeface="+mj-lt"/>
              <a:buNone/>
              <a:defRPr sz="900" b="1">
                <a:solidFill>
                  <a:schemeClr val="tx1">
                    <a:lumMod val="75000"/>
                    <a:lumOff val="25000"/>
                  </a:schemeClr>
                </a:solidFill>
                <a:latin typeface="Arial Narrow" pitchFamily="34" charset="0"/>
              </a:defRPr>
            </a:lvl3pPr>
            <a:lvl4pPr marL="0" indent="0">
              <a:lnSpc>
                <a:spcPct val="95000"/>
              </a:lnSpc>
              <a:spcBef>
                <a:spcPct val="0"/>
              </a:spcBef>
              <a:buFont typeface="+mj-lt"/>
              <a:buNone/>
              <a:defRPr sz="900" b="1" baseline="0">
                <a:solidFill>
                  <a:schemeClr val="tx1">
                    <a:lumMod val="75000"/>
                    <a:lumOff val="25000"/>
                  </a:schemeClr>
                </a:solidFill>
                <a:latin typeface="Arial Narrow" pitchFamily="34" charset="0"/>
              </a:defRPr>
            </a:lvl4pPr>
            <a:lvl5pPr marL="0" indent="91440">
              <a:lnSpc>
                <a:spcPct val="95000"/>
              </a:lnSpc>
              <a:spcBef>
                <a:spcPct val="0"/>
              </a:spcBef>
              <a:buFont typeface="+mj-lt"/>
              <a:buAutoNum type="arabicPeriod"/>
              <a:defRPr sz="800" baseline="0">
                <a:solidFill>
                  <a:schemeClr val="tx1">
                    <a:lumMod val="75000"/>
                    <a:lumOff val="25000"/>
                  </a:schemeClr>
                </a:solidFill>
                <a:latin typeface="Arial Narrow" pitchFamily="34" charset="0"/>
              </a:defRPr>
            </a:lvl5pPr>
            <a:lvl6pPr marL="0" indent="0">
              <a:lnSpc>
                <a:spcPct val="95000"/>
              </a:lnSpc>
              <a:spcBef>
                <a:spcPct val="0"/>
              </a:spcBef>
              <a:buNone/>
              <a:defRPr sz="1200" b="1" baseline="0">
                <a:solidFill>
                  <a:schemeClr val="tx1">
                    <a:lumMod val="75000"/>
                    <a:lumOff val="25000"/>
                  </a:schemeClr>
                </a:solidFill>
                <a:latin typeface="Arial Narrow" pitchFamily="34" charset="0"/>
              </a:defRPr>
            </a:lvl6pPr>
            <a:lvl7pPr marL="0" indent="0">
              <a:lnSpc>
                <a:spcPct val="95000"/>
              </a:lnSpc>
              <a:spcBef>
                <a:spcPct val="0"/>
              </a:spcBef>
              <a:buFontTx/>
              <a:buNone/>
              <a:defRPr sz="800" b="1">
                <a:solidFill>
                  <a:schemeClr val="tx1">
                    <a:lumMod val="75000"/>
                    <a:lumOff val="25000"/>
                  </a:schemeClr>
                </a:solidFill>
                <a:latin typeface="Arial Narrow" pitchFamily="34" charset="0"/>
              </a:defRPr>
            </a:lvl7pPr>
          </a:lstStyle>
          <a:p>
            <a:pPr lvl="0"/>
            <a:r>
              <a:rPr lang="en-US"/>
              <a:t>Click to edit footnote spacing multiple .95</a:t>
            </a:r>
          </a:p>
          <a:p>
            <a:pPr lvl="1"/>
            <a:r>
              <a:rPr lang="en-US"/>
              <a:t>2nd level 10 BF</a:t>
            </a:r>
          </a:p>
          <a:p>
            <a:pPr lvl="2"/>
            <a:r>
              <a:rPr lang="en-US"/>
              <a:t>3rd level 9BF</a:t>
            </a:r>
          </a:p>
          <a:p>
            <a:pPr lvl="4"/>
            <a:r>
              <a:rPr lang="en-US"/>
              <a:t> 4th numbered</a:t>
            </a:r>
          </a:p>
          <a:p>
            <a:pPr lvl="5"/>
            <a:r>
              <a:rPr lang="en-US"/>
              <a:t>12pt Bold for UK</a:t>
            </a:r>
          </a:p>
          <a:p>
            <a:pPr lvl="6"/>
            <a:r>
              <a:rPr lang="en-US" sz="800" b="1">
                <a:latin typeface="Arial Narrow" pitchFamily="34" charset="0"/>
              </a:rPr>
              <a:t>8 pt bold</a:t>
            </a:r>
            <a:endParaRPr lang="en-US"/>
          </a:p>
        </p:txBody>
      </p:sp>
      <p:sp>
        <p:nvSpPr>
          <p:cNvPr id="9" name="Text Placeholder 25"/>
          <p:cNvSpPr>
            <a:spLocks noGrp="1"/>
          </p:cNvSpPr>
          <p:nvPr>
            <p:ph type="body" sz="quarter" idx="19" hasCustomPrompt="1"/>
          </p:nvPr>
        </p:nvSpPr>
        <p:spPr>
          <a:xfrm>
            <a:off x="8229600" y="7334250"/>
            <a:ext cx="1828799" cy="228600"/>
          </a:xfrm>
        </p:spPr>
        <p:txBody>
          <a:bodyPr/>
          <a:lstStyle>
            <a:lvl1pPr algn="r">
              <a:defRPr sz="700" baseline="0">
                <a:solidFill>
                  <a:schemeClr val="bg1">
                    <a:lumMod val="50000"/>
                  </a:schemeClr>
                </a:solidFill>
                <a:latin typeface="Avenir LT 35 Light" panose="020B0303020000020003" pitchFamily="34" charset="0"/>
              </a:defRPr>
            </a:lvl1pPr>
            <a:lvl2pPr marL="509412" indent="0">
              <a:buNone/>
              <a:defRPr sz="700">
                <a:solidFill>
                  <a:schemeClr val="bg1">
                    <a:lumMod val="50000"/>
                  </a:schemeClr>
                </a:solidFill>
                <a:latin typeface="Avenir LT 35 Light" panose="020B0303020000020003" pitchFamily="34" charset="0"/>
              </a:defRPr>
            </a:lvl2pPr>
            <a:lvl3pPr>
              <a:defRPr sz="700">
                <a:solidFill>
                  <a:schemeClr val="bg1">
                    <a:lumMod val="50000"/>
                  </a:schemeClr>
                </a:solidFill>
                <a:latin typeface="Avenir LT 35 Light" panose="020B0303020000020003" pitchFamily="34" charset="0"/>
              </a:defRPr>
            </a:lvl3pPr>
          </a:lstStyle>
          <a:p>
            <a:pPr lvl="0"/>
            <a:r>
              <a:rPr lang="en-US"/>
              <a:t>Edit JIRA #-mmyy</a:t>
            </a:r>
          </a:p>
        </p:txBody>
      </p:sp>
    </p:spTree>
    <p:extLst>
      <p:ext uri="{BB962C8B-B14F-4D97-AF65-F5344CB8AC3E}">
        <p14:creationId xmlns:p14="http://schemas.microsoft.com/office/powerpoint/2010/main" val="3505295625"/>
      </p:ext>
    </p:extLst>
  </p:cSld>
  <p:clrMapOvr>
    <a:masterClrMapping/>
  </p:clrMapOvr>
  <p:transition/>
  <p:hf hdr="0" ftr="0" dt="0"/>
  <p:extLst>
    <p:ext uri="{DCECCB84-F9BA-43D5-87BE-67443E8EF086}">
      <p15:sldGuideLst xmlns:p15="http://schemas.microsoft.com/office/powerpoint/2012/main">
        <p15:guide id="1" orient="horz" pos="120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emf"/></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image" Target="../media/image1.emf"/></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34" Type="http://schemas.openxmlformats.org/officeDocument/2006/relationships/image" Target="../media/image1.emf"/><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theme" Target="../theme/theme11.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8" Type="http://schemas.openxmlformats.org/officeDocument/2006/relationships/slideLayout" Target="../slideLayouts/slideLayout57.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84.xml"/><Relationship Id="rId7" Type="http://schemas.openxmlformats.org/officeDocument/2006/relationships/image" Target="../media/image1.emf"/><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theme" Target="../theme/theme12.xml"/><Relationship Id="rId5" Type="http://schemas.openxmlformats.org/officeDocument/2006/relationships/slideLayout" Target="../slideLayouts/slideLayout86.xml"/><Relationship Id="rId4" Type="http://schemas.openxmlformats.org/officeDocument/2006/relationships/slideLayout" Target="../slideLayouts/slideLayout85.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3.xml"/><Relationship Id="rId1" Type="http://schemas.openxmlformats.org/officeDocument/2006/relationships/slideLayout" Target="../slideLayouts/slideLayout8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26" Type="http://schemas.openxmlformats.org/officeDocument/2006/relationships/slideLayout" Target="../slideLayouts/slideLayout113.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slideLayout" Target="../slideLayouts/slideLayout112.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29" Type="http://schemas.openxmlformats.org/officeDocument/2006/relationships/slideLayout" Target="../slideLayouts/slideLayout116.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32" Type="http://schemas.openxmlformats.org/officeDocument/2006/relationships/image" Target="../media/image1.emf"/><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28" Type="http://schemas.openxmlformats.org/officeDocument/2006/relationships/slideLayout" Target="../slideLayouts/slideLayout115.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31" Type="http://schemas.openxmlformats.org/officeDocument/2006/relationships/theme" Target="../theme/theme14.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 Id="rId27" Type="http://schemas.openxmlformats.org/officeDocument/2006/relationships/slideLayout" Target="../slideLayouts/slideLayout114.xml"/><Relationship Id="rId30" Type="http://schemas.openxmlformats.org/officeDocument/2006/relationships/slideLayout" Target="../slideLayouts/slideLayout117.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5.xml"/><Relationship Id="rId1" Type="http://schemas.openxmlformats.org/officeDocument/2006/relationships/slideLayout" Target="../slideLayouts/slideLayout11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image" Target="../media/image1.emf"/><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2.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44.xml"/><Relationship Id="rId1" Type="http://schemas.openxmlformats.org/officeDocument/2006/relationships/slideLayout" Target="../slideLayouts/slideLayout43.xml"/><Relationship Id="rId4"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7.xml"/><Relationship Id="rId1" Type="http://schemas.openxmlformats.org/officeDocument/2006/relationships/slideLayout" Target="../slideLayouts/slideLayout45.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8.xml"/><Relationship Id="rId1" Type="http://schemas.openxmlformats.org/officeDocument/2006/relationships/slideLayout" Target="../slideLayouts/slideLayout46.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9.xml"/><Relationship Id="rId1"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lvl1pPr algn="l">
              <a:defRPr sz="1000">
                <a:solidFill>
                  <a:schemeClr val="tx1">
                    <a:lumMod val="65000"/>
                    <a:lumOff val="35000"/>
                  </a:schemeClr>
                </a:solidFill>
                <a:latin typeface="Avenir LT 55 Roman" panose="020B0503020000020003" pitchFamily="34" charset="0"/>
              </a:defRPr>
            </a:lvl1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 id="2147484439" r:id="rId13"/>
    <p:sldLayoutId id="2147484440" r:id="rId14"/>
    <p:sldLayoutId id="2147484441" r:id="rId15"/>
    <p:sldLayoutId id="2147484442" r:id="rId16"/>
    <p:sldLayoutId id="2147484443" r:id="rId17"/>
    <p:sldLayoutId id="2147484444" r:id="rId18"/>
    <p:sldLayoutId id="2147484445" r:id="rId19"/>
    <p:sldLayoutId id="2147484446" r:id="rId20"/>
    <p:sldLayoutId id="2147484447" r:id="rId21"/>
    <p:sldLayoutId id="2147484448" r:id="rId22"/>
    <p:sldLayoutId id="2147484449" r:id="rId23"/>
    <p:sldLayoutId id="2147484450" r:id="rId24"/>
    <p:sldLayoutId id="2147484451" r:id="rId25"/>
    <p:sldLayoutId id="2147484452" r:id="rId26"/>
    <p:sldLayoutId id="2147484453" r:id="rId27"/>
    <p:sldLayoutId id="2147486560" r:id="rId28"/>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6481" r:id="rId1"/>
    <p:sldLayoutId id="2147486482" r:id="rId2"/>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marL="0" algn="l" defTabSz="1018824" rtl="0" eaLnBrk="1" latinLnBrk="0" hangingPunct="1">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643521504"/>
      </p:ext>
    </p:extLst>
  </p:cSld>
  <p:clrMap bg1="lt1" tx1="dk1" bg2="lt2" tx2="dk2" accent1="accent1" accent2="accent2" accent3="accent3" accent4="accent4" accent5="accent5" accent6="accent6" hlink="hlink" folHlink="folHlink"/>
  <p:sldLayoutIdLst>
    <p:sldLayoutId id="2147486486" r:id="rId1"/>
    <p:sldLayoutId id="2147486487" r:id="rId2"/>
    <p:sldLayoutId id="2147486488" r:id="rId3"/>
    <p:sldLayoutId id="2147486489" r:id="rId4"/>
    <p:sldLayoutId id="2147486490" r:id="rId5"/>
    <p:sldLayoutId id="2147486491" r:id="rId6"/>
    <p:sldLayoutId id="2147486492" r:id="rId7"/>
    <p:sldLayoutId id="2147486493" r:id="rId8"/>
    <p:sldLayoutId id="2147486494" r:id="rId9"/>
    <p:sldLayoutId id="2147486495" r:id="rId10"/>
    <p:sldLayoutId id="2147486496" r:id="rId11"/>
    <p:sldLayoutId id="2147486497" r:id="rId12"/>
    <p:sldLayoutId id="2147486498" r:id="rId13"/>
    <p:sldLayoutId id="2147486499" r:id="rId14"/>
    <p:sldLayoutId id="2147486500" r:id="rId15"/>
    <p:sldLayoutId id="2147486501" r:id="rId16"/>
    <p:sldLayoutId id="2147486502" r:id="rId17"/>
    <p:sldLayoutId id="2147486503" r:id="rId18"/>
    <p:sldLayoutId id="2147486504" r:id="rId19"/>
    <p:sldLayoutId id="2147486505" r:id="rId20"/>
    <p:sldLayoutId id="2147486506" r:id="rId21"/>
    <p:sldLayoutId id="2147486507" r:id="rId22"/>
    <p:sldLayoutId id="2147486508" r:id="rId23"/>
    <p:sldLayoutId id="2147486509" r:id="rId24"/>
    <p:sldLayoutId id="2147486510" r:id="rId25"/>
    <p:sldLayoutId id="2147486511" r:id="rId26"/>
    <p:sldLayoutId id="2147486512" r:id="rId27"/>
    <p:sldLayoutId id="2147486513" r:id="rId28"/>
    <p:sldLayoutId id="2147486514" r:id="rId29"/>
    <p:sldLayoutId id="2147486515" r:id="rId30"/>
    <p:sldLayoutId id="2147486516" r:id="rId31"/>
    <p:sldLayoutId id="2147486517" r:id="rId32"/>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6519" r:id="rId1"/>
    <p:sldLayoutId id="2147486520" r:id="rId2"/>
    <p:sldLayoutId id="2147486521" r:id="rId3"/>
    <p:sldLayoutId id="2147486522" r:id="rId4"/>
    <p:sldLayoutId id="2147486523" r:id="rId5"/>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6525" r:id="rId1"/>
  </p:sldLayoutIdLst>
  <p:transition/>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6527" r:id="rId1"/>
    <p:sldLayoutId id="2147486528" r:id="rId2"/>
    <p:sldLayoutId id="2147486529" r:id="rId3"/>
    <p:sldLayoutId id="2147486530" r:id="rId4"/>
    <p:sldLayoutId id="2147486531" r:id="rId5"/>
    <p:sldLayoutId id="2147486532" r:id="rId6"/>
    <p:sldLayoutId id="2147486533" r:id="rId7"/>
    <p:sldLayoutId id="2147486534" r:id="rId8"/>
    <p:sldLayoutId id="2147486535" r:id="rId9"/>
    <p:sldLayoutId id="2147486536" r:id="rId10"/>
    <p:sldLayoutId id="2147486537" r:id="rId11"/>
    <p:sldLayoutId id="2147486538" r:id="rId12"/>
    <p:sldLayoutId id="2147486539" r:id="rId13"/>
    <p:sldLayoutId id="2147486540" r:id="rId14"/>
    <p:sldLayoutId id="2147486541" r:id="rId15"/>
    <p:sldLayoutId id="2147486542" r:id="rId16"/>
    <p:sldLayoutId id="2147486543" r:id="rId17"/>
    <p:sldLayoutId id="2147486544" r:id="rId18"/>
    <p:sldLayoutId id="2147486545" r:id="rId19"/>
    <p:sldLayoutId id="2147486546" r:id="rId20"/>
    <p:sldLayoutId id="2147486547" r:id="rId21"/>
    <p:sldLayoutId id="2147486548" r:id="rId22"/>
    <p:sldLayoutId id="2147486549" r:id="rId23"/>
    <p:sldLayoutId id="2147486550" r:id="rId24"/>
    <p:sldLayoutId id="2147486551" r:id="rId25"/>
    <p:sldLayoutId id="2147486552" r:id="rId26"/>
    <p:sldLayoutId id="2147486553" r:id="rId27"/>
    <p:sldLayoutId id="2147486554" r:id="rId28"/>
    <p:sldLayoutId id="2147486555" r:id="rId29"/>
    <p:sldLayoutId id="2147486556" r:id="rId30"/>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6558" r:id="rId1"/>
  </p:sldLayoutIdLst>
  <p:transition/>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marL="0" algn="l" defTabSz="1018824" rtl="0" eaLnBrk="1" latinLnBrk="0" hangingPunct="1">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2418311943"/>
      </p:ext>
    </p:extLst>
  </p:cSld>
  <p:clrMap bg1="lt1" tx1="dk1" bg2="lt2" tx2="dk2" accent1="accent1" accent2="accent2" accent3="accent3" accent4="accent4" accent5="accent5" accent6="accent6" hlink="hlink" folHlink="folHlink"/>
  <p:sldLayoutIdLst>
    <p:sldLayoutId id="2147484454" r:id="rId1"/>
    <p:sldLayoutId id="2147485249" r:id="rId2"/>
    <p:sldLayoutId id="2147485273" r:id="rId3"/>
    <p:sldLayoutId id="2147486561" r:id="rId4"/>
    <p:sldLayoutId id="2147486562" r:id="rId5"/>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1392376070"/>
      </p:ext>
    </p:extLst>
  </p:cSld>
  <p:clrMap bg1="lt1" tx1="dk1" bg2="lt2" tx2="dk2" accent1="accent1" accent2="accent2" accent3="accent3" accent4="accent4" accent5="accent5" accent6="accent6" hlink="hlink" folHlink="folHlink"/>
  <p:sldLayoutIdLst>
    <p:sldLayoutId id="2147485277" r:id="rId1"/>
    <p:sldLayoutId id="2147486564" r:id="rId2"/>
    <p:sldLayoutId id="2147486565" r:id="rId3"/>
    <p:sldLayoutId id="2147486566" r:id="rId4"/>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5279" r:id="rId1"/>
    <p:sldLayoutId id="2147485280" r:id="rId2"/>
    <p:sldLayoutId id="2147485954" r:id="rId3"/>
    <p:sldLayoutId id="2147486567" r:id="rId4"/>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53252637"/>
      </p:ext>
    </p:extLst>
  </p:cSld>
  <p:clrMap bg1="lt1" tx1="dk1" bg2="lt2" tx2="dk2" accent1="accent1" accent2="accent2" accent3="accent3" accent4="accent4" accent5="accent5" accent6="accent6" hlink="hlink" folHlink="folHlink"/>
  <p:sldLayoutIdLst>
    <p:sldLayoutId id="2147485972" r:id="rId1"/>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marL="0" algn="l" defTabSz="1018824" rtl="0" eaLnBrk="1" latinLnBrk="0" hangingPunct="1">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3472461824"/>
      </p:ext>
    </p:extLst>
  </p:cSld>
  <p:clrMap bg1="lt1" tx1="dk1" bg2="lt2" tx2="dk2" accent1="accent1" accent2="accent2" accent3="accent3" accent4="accent4" accent5="accent5" accent6="accent6" hlink="hlink" folHlink="folHlink"/>
  <p:sldLayoutIdLst>
    <p:sldLayoutId id="2147485974" r:id="rId1"/>
    <p:sldLayoutId id="2147486241" r:id="rId2"/>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2731813185"/>
      </p:ext>
    </p:extLst>
  </p:cSld>
  <p:clrMap bg1="lt1" tx1="dk1" bg2="lt2" tx2="dk2" accent1="accent1" accent2="accent2" accent3="accent3" accent4="accent4" accent5="accent5" accent6="accent6" hlink="hlink" folHlink="folHlink"/>
  <p:sldLayoutIdLst>
    <p:sldLayoutId id="2147486279" r:id="rId1"/>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guide id="7" pos="316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1131809688"/>
      </p:ext>
    </p:extLst>
  </p:cSld>
  <p:clrMap bg1="lt1" tx1="dk1" bg2="lt2" tx2="dk2" accent1="accent1" accent2="accent2" accent3="accent3" accent4="accent4" accent5="accent5" accent6="accent6" hlink="hlink" folHlink="folHlink"/>
  <p:sldLayoutIdLst>
    <p:sldLayoutId id="2147486457" r:id="rId1"/>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58" y="349876"/>
            <a:ext cx="1383534" cy="330425"/>
          </a:xfrm>
          <a:prstGeom prst="rect">
            <a:avLst/>
          </a:prstGeom>
        </p:spPr>
      </p:pic>
      <p:sp>
        <p:nvSpPr>
          <p:cNvPr id="2" name="Title Placeholder 1"/>
          <p:cNvSpPr>
            <a:spLocks noGrp="1"/>
          </p:cNvSpPr>
          <p:nvPr>
            <p:ph type="title"/>
          </p:nvPr>
        </p:nvSpPr>
        <p:spPr>
          <a:xfrm>
            <a:off x="366574" y="779779"/>
            <a:ext cx="9052560" cy="529850"/>
          </a:xfrm>
          <a:prstGeom prst="rect">
            <a:avLst/>
          </a:prstGeom>
        </p:spPr>
        <p:txBody>
          <a:bodyPr vert="horz" lIns="91440" tIns="45720" rIns="91440" bIns="45720" rtlCol="0" anchor="t">
            <a:noAutofit/>
          </a:bodyPr>
          <a:lstStyle/>
          <a:p>
            <a:r>
              <a:rPr lang="en-US"/>
              <a:t>Branded External_v2 Template</a:t>
            </a:r>
          </a:p>
        </p:txBody>
      </p:sp>
      <p:sp>
        <p:nvSpPr>
          <p:cNvPr id="3" name="Text Placeholder 2"/>
          <p:cNvSpPr>
            <a:spLocks noGrp="1"/>
          </p:cNvSpPr>
          <p:nvPr>
            <p:ph type="body" idx="1"/>
          </p:nvPr>
        </p:nvSpPr>
        <p:spPr>
          <a:xfrm>
            <a:off x="368072" y="1764665"/>
            <a:ext cx="9052560" cy="499113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a:spLocks noGrp="1"/>
          </p:cNvSpPr>
          <p:nvPr>
            <p:ph type="sldNum" sz="quarter" idx="4"/>
          </p:nvPr>
        </p:nvSpPr>
        <p:spPr>
          <a:xfrm>
            <a:off x="9583791"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a:t>
            </a:fld>
            <a:endParaRPr lang="en-US"/>
          </a:p>
        </p:txBody>
      </p:sp>
    </p:spTree>
    <p:extLst>
      <p:ext uri="{BB962C8B-B14F-4D97-AF65-F5344CB8AC3E}">
        <p14:creationId xmlns:p14="http://schemas.microsoft.com/office/powerpoint/2010/main" val="2731813185"/>
      </p:ext>
    </p:extLst>
  </p:cSld>
  <p:clrMap bg1="lt1" tx1="dk1" bg2="lt2" tx2="dk2" accent1="accent1" accent2="accent2" accent3="accent3" accent4="accent4" accent5="accent5" accent6="accent6" hlink="hlink" folHlink="folHlink"/>
  <p:sldLayoutIdLst>
    <p:sldLayoutId id="2147486459" r:id="rId1"/>
  </p:sldLayoutIdLst>
  <p:transition/>
  <p:hf hdr="0" ftr="0" dt="0"/>
  <p:txStyles>
    <p:titleStyle>
      <a:lvl1pPr algn="l" defTabSz="1018824" rtl="0" eaLnBrk="1" latinLnBrk="0" hangingPunct="1">
        <a:lnSpc>
          <a:spcPts val="3300"/>
        </a:lnSpc>
        <a:spcBef>
          <a:spcPct val="0"/>
        </a:spcBef>
        <a:buNone/>
        <a:defRPr sz="2800" kern="1200">
          <a:solidFill>
            <a:schemeClr val="bg1">
              <a:lumMod val="50000"/>
            </a:schemeClr>
          </a:solidFill>
          <a:latin typeface="Avenir LT 35 Light" panose="020B0303020000020003" pitchFamily="34" charset="0"/>
          <a:ea typeface="+mj-ea"/>
          <a:cs typeface="+mj-cs"/>
        </a:defRPr>
      </a:lvl1pPr>
    </p:titleStyle>
    <p:bodyStyle>
      <a:lvl1pPr marL="0" indent="0" algn="l" defTabSz="1018824" rtl="0" eaLnBrk="1" latinLnBrk="0" hangingPunct="1">
        <a:lnSpc>
          <a:spcPct val="110000"/>
        </a:lnSpc>
        <a:spcBef>
          <a:spcPts val="600"/>
        </a:spcBef>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latinLnBrk="0" hangingPunct="1">
        <a:lnSpc>
          <a:spcPct val="110000"/>
        </a:lnSpc>
        <a:spcBef>
          <a:spcPts val="600"/>
        </a:spcBef>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latinLnBrk="0" hangingPunct="1">
        <a:lnSpc>
          <a:spcPct val="110000"/>
        </a:lnSpc>
        <a:spcBef>
          <a:spcPts val="600"/>
        </a:spcBef>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6024">
          <p15:clr>
            <a:srgbClr val="F26B43"/>
          </p15:clr>
        </p15:guide>
        <p15:guide id="4" pos="288">
          <p15:clr>
            <a:srgbClr val="F26B43"/>
          </p15:clr>
        </p15:guide>
        <p15:guide id="5" orient="horz" pos="724">
          <p15:clr>
            <a:srgbClr val="F26B43"/>
          </p15:clr>
        </p15:guide>
        <p15:guide id="6" orient="horz" pos="4577">
          <p15:clr>
            <a:srgbClr val="F26B43"/>
          </p15:clr>
        </p15:guide>
        <p15:guide id="7" pos="316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9.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9.xml"/><Relationship Id="rId5" Type="http://schemas.openxmlformats.org/officeDocument/2006/relationships/chart" Target="../charts/chart9.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3.xml"/><Relationship Id="rId1" Type="http://schemas.openxmlformats.org/officeDocument/2006/relationships/tags" Target="../tags/tag6.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4.xml"/><Relationship Id="rId1" Type="http://schemas.openxmlformats.org/officeDocument/2006/relationships/tags" Target="../tags/tag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7.xml"/><Relationship Id="rId1" Type="http://schemas.openxmlformats.org/officeDocument/2006/relationships/tags" Target="../tags/tag8.xml"/><Relationship Id="rId4" Type="http://schemas.openxmlformats.org/officeDocument/2006/relationships/chart" Target="../charts/char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slideLayout" Target="../slideLayouts/slideLayout42.xml"/><Relationship Id="rId1" Type="http://schemas.openxmlformats.org/officeDocument/2006/relationships/tags" Target="../tags/tag9.xml"/></Relationships>
</file>

<file path=ppt/slides/_rels/slide3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chart" Target="../charts/chart21.xml"/></Relationships>
</file>

<file path=ppt/slides/_rels/slide3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8.xml"/><Relationship Id="rId1" Type="http://schemas.openxmlformats.org/officeDocument/2006/relationships/tags" Target="../tags/tag10.xml"/><Relationship Id="rId4" Type="http://schemas.openxmlformats.org/officeDocument/2006/relationships/chart" Target="../charts/chart2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8.xml"/><Relationship Id="rId1" Type="http://schemas.openxmlformats.org/officeDocument/2006/relationships/tags" Target="../tags/tag11.xml"/><Relationship Id="rId4" Type="http://schemas.openxmlformats.org/officeDocument/2006/relationships/chart" Target="../charts/chart25.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tags" Target="../tags/tag12.xml"/></Relationships>
</file>

<file path=ppt/slides/_rels/slide3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9.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7.xml"/><Relationship Id="rId1" Type="http://schemas.openxmlformats.org/officeDocument/2006/relationships/tags" Target="../tags/tag1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7.xml"/><Relationship Id="rId1" Type="http://schemas.openxmlformats.org/officeDocument/2006/relationships/tags" Target="../tags/tag1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8.xml"/><Relationship Id="rId1" Type="http://schemas.openxmlformats.org/officeDocument/2006/relationships/tags" Target="../tags/tag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ABEAD-839F-4EBF-9299-258B5D02C2A3}"/>
              </a:ext>
            </a:extLst>
          </p:cNvPr>
          <p:cNvSpPr>
            <a:spLocks noGrp="1"/>
          </p:cNvSpPr>
          <p:nvPr>
            <p:ph type="title"/>
          </p:nvPr>
        </p:nvSpPr>
        <p:spPr>
          <a:xfrm>
            <a:off x="641140" y="2629893"/>
            <a:ext cx="8248860" cy="515526"/>
          </a:xfrm>
        </p:spPr>
        <p:txBody>
          <a:bodyPr/>
          <a:lstStyle/>
          <a:p>
            <a:r>
              <a:rPr lang="en-US" dirty="0">
                <a:latin typeface="Avenir LT 35 Light"/>
              </a:rPr>
              <a:t>The Pleasures and Perils of Market Timing</a:t>
            </a:r>
            <a:endParaRPr lang="en-US" dirty="0"/>
          </a:p>
        </p:txBody>
      </p:sp>
      <p:sp>
        <p:nvSpPr>
          <p:cNvPr id="3" name="Text Placeholder 2">
            <a:extLst>
              <a:ext uri="{FF2B5EF4-FFF2-40B4-BE49-F238E27FC236}">
                <a16:creationId xmlns:a16="http://schemas.microsoft.com/office/drawing/2014/main" id="{C21C0B3B-0272-4B57-8E0F-66FA65D15FF9}"/>
              </a:ext>
            </a:extLst>
          </p:cNvPr>
          <p:cNvSpPr>
            <a:spLocks noGrp="1"/>
          </p:cNvSpPr>
          <p:nvPr>
            <p:ph type="body" idx="1"/>
          </p:nvPr>
        </p:nvSpPr>
        <p:spPr/>
        <p:txBody>
          <a:bodyPr/>
          <a:lstStyle/>
          <a:p>
            <a:r>
              <a:rPr lang="en-US" dirty="0"/>
              <a:t>Dimensional Fund Advisors, TEXPERS 2026 Summer Education Forum</a:t>
            </a:r>
          </a:p>
        </p:txBody>
      </p:sp>
      <p:sp>
        <p:nvSpPr>
          <p:cNvPr id="5" name="Text Placeholder 4">
            <a:extLst>
              <a:ext uri="{FF2B5EF4-FFF2-40B4-BE49-F238E27FC236}">
                <a16:creationId xmlns:a16="http://schemas.microsoft.com/office/drawing/2014/main" id="{AB3D0CCF-37E9-5A89-1ED6-8A1D81068233}"/>
              </a:ext>
            </a:extLst>
          </p:cNvPr>
          <p:cNvSpPr>
            <a:spLocks noGrp="1"/>
          </p:cNvSpPr>
          <p:nvPr>
            <p:ph type="body" sz="quarter" idx="11"/>
          </p:nvPr>
        </p:nvSpPr>
        <p:spPr/>
        <p:txBody>
          <a:bodyPr/>
          <a:lstStyle/>
          <a:p>
            <a:r>
              <a:rPr lang="en-US" dirty="0"/>
              <a:t>August 3, 2026</a:t>
            </a:r>
          </a:p>
        </p:txBody>
      </p:sp>
      <p:sp>
        <p:nvSpPr>
          <p:cNvPr id="7" name="Text Placeholder 6">
            <a:extLst>
              <a:ext uri="{FF2B5EF4-FFF2-40B4-BE49-F238E27FC236}">
                <a16:creationId xmlns:a16="http://schemas.microsoft.com/office/drawing/2014/main" id="{6D560B28-CC42-2D90-8B16-F9B21ED2950B}"/>
              </a:ext>
            </a:extLst>
          </p:cNvPr>
          <p:cNvSpPr>
            <a:spLocks noGrp="1"/>
          </p:cNvSpPr>
          <p:nvPr>
            <p:ph type="body" sz="quarter" idx="12"/>
          </p:nvPr>
        </p:nvSpPr>
        <p:spPr/>
        <p:txBody>
          <a:bodyPr/>
          <a:lstStyle/>
          <a:p>
            <a:r>
              <a:rPr lang="en-US" dirty="0"/>
              <a:t>Matt Lipps, CFA, Investment Strategist</a:t>
            </a:r>
          </a:p>
        </p:txBody>
      </p:sp>
      <p:sp>
        <p:nvSpPr>
          <p:cNvPr id="6" name="Text Placeholder 5">
            <a:extLst>
              <a:ext uri="{FF2B5EF4-FFF2-40B4-BE49-F238E27FC236}">
                <a16:creationId xmlns:a16="http://schemas.microsoft.com/office/drawing/2014/main" id="{260DF0A5-5F9F-4057-BD16-59A3337495B0}"/>
              </a:ext>
            </a:extLst>
          </p:cNvPr>
          <p:cNvSpPr>
            <a:spLocks noGrp="1"/>
          </p:cNvSpPr>
          <p:nvPr>
            <p:ph type="body" sz="quarter" idx="13"/>
          </p:nvPr>
        </p:nvSpPr>
        <p:spPr/>
        <p:txBody>
          <a:bodyPr/>
          <a:lstStyle/>
          <a:p>
            <a:r>
              <a:rPr lang="en-US"/>
              <a:t>This information is provided for registered investment advisors and institutional investors and is not intended for public use.</a:t>
            </a:r>
          </a:p>
          <a:p>
            <a:r>
              <a:rPr lang="en-US"/>
              <a:t>Dimensional Fund Advisors LP is an investment advisor registered with the Securities and Exchange Commission. </a:t>
            </a:r>
          </a:p>
          <a:p>
            <a:r>
              <a:rPr lang="en-US" b="1"/>
              <a:t>Consider the investment objectives, risks, and charges and expenses of the Dimensional funds carefully before investing. For this and other information about the Dimensional funds, please read the prospectus carefully before investing. Prospectuses are available by calling Dimensional Fund Advisors collect at (512) 306-7400 or at dimensional.com. </a:t>
            </a:r>
          </a:p>
          <a:p>
            <a:r>
              <a:rPr lang="en-US"/>
              <a:t>Dimensional funds are distributed by DFA Securities LLC.</a:t>
            </a:r>
          </a:p>
        </p:txBody>
      </p:sp>
      <p:sp>
        <p:nvSpPr>
          <p:cNvPr id="8" name="AssetID" descr="svtx:content/slide/@id">
            <a:extLst>
              <a:ext uri="{FF2B5EF4-FFF2-40B4-BE49-F238E27FC236}">
                <a16:creationId xmlns:a16="http://schemas.microsoft.com/office/drawing/2014/main" id="{35EF91F8-46CB-AD03-0170-317C13E095C2}"/>
              </a:ext>
            </a:extLst>
          </p:cNvPr>
          <p:cNvSpPr>
            <a:spLocks noGrp="1"/>
          </p:cNvSpPr>
          <p:nvPr>
            <p:ph type="body" sz="quarter" idx="19"/>
          </p:nvPr>
        </p:nvSpPr>
        <p:spPr/>
        <p:txBody>
          <a:bodyPr/>
          <a:lstStyle/>
          <a:p>
            <a:r>
              <a:rPr lang="de-DE" b="0" i="0" u="none"/>
              <a:t>218299</a:t>
            </a:r>
          </a:p>
        </p:txBody>
      </p:sp>
    </p:spTree>
    <p:custDataLst>
      <p:tags r:id="rId1"/>
    </p:custDataLst>
    <p:extLst>
      <p:ext uri="{BB962C8B-B14F-4D97-AF65-F5344CB8AC3E}">
        <p14:creationId xmlns:p14="http://schemas.microsoft.com/office/powerpoint/2010/main" val="21461336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6B04B9-C7D6-7683-18B6-242AA88834F9}"/>
              </a:ext>
            </a:extLst>
          </p:cNvPr>
          <p:cNvSpPr>
            <a:spLocks noGrp="1"/>
          </p:cNvSpPr>
          <p:nvPr>
            <p:ph type="body" sz="quarter" idx="12"/>
          </p:nvPr>
        </p:nvSpPr>
        <p:spPr/>
        <p:txBody>
          <a:bodyPr/>
          <a:lstStyle/>
          <a:p>
            <a:r>
              <a:rPr lang="en-US" dirty="0"/>
              <a:t>Market forecasts vs. reality</a:t>
            </a:r>
          </a:p>
        </p:txBody>
      </p:sp>
      <p:sp>
        <p:nvSpPr>
          <p:cNvPr id="3" name="Text Placeholder 2" descr="svtx:content/slide/@id">
            <a:extLst>
              <a:ext uri="{FF2B5EF4-FFF2-40B4-BE49-F238E27FC236}">
                <a16:creationId xmlns:a16="http://schemas.microsoft.com/office/drawing/2014/main" id="{FE58D20A-A6A3-0CC0-A162-8248CF8262B4}"/>
              </a:ext>
            </a:extLst>
          </p:cNvPr>
          <p:cNvSpPr>
            <a:spLocks noGrp="1"/>
          </p:cNvSpPr>
          <p:nvPr>
            <p:ph type="body" sz="quarter" idx="19"/>
          </p:nvPr>
        </p:nvSpPr>
        <p:spPr/>
        <p:txBody>
          <a:bodyPr/>
          <a:lstStyle/>
          <a:p>
            <a:r>
              <a:rPr lang="de-DE" b="0" i="0" u="none"/>
              <a:t>218300</a:t>
            </a:r>
          </a:p>
        </p:txBody>
      </p:sp>
    </p:spTree>
    <p:extLst>
      <p:ext uri="{BB962C8B-B14F-4D97-AF65-F5344CB8AC3E}">
        <p14:creationId xmlns:p14="http://schemas.microsoft.com/office/powerpoint/2010/main" val="2487437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E6C10-C801-C392-6354-0F298AA7F813}"/>
            </a:ext>
          </a:extLst>
        </p:cNvPr>
        <p:cNvGrpSpPr/>
        <p:nvPr/>
      </p:nvGrpSpPr>
      <p:grpSpPr>
        <a:xfrm>
          <a:off x="0" y="0"/>
          <a:ext cx="0" cy="0"/>
          <a:chOff x="0" y="0"/>
          <a:chExt cx="0" cy="0"/>
        </a:xfrm>
      </p:grpSpPr>
      <p:sp>
        <p:nvSpPr>
          <p:cNvPr id="23" name="AssetID" descr="svtx:content/slide/@id">
            <a:extLst>
              <a:ext uri="{FF2B5EF4-FFF2-40B4-BE49-F238E27FC236}">
                <a16:creationId xmlns:a16="http://schemas.microsoft.com/office/drawing/2014/main" id="{F855B542-829E-A8A6-767E-00A071E1B493}"/>
              </a:ext>
            </a:extLst>
          </p:cNvPr>
          <p:cNvSpPr>
            <a:spLocks noGrp="1" noRot="1" noMove="1" noResize="1" noEditPoints="1" noAdjustHandles="1" noChangeArrowheads="1" noChangeShapeType="1"/>
          </p:cNvSpPr>
          <p:nvPr>
            <p:ph type="body" sz="quarter" idx="20"/>
          </p:nvPr>
        </p:nvSpPr>
        <p:spPr>
          <a:xfrm>
            <a:off x="8313576" y="7315945"/>
            <a:ext cx="1744824" cy="237931"/>
          </a:xfrm>
        </p:spPr>
        <p:txBody>
          <a:bodyPr/>
          <a:lstStyle/>
          <a:p>
            <a:r>
              <a:rPr lang="en-US"/>
              <a:t>221946</a:t>
            </a:r>
          </a:p>
        </p:txBody>
      </p:sp>
      <p:graphicFrame>
        <p:nvGraphicFramePr>
          <p:cNvPr id="8" name="Table 7">
            <a:extLst>
              <a:ext uri="{FF2B5EF4-FFF2-40B4-BE49-F238E27FC236}">
                <a16:creationId xmlns:a16="http://schemas.microsoft.com/office/drawing/2014/main" id="{76B29B85-1A92-A473-E977-AB28ABD5BE86}"/>
              </a:ext>
            </a:extLst>
          </p:cNvPr>
          <p:cNvGraphicFramePr>
            <a:graphicFrameLocks noGrp="1"/>
          </p:cNvGraphicFramePr>
          <p:nvPr/>
        </p:nvGraphicFramePr>
        <p:xfrm>
          <a:off x="457199" y="1737278"/>
          <a:ext cx="7250853" cy="4626872"/>
        </p:xfrm>
        <a:graphic>
          <a:graphicData uri="http://schemas.openxmlformats.org/drawingml/2006/table">
            <a:tbl>
              <a:tblPr bandRow="1">
                <a:tableStyleId>{5C22544A-7EE6-4342-B048-85BDC9FD1C3A}</a:tableStyleId>
              </a:tblPr>
              <a:tblGrid>
                <a:gridCol w="6331447">
                  <a:extLst>
                    <a:ext uri="{9D8B030D-6E8A-4147-A177-3AD203B41FA5}">
                      <a16:colId xmlns:a16="http://schemas.microsoft.com/office/drawing/2014/main" val="2915554989"/>
                    </a:ext>
                  </a:extLst>
                </a:gridCol>
                <a:gridCol w="919406">
                  <a:extLst>
                    <a:ext uri="{9D8B030D-6E8A-4147-A177-3AD203B41FA5}">
                      <a16:colId xmlns:a16="http://schemas.microsoft.com/office/drawing/2014/main" val="456937793"/>
                    </a:ext>
                  </a:extLst>
                </a:gridCol>
              </a:tblGrid>
              <a:tr h="223805">
                <a:tc>
                  <a:txBody>
                    <a:bodyPr/>
                    <a:lstStyle/>
                    <a:p>
                      <a:pPr algn="l" fontAlgn="b"/>
                      <a:r>
                        <a:rPr lang="en-US" sz="900" b="0" i="0" u="none" strike="noStrike">
                          <a:solidFill>
                            <a:schemeClr val="tx1"/>
                          </a:solidFill>
                          <a:effectLst/>
                          <a:latin typeface="+mn-lt"/>
                        </a:rPr>
                        <a:t>Forecast 1</a:t>
                      </a:r>
                    </a:p>
                  </a:txBody>
                  <a:tcPr marL="6350" marR="6350" marT="635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accent1">
                            <a:lumMod val="60000"/>
                            <a:lumOff val="40000"/>
                          </a:schemeClr>
                        </a:solidFill>
                        <a:latin typeface="+mn-lt"/>
                      </a:endParaRPr>
                    </a:p>
                  </a:txBody>
                  <a:tcPr marL="0" marR="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9889808"/>
                  </a:ext>
                </a:extLst>
              </a:tr>
              <a:tr h="223805">
                <a:tc>
                  <a:txBody>
                    <a:bodyPr/>
                    <a:lstStyle/>
                    <a:p>
                      <a:pPr algn="l" fontAlgn="b"/>
                      <a:r>
                        <a:rPr lang="en-US" sz="900" b="0" i="0" u="none" strike="noStrike">
                          <a:solidFill>
                            <a:schemeClr val="tx1"/>
                          </a:solidFill>
                          <a:effectLst/>
                          <a:latin typeface="+mn-lt"/>
                        </a:rPr>
                        <a:t>Forecast 2</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tx1"/>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2096548"/>
                  </a:ext>
                </a:extLst>
              </a:tr>
              <a:tr h="223805">
                <a:tc>
                  <a:txBody>
                    <a:bodyPr/>
                    <a:lstStyle/>
                    <a:p>
                      <a:pPr algn="l" fontAlgn="b"/>
                      <a:r>
                        <a:rPr lang="en-US" sz="900" b="0" i="0" u="none" strike="noStrike">
                          <a:solidFill>
                            <a:schemeClr val="tx1"/>
                          </a:solidFill>
                          <a:effectLst/>
                          <a:latin typeface="+mn-lt"/>
                        </a:rPr>
                        <a:t>Forecast 3</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tx1"/>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6148203"/>
                  </a:ext>
                </a:extLst>
              </a:tr>
              <a:tr h="223805">
                <a:tc>
                  <a:txBody>
                    <a:bodyPr/>
                    <a:lstStyle/>
                    <a:p>
                      <a:pPr algn="l" fontAlgn="b"/>
                      <a:r>
                        <a:rPr lang="en-US" sz="900" b="1" i="0" u="none" strike="noStrike">
                          <a:solidFill>
                            <a:schemeClr val="tx1"/>
                          </a:solidFill>
                          <a:effectLst/>
                          <a:latin typeface="+mn-lt"/>
                        </a:rPr>
                        <a:t>S&amp;P 500 Index</a:t>
                      </a:r>
                      <a:endParaRPr lang="en-US" sz="900" b="0" i="0" u="none" strike="noStrike">
                        <a:solidFill>
                          <a:schemeClr val="tx1"/>
                        </a:solidFill>
                        <a:effectLst/>
                        <a:latin typeface="+mn-lt"/>
                      </a:endParaRP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accent5"/>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6438345"/>
                  </a:ext>
                </a:extLst>
              </a:tr>
              <a:tr h="223805">
                <a:tc>
                  <a:txBody>
                    <a:bodyPr/>
                    <a:lstStyle/>
                    <a:p>
                      <a:pPr algn="l" fontAlgn="b"/>
                      <a:r>
                        <a:rPr lang="en-US" sz="900" b="0" i="0" u="none" strike="noStrike">
                          <a:solidFill>
                            <a:schemeClr val="tx1"/>
                          </a:solidFill>
                          <a:effectLst/>
                          <a:latin typeface="+mn-lt"/>
                        </a:rPr>
                        <a:t>Forecast 4</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tx1"/>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6378508"/>
                  </a:ext>
                </a:extLst>
              </a:tr>
              <a:tr h="223805">
                <a:tc>
                  <a:txBody>
                    <a:bodyPr/>
                    <a:lstStyle/>
                    <a:p>
                      <a:pPr marL="0" marR="0" lvl="0" indent="0" algn="l" defTabSz="1018824" rtl="0" eaLnBrk="1" fontAlgn="b" latinLnBrk="0" hangingPunct="1">
                        <a:lnSpc>
                          <a:spcPct val="100000"/>
                        </a:lnSpc>
                        <a:spcBef>
                          <a:spcPct val="0"/>
                        </a:spcBef>
                        <a:spcAft>
                          <a:spcPct val="0"/>
                        </a:spcAft>
                        <a:buClrTx/>
                        <a:buSzTx/>
                        <a:buFontTx/>
                        <a:buNone/>
                        <a:defRPr/>
                      </a:pPr>
                      <a:r>
                        <a:rPr lang="en-US" sz="900" b="0" i="0" u="none" strike="noStrike">
                          <a:solidFill>
                            <a:schemeClr val="tx1"/>
                          </a:solidFill>
                          <a:effectLst/>
                          <a:latin typeface="+mn-lt"/>
                        </a:rPr>
                        <a:t>Forecast 5</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900" b="0" i="1">
                        <a:solidFill>
                          <a:schemeClr val="tx1"/>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4153015"/>
                  </a:ext>
                </a:extLst>
              </a:tr>
              <a:tr h="223805">
                <a:tc>
                  <a:txBody>
                    <a:bodyPr/>
                    <a:lstStyle/>
                    <a:p>
                      <a:pPr algn="l" fontAlgn="b"/>
                      <a:r>
                        <a:rPr lang="en-US" sz="900" b="0" i="0" u="none" strike="noStrike">
                          <a:solidFill>
                            <a:schemeClr val="tx1"/>
                          </a:solidFill>
                          <a:effectLst/>
                          <a:latin typeface="+mn-lt"/>
                        </a:rPr>
                        <a:t>Forecast 6</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noProof="0">
                        <a:ln>
                          <a:noFill/>
                        </a:ln>
                        <a:solidFill>
                          <a:schemeClr val="tx1"/>
                        </a:solidFill>
                        <a:effectLst/>
                        <a:uLnTx/>
                        <a:uFillTx/>
                        <a:latin typeface="+mn-lt"/>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7376354"/>
                  </a:ext>
                </a:extLst>
              </a:tr>
              <a:tr h="223805">
                <a:tc>
                  <a:txBody>
                    <a:bodyPr/>
                    <a:lstStyle/>
                    <a:p>
                      <a:pPr algn="l" fontAlgn="b"/>
                      <a:r>
                        <a:rPr lang="en-US" sz="900" b="0" i="0" u="none" strike="noStrike">
                          <a:solidFill>
                            <a:schemeClr val="tx1"/>
                          </a:solidFill>
                          <a:effectLst/>
                          <a:latin typeface="+mn-lt"/>
                        </a:rPr>
                        <a:t>Forecast 7</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noProof="0">
                        <a:ln>
                          <a:noFill/>
                        </a:ln>
                        <a:solidFill>
                          <a:schemeClr val="tx1"/>
                        </a:solidFill>
                        <a:effectLst/>
                        <a:uLnTx/>
                        <a:uFillTx/>
                        <a:latin typeface="+mn-lt"/>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925409"/>
                  </a:ext>
                </a:extLst>
              </a:tr>
              <a:tr h="223805">
                <a:tc>
                  <a:txBody>
                    <a:bodyPr/>
                    <a:lstStyle/>
                    <a:p>
                      <a:pPr algn="l" fontAlgn="b"/>
                      <a:r>
                        <a:rPr lang="en-US" sz="900" b="0" i="0" u="none" strike="noStrike">
                          <a:solidFill>
                            <a:schemeClr val="tx1"/>
                          </a:solidFill>
                          <a:effectLst/>
                          <a:latin typeface="+mn-lt"/>
                        </a:rPr>
                        <a:t>Forecast 8</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noProof="0">
                        <a:ln>
                          <a:noFill/>
                        </a:ln>
                        <a:solidFill>
                          <a:schemeClr val="tx1"/>
                        </a:solidFill>
                        <a:effectLst/>
                        <a:uLnTx/>
                        <a:uFillTx/>
                        <a:latin typeface="+mn-lt"/>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367838"/>
                  </a:ext>
                </a:extLst>
              </a:tr>
              <a:tr h="223805">
                <a:tc>
                  <a:txBody>
                    <a:bodyPr/>
                    <a:lstStyle/>
                    <a:p>
                      <a:pPr algn="l" fontAlgn="b"/>
                      <a:r>
                        <a:rPr lang="en-US" sz="900" b="0" i="0" u="none" strike="noStrike">
                          <a:solidFill>
                            <a:schemeClr val="tx1"/>
                          </a:solidFill>
                          <a:effectLst/>
                          <a:latin typeface="+mn-lt"/>
                        </a:rPr>
                        <a:t>Forecast 9</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1018824" rtl="0" eaLnBrk="1" latinLnBrk="0" hangingPunct="1"/>
                      <a:endParaRPr lang="en-US" sz="900" b="0" i="1" kern="1200">
                        <a:solidFill>
                          <a:schemeClr val="tx1"/>
                        </a:solidFill>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2359574"/>
                  </a:ext>
                </a:extLst>
              </a:tr>
              <a:tr h="223805">
                <a:tc>
                  <a:txBody>
                    <a:bodyPr/>
                    <a:lstStyle/>
                    <a:p>
                      <a:pPr algn="l" fontAlgn="b"/>
                      <a:r>
                        <a:rPr lang="en-US" sz="900" b="0" i="0" u="none" strike="noStrike">
                          <a:solidFill>
                            <a:schemeClr val="tx1"/>
                          </a:solidFill>
                          <a:effectLst/>
                          <a:latin typeface="+mn-lt"/>
                        </a:rPr>
                        <a:t>Forecast 10 </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1018824" rtl="0" eaLnBrk="1" latinLnBrk="0" hangingPunct="1"/>
                      <a:endParaRPr lang="en-US" sz="900" b="0" i="1" kern="1200">
                        <a:solidFill>
                          <a:schemeClr val="tx1"/>
                        </a:solidFill>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01462"/>
                  </a:ext>
                </a:extLst>
              </a:tr>
              <a:tr h="223805">
                <a:tc>
                  <a:txBody>
                    <a:bodyPr/>
                    <a:lstStyle/>
                    <a:p>
                      <a:pPr algn="l" fontAlgn="b"/>
                      <a:r>
                        <a:rPr lang="en-US" sz="900" b="0" i="0" u="none" strike="noStrike">
                          <a:solidFill>
                            <a:schemeClr val="tx1"/>
                          </a:solidFill>
                          <a:effectLst/>
                          <a:latin typeface="+mn-lt"/>
                        </a:rPr>
                        <a:t>Forecast 11</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1018824" rtl="0" eaLnBrk="1" latinLnBrk="0" hangingPunct="1"/>
                      <a:endParaRPr lang="en-US" sz="900" b="0" i="1" kern="1200">
                        <a:solidFill>
                          <a:schemeClr val="accent3"/>
                        </a:solidFill>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5932660"/>
                  </a:ext>
                </a:extLst>
              </a:tr>
              <a:tr h="223805">
                <a:tc>
                  <a:txBody>
                    <a:bodyPr/>
                    <a:lstStyle/>
                    <a:p>
                      <a:pPr algn="l" fontAlgn="b"/>
                      <a:r>
                        <a:rPr lang="en-US" sz="900" b="0" i="0" u="none" strike="noStrike">
                          <a:solidFill>
                            <a:schemeClr val="tx1"/>
                          </a:solidFill>
                          <a:effectLst/>
                          <a:latin typeface="+mn-lt"/>
                        </a:rPr>
                        <a:t>Forecast 12</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1018824" rtl="0" eaLnBrk="1" latinLnBrk="0" hangingPunct="1"/>
                      <a:endParaRPr lang="en-US" sz="900" b="0" i="1" kern="1200">
                        <a:solidFill>
                          <a:schemeClr val="tx1"/>
                        </a:solidFill>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6139925"/>
                  </a:ext>
                </a:extLst>
              </a:tr>
              <a:tr h="223805">
                <a:tc>
                  <a:txBody>
                    <a:bodyPr/>
                    <a:lstStyle/>
                    <a:p>
                      <a:pPr algn="l" fontAlgn="b"/>
                      <a:r>
                        <a:rPr lang="en-US" sz="900" b="0" i="0" u="none" strike="noStrike">
                          <a:solidFill>
                            <a:schemeClr val="tx1"/>
                          </a:solidFill>
                          <a:effectLst/>
                          <a:latin typeface="+mn-lt"/>
                        </a:rPr>
                        <a:t>Forecast 13</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2339972"/>
                  </a:ext>
                </a:extLst>
              </a:tr>
              <a:tr h="223805">
                <a:tc>
                  <a:txBody>
                    <a:bodyPr/>
                    <a:lstStyle/>
                    <a:p>
                      <a:pPr algn="l" fontAlgn="b"/>
                      <a:r>
                        <a:rPr lang="en-US" sz="900" b="0" i="0" u="none" strike="noStrike">
                          <a:solidFill>
                            <a:schemeClr val="tx1"/>
                          </a:solidFill>
                          <a:effectLst/>
                          <a:latin typeface="+mn-lt"/>
                        </a:rPr>
                        <a:t>Forecast 14</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900396"/>
                  </a:ext>
                </a:extLst>
              </a:tr>
              <a:tr h="223805">
                <a:tc>
                  <a:txBody>
                    <a:bodyPr/>
                    <a:lstStyle/>
                    <a:p>
                      <a:pPr algn="l" fontAlgn="b"/>
                      <a:r>
                        <a:rPr lang="en-US" sz="900" b="0" i="0" u="none" strike="noStrike">
                          <a:solidFill>
                            <a:schemeClr val="tx1"/>
                          </a:solidFill>
                          <a:effectLst/>
                          <a:latin typeface="+mn-lt"/>
                        </a:rPr>
                        <a:t>Forecast 15</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5046205"/>
                  </a:ext>
                </a:extLst>
              </a:tr>
              <a:tr h="223805">
                <a:tc>
                  <a:txBody>
                    <a:bodyPr/>
                    <a:lstStyle/>
                    <a:p>
                      <a:pPr algn="l" fontAlgn="b"/>
                      <a:r>
                        <a:rPr lang="en-US" sz="900" b="0" i="0" u="none" strike="noStrike">
                          <a:solidFill>
                            <a:schemeClr val="tx1"/>
                          </a:solidFill>
                          <a:effectLst/>
                          <a:latin typeface="+mn-lt"/>
                        </a:rPr>
                        <a:t>Forecast 16</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9796759"/>
                  </a:ext>
                </a:extLst>
              </a:tr>
              <a:tr h="223805">
                <a:tc>
                  <a:txBody>
                    <a:bodyPr/>
                    <a:lstStyle/>
                    <a:p>
                      <a:pPr algn="l" fontAlgn="b"/>
                      <a:r>
                        <a:rPr lang="en-US" sz="900" b="0" i="0" u="none" strike="noStrike">
                          <a:solidFill>
                            <a:schemeClr val="tx1"/>
                          </a:solidFill>
                          <a:effectLst/>
                          <a:latin typeface="+mn-lt"/>
                        </a:rPr>
                        <a:t>Forecast 17</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2962389"/>
                  </a:ext>
                </a:extLst>
              </a:tr>
              <a:tr h="223805">
                <a:tc>
                  <a:txBody>
                    <a:bodyPr/>
                    <a:lstStyle/>
                    <a:p>
                      <a:pPr algn="l" fontAlgn="b"/>
                      <a:r>
                        <a:rPr lang="en-US" sz="900" b="0" i="0" u="none" strike="noStrike">
                          <a:solidFill>
                            <a:schemeClr val="tx1"/>
                          </a:solidFill>
                          <a:effectLst/>
                          <a:latin typeface="+mn-lt"/>
                        </a:rPr>
                        <a:t>Forecast 18</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6585551"/>
                  </a:ext>
                </a:extLst>
              </a:tr>
              <a:tr h="223805">
                <a:tc>
                  <a:txBody>
                    <a:bodyPr/>
                    <a:lstStyle/>
                    <a:p>
                      <a:pPr algn="l" fontAlgn="b"/>
                      <a:r>
                        <a:rPr lang="en-US" sz="900" b="0" i="0" u="none" strike="noStrike">
                          <a:solidFill>
                            <a:schemeClr val="tx1"/>
                          </a:solidFill>
                          <a:effectLst/>
                          <a:latin typeface="+mn-lt"/>
                        </a:rPr>
                        <a:t>Forecast 19</a:t>
                      </a: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18824" rtl="0" eaLnBrk="1" fontAlgn="auto" latinLnBrk="0" hangingPunct="1">
                        <a:lnSpc>
                          <a:spcPct val="100000"/>
                        </a:lnSpc>
                        <a:spcBef>
                          <a:spcPct val="0"/>
                        </a:spcBef>
                        <a:spcAft>
                          <a:spcPct val="0"/>
                        </a:spcAft>
                        <a:buClrTx/>
                        <a:buSzTx/>
                        <a:buFontTx/>
                        <a:buNone/>
                        <a:defRPr/>
                      </a:pPr>
                      <a:endParaRPr kumimoji="0" lang="en-US" sz="900" b="0" i="1" u="none" strike="noStrike" kern="1200" cap="none" spc="0" normalizeH="0" baseline="0">
                        <a:ln>
                          <a:noFill/>
                        </a:ln>
                        <a:solidFill>
                          <a:schemeClr val="tx1"/>
                        </a:solidFill>
                        <a:effectLst/>
                        <a:uLnTx/>
                        <a:uFillTx/>
                        <a:latin typeface="+mn-lt"/>
                        <a:ea typeface="+mn-ea"/>
                        <a:cs typeface="+mn-cs"/>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817598"/>
                  </a:ext>
                </a:extLst>
              </a:tr>
              <a:tr h="150772">
                <a:tc>
                  <a:txBody>
                    <a:bodyPr/>
                    <a:lstStyle/>
                    <a:p>
                      <a:pPr algn="l" fontAlgn="b"/>
                      <a:endParaRPr lang="en-US" sz="900" b="0" i="0" u="none" strike="noStrike">
                        <a:solidFill>
                          <a:schemeClr val="tx1"/>
                        </a:solidFill>
                        <a:effectLst/>
                        <a:latin typeface="+mn-lt"/>
                      </a:endParaRPr>
                    </a:p>
                  </a:txBody>
                  <a:tcPr marL="6350" marR="6350" marT="635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900" b="0" i="1">
                        <a:solidFill>
                          <a:schemeClr val="tx1"/>
                        </a:solidFill>
                        <a:latin typeface="+mn-lt"/>
                      </a:endParaRPr>
                    </a:p>
                  </a:txBody>
                  <a:tcPr marL="0" marR="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63587329"/>
                  </a:ext>
                </a:extLst>
              </a:tr>
            </a:tbl>
          </a:graphicData>
        </a:graphic>
      </p:graphicFrame>
      <p:sp>
        <p:nvSpPr>
          <p:cNvPr id="2" name="Title 1">
            <a:extLst>
              <a:ext uri="{FF2B5EF4-FFF2-40B4-BE49-F238E27FC236}">
                <a16:creationId xmlns:a16="http://schemas.microsoft.com/office/drawing/2014/main" id="{886ED019-5A70-6A44-0290-26A23D8F4C30}"/>
              </a:ext>
            </a:extLst>
          </p:cNvPr>
          <p:cNvSpPr>
            <a:spLocks noGrp="1"/>
          </p:cNvSpPr>
          <p:nvPr>
            <p:ph type="title"/>
          </p:nvPr>
        </p:nvSpPr>
        <p:spPr>
          <a:xfrm>
            <a:off x="361950" y="821078"/>
            <a:ext cx="9372600" cy="498258"/>
          </a:xfrm>
        </p:spPr>
        <p:txBody>
          <a:bodyPr/>
          <a:lstStyle/>
          <a:p>
            <a:r>
              <a:rPr lang="en-US"/>
              <a:t>Forecasts vs. Reality for 2025   </a:t>
            </a:r>
          </a:p>
        </p:txBody>
      </p:sp>
      <p:sp>
        <p:nvSpPr>
          <p:cNvPr id="3" name="Slide Number Placeholder 2">
            <a:extLst>
              <a:ext uri="{FF2B5EF4-FFF2-40B4-BE49-F238E27FC236}">
                <a16:creationId xmlns:a16="http://schemas.microsoft.com/office/drawing/2014/main" id="{206486EF-EF98-F9DF-7232-EAB7FAEC925C}"/>
              </a:ext>
            </a:extLst>
          </p:cNvPr>
          <p:cNvSpPr>
            <a:spLocks noGrp="1"/>
          </p:cNvSpPr>
          <p:nvPr>
            <p:ph type="sldNum" sz="quarter" idx="4294967295"/>
          </p:nvPr>
        </p:nvSpPr>
        <p:spPr>
          <a:xfrm>
            <a:off x="9582925" y="7037899"/>
            <a:ext cx="493776" cy="302514"/>
          </a:xfrm>
          <a:prstGeom prst="rect">
            <a:avLst/>
          </a:prstGeom>
        </p:spPr>
        <p:txBody>
          <a:bodyPr lIns="0" tIns="45720" rIns="0" bIns="45720" anchor="b"/>
          <a:lstStyle>
            <a:defPPr>
              <a:defRPr lang="en-US"/>
            </a:defPPr>
            <a:lvl1pPr marL="0" algn="l" defTabSz="1018824" rtl="0" eaLnBrk="1" fontAlgn="base" latinLnBrk="0" hangingPunct="1">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1018824" rtl="0" eaLnBrk="1" fontAlgn="base" latinLnBrk="0" hangingPunct="1">
                <a:lnSpc>
                  <a:spcPct val="100000"/>
                </a:lnSpc>
                <a:spcBef>
                  <a:spcPct val="0"/>
                </a:spcBef>
                <a:spcAft>
                  <a:spcPct val="0"/>
                </a:spcAft>
                <a:buClrTx/>
                <a:buSzTx/>
                <a:buFontTx/>
                <a:buNone/>
                <a:defRPr/>
              </a:pPr>
              <a:t>10</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4" name="Text Placeholder 3">
            <a:extLst>
              <a:ext uri="{FF2B5EF4-FFF2-40B4-BE49-F238E27FC236}">
                <a16:creationId xmlns:a16="http://schemas.microsoft.com/office/drawing/2014/main" id="{8ACFCBC6-D40C-0A59-A573-54C43478126C}"/>
              </a:ext>
            </a:extLst>
          </p:cNvPr>
          <p:cNvSpPr>
            <a:spLocks noGrp="1"/>
          </p:cNvSpPr>
          <p:nvPr>
            <p:ph type="body" sz="quarter" idx="13"/>
          </p:nvPr>
        </p:nvSpPr>
        <p:spPr>
          <a:xfrm>
            <a:off x="361950" y="1226512"/>
            <a:ext cx="9418320" cy="453771"/>
          </a:xfrm>
        </p:spPr>
        <p:txBody>
          <a:bodyPr/>
          <a:lstStyle/>
          <a:p>
            <a:r>
              <a:rPr lang="en-US"/>
              <a:t>Equity analyst forecasts for S&amp;P 500 Index price returns for 2025 vs. actual</a:t>
            </a:r>
          </a:p>
        </p:txBody>
      </p:sp>
      <p:sp>
        <p:nvSpPr>
          <p:cNvPr id="5" name="Text Placeholder 4">
            <a:extLst>
              <a:ext uri="{FF2B5EF4-FFF2-40B4-BE49-F238E27FC236}">
                <a16:creationId xmlns:a16="http://schemas.microsoft.com/office/drawing/2014/main" id="{9E3DDD8F-C09C-46C4-F4A1-34E4F394B2CE}"/>
              </a:ext>
            </a:extLst>
          </p:cNvPr>
          <p:cNvSpPr>
            <a:spLocks noGrp="1"/>
          </p:cNvSpPr>
          <p:nvPr>
            <p:ph type="body" sz="quarter" idx="15"/>
          </p:nvPr>
        </p:nvSpPr>
        <p:spPr>
          <a:xfrm>
            <a:off x="383456" y="7037898"/>
            <a:ext cx="9144000" cy="282437"/>
          </a:xfrm>
        </p:spPr>
        <p:txBody>
          <a:bodyPr/>
          <a:lstStyle/>
          <a:p>
            <a:r>
              <a:rPr lang="en-US" sz="1000" b="1"/>
              <a:t>Past performance is not a guarantee of future results.</a:t>
            </a:r>
            <a:r>
              <a:rPr lang="en-US" sz="1000"/>
              <a:t> </a:t>
            </a:r>
            <a:r>
              <a:rPr lang="en-US"/>
              <a:t>In USD. Indices are not available for direct investment; therefore, their performance does not reflect the expenses associated with the management of an actual portfolio. Source: Bloomberg, using the “Strategists’ S&amp;P 500 Index Estimates for Year-End 2025” as of December 11, 2024. Analyst forecasts and 2025 return are price returns. Price return represents the change in price of an investment and does not include dividends and other earnings. S&amp;P data © 2026 S&amp;P Dow Jones Indices LLC, a division of S&amp;P Global. All rights reserved. </a:t>
            </a:r>
          </a:p>
        </p:txBody>
      </p:sp>
      <p:sp>
        <p:nvSpPr>
          <p:cNvPr id="16" name="TextBox 15">
            <a:extLst>
              <a:ext uri="{FF2B5EF4-FFF2-40B4-BE49-F238E27FC236}">
                <a16:creationId xmlns:a16="http://schemas.microsoft.com/office/drawing/2014/main" id="{D6137837-D228-4521-B984-A96FDC23CDA6}"/>
              </a:ext>
            </a:extLst>
          </p:cNvPr>
          <p:cNvSpPr txBox="1"/>
          <p:nvPr/>
        </p:nvSpPr>
        <p:spPr bwMode="auto">
          <a:xfrm>
            <a:off x="2187787" y="6506979"/>
            <a:ext cx="541189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S&amp;P 500 Index Return</a:t>
            </a:r>
          </a:p>
        </p:txBody>
      </p:sp>
      <p:graphicFrame>
        <p:nvGraphicFramePr>
          <p:cNvPr id="19" name="Chart 18">
            <a:extLst>
              <a:ext uri="{FF2B5EF4-FFF2-40B4-BE49-F238E27FC236}">
                <a16:creationId xmlns:a16="http://schemas.microsoft.com/office/drawing/2014/main" id="{4701495B-DDDA-AF13-9290-EFB4A4D0A8F4}"/>
              </a:ext>
            </a:extLst>
          </p:cNvPr>
          <p:cNvGraphicFramePr/>
          <p:nvPr>
            <p:extLst>
              <p:ext uri="{D42A27DB-BD31-4B8C-83A1-F6EECF244321}">
                <p14:modId xmlns:p14="http://schemas.microsoft.com/office/powerpoint/2010/main" val="2446280390"/>
              </p:ext>
            </p:extLst>
          </p:nvPr>
        </p:nvGraphicFramePr>
        <p:xfrm>
          <a:off x="1605517" y="1600644"/>
          <a:ext cx="6298964" cy="490175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BBF883DB-8DE5-1B1E-E7F8-8D2F36BD794C}"/>
              </a:ext>
            </a:extLst>
          </p:cNvPr>
          <p:cNvSpPr/>
          <p:nvPr/>
        </p:nvSpPr>
        <p:spPr>
          <a:xfrm>
            <a:off x="5759204" y="2419960"/>
            <a:ext cx="548737" cy="23083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96B400"/>
                </a:solidFill>
                <a:effectLst/>
                <a:uLnTx/>
                <a:uFillTx/>
                <a:latin typeface="Avenir LT 55 Roman"/>
                <a:ea typeface="Noto Sans CJK JP Regular"/>
                <a:cs typeface="Arial"/>
              </a:rPr>
              <a:t>16.4%</a:t>
            </a:r>
            <a:endParaRPr kumimoji="0" lang="en-US" sz="900" b="1" i="1" u="none" strike="noStrike" kern="1200" cap="none" spc="0" normalizeH="0" baseline="0" noProof="0">
              <a:ln>
                <a:noFill/>
              </a:ln>
              <a:solidFill>
                <a:srgbClr val="96B400"/>
              </a:solidFill>
              <a:effectLst/>
              <a:uLnTx/>
              <a:uFillTx/>
              <a:latin typeface="Avenir LT 55 Roman"/>
              <a:ea typeface="Noto Sans CJK JP Regular"/>
              <a:cs typeface="Arial"/>
            </a:endParaRPr>
          </a:p>
        </p:txBody>
      </p:sp>
      <p:sp>
        <p:nvSpPr>
          <p:cNvPr id="10" name="Rectangle 9">
            <a:extLst>
              <a:ext uri="{FF2B5EF4-FFF2-40B4-BE49-F238E27FC236}">
                <a16:creationId xmlns:a16="http://schemas.microsoft.com/office/drawing/2014/main" id="{08305E47-1E8F-197C-E6D8-44B0744B4922}"/>
              </a:ext>
            </a:extLst>
          </p:cNvPr>
          <p:cNvSpPr/>
          <p:nvPr/>
        </p:nvSpPr>
        <p:spPr>
          <a:xfrm>
            <a:off x="4730938" y="3979777"/>
            <a:ext cx="574986" cy="23083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a:rPr>
              <a:t>12.2%</a:t>
            </a:r>
            <a:endParaRPr kumimoji="0" lang="en-US" sz="900" b="1" i="1" u="none" strike="noStrike" kern="1200" cap="none" spc="0" normalizeH="0" baseline="0" noProof="0">
              <a:ln>
                <a:noFill/>
              </a:ln>
              <a:solidFill>
                <a:srgbClr val="1398A4"/>
              </a:solidFill>
              <a:effectLst/>
              <a:uLnTx/>
              <a:uFillTx/>
              <a:latin typeface="Avenir LT 55 Roman"/>
              <a:ea typeface="Noto Sans CJK JP Regular"/>
              <a:cs typeface="Arial"/>
            </a:endParaRPr>
          </a:p>
        </p:txBody>
      </p:sp>
      <p:sp>
        <p:nvSpPr>
          <p:cNvPr id="11" name="Rectangle 10">
            <a:extLst>
              <a:ext uri="{FF2B5EF4-FFF2-40B4-BE49-F238E27FC236}">
                <a16:creationId xmlns:a16="http://schemas.microsoft.com/office/drawing/2014/main" id="{E8FEFD25-3251-F296-0583-9D17FD0C5029}"/>
              </a:ext>
            </a:extLst>
          </p:cNvPr>
          <p:cNvSpPr/>
          <p:nvPr/>
        </p:nvSpPr>
        <p:spPr>
          <a:xfrm>
            <a:off x="2312672" y="5993314"/>
            <a:ext cx="471416" cy="23083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E66834"/>
                </a:solidFill>
                <a:effectLst/>
                <a:uLnTx/>
                <a:uFillTx/>
                <a:latin typeface="Avenir LT 55 Roman"/>
                <a:ea typeface="Noto Sans CJK JP Regular"/>
                <a:cs typeface="Arial"/>
              </a:rPr>
              <a:t>2.0%</a:t>
            </a:r>
            <a:endParaRPr kumimoji="0" lang="en-US" sz="900" b="1" i="1" u="none" strike="noStrike" kern="1200" cap="none" spc="0" normalizeH="0" baseline="0" noProof="0">
              <a:ln>
                <a:noFill/>
              </a:ln>
              <a:solidFill>
                <a:srgbClr val="E66834"/>
              </a:solidFill>
              <a:effectLst/>
              <a:uLnTx/>
              <a:uFillTx/>
              <a:latin typeface="Avenir LT 55 Roman"/>
              <a:ea typeface="Noto Sans CJK JP Regular"/>
              <a:cs typeface="Arial"/>
            </a:endParaRPr>
          </a:p>
        </p:txBody>
      </p:sp>
      <p:sp>
        <p:nvSpPr>
          <p:cNvPr id="12" name="Rectangle 11">
            <a:extLst>
              <a:ext uri="{FF2B5EF4-FFF2-40B4-BE49-F238E27FC236}">
                <a16:creationId xmlns:a16="http://schemas.microsoft.com/office/drawing/2014/main" id="{91165353-8DC8-9583-A20F-2BD0AE9DD4BB}"/>
              </a:ext>
            </a:extLst>
          </p:cNvPr>
          <p:cNvSpPr/>
          <p:nvPr/>
        </p:nvSpPr>
        <p:spPr>
          <a:xfrm>
            <a:off x="6756224" y="1741635"/>
            <a:ext cx="558973" cy="230832"/>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005E74">
                    <a:lumMod val="60000"/>
                    <a:lumOff val="40000"/>
                  </a:srgbClr>
                </a:solidFill>
                <a:effectLst/>
                <a:uLnTx/>
                <a:uFillTx/>
                <a:latin typeface="Avenir LT 55 Roman"/>
                <a:ea typeface="Noto Sans CJK JP Regular"/>
                <a:cs typeface="Arial"/>
              </a:rPr>
              <a:t>20.7%</a:t>
            </a:r>
            <a:endParaRPr kumimoji="0" lang="en-US" sz="900" b="1" i="1" u="none" strike="noStrike" kern="1200" cap="none" spc="0" normalizeH="0" baseline="0" noProof="0">
              <a:ln>
                <a:noFill/>
              </a:ln>
              <a:solidFill>
                <a:srgbClr val="005E74">
                  <a:lumMod val="60000"/>
                  <a:lumOff val="40000"/>
                </a:srgbClr>
              </a:solidFill>
              <a:effectLst/>
              <a:uLnTx/>
              <a:uFillTx/>
              <a:latin typeface="Avenir LT 55 Roman"/>
              <a:ea typeface="Noto Sans CJK JP Regular"/>
              <a:cs typeface="Arial"/>
            </a:endParaRPr>
          </a:p>
        </p:txBody>
      </p:sp>
      <p:sp>
        <p:nvSpPr>
          <p:cNvPr id="17" name="TextBox 16">
            <a:extLst>
              <a:ext uri="{FF2B5EF4-FFF2-40B4-BE49-F238E27FC236}">
                <a16:creationId xmlns:a16="http://schemas.microsoft.com/office/drawing/2014/main" id="{C0DB585E-481F-78C3-8ACA-A2E90DB0E6C2}"/>
              </a:ext>
            </a:extLst>
          </p:cNvPr>
          <p:cNvSpPr txBox="1"/>
          <p:nvPr/>
        </p:nvSpPr>
        <p:spPr bwMode="auto">
          <a:xfrm>
            <a:off x="8041493" y="1753702"/>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96B400"/>
                </a:solidFill>
                <a:effectLst/>
                <a:uLnTx/>
                <a:uFillTx/>
                <a:latin typeface="Avenir LT 55 Roman"/>
                <a:ea typeface="Noto Sans CJK JP Regular"/>
                <a:cs typeface="Arial" pitchFamily="34" charset="0"/>
              </a:rPr>
              <a:t>Actual</a:t>
            </a:r>
            <a:endParaRPr kumimoji="0" lang="en-US" sz="1400" b="0" i="0" u="none" strike="noStrike" kern="1200" cap="none" spc="0" normalizeH="0" baseline="30000" noProof="0">
              <a:ln>
                <a:noFill/>
              </a:ln>
              <a:solidFill>
                <a:srgbClr val="96B400"/>
              </a:solidFill>
              <a:effectLst/>
              <a:uLnTx/>
              <a:uFillTx/>
              <a:latin typeface="Avenir LT 55 Roman"/>
              <a:ea typeface="Noto Sans CJK JP Regular"/>
              <a:cs typeface="Arial" pitchFamily="34" charset="0"/>
            </a:endParaRPr>
          </a:p>
        </p:txBody>
      </p:sp>
      <p:sp>
        <p:nvSpPr>
          <p:cNvPr id="18" name="TextBox 17">
            <a:extLst>
              <a:ext uri="{FF2B5EF4-FFF2-40B4-BE49-F238E27FC236}">
                <a16:creationId xmlns:a16="http://schemas.microsoft.com/office/drawing/2014/main" id="{68F71EA2-F318-5FE2-7423-A867E86858CC}"/>
              </a:ext>
            </a:extLst>
          </p:cNvPr>
          <p:cNvSpPr txBox="1"/>
          <p:nvPr/>
        </p:nvSpPr>
        <p:spPr bwMode="auto">
          <a:xfrm>
            <a:off x="8041493" y="2088099"/>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4AD3E0"/>
                </a:solidFill>
                <a:effectLst/>
                <a:uLnTx/>
                <a:uFillTx/>
                <a:latin typeface="Avenir LT 55 Roman"/>
                <a:ea typeface="Noto Sans CJK JP Regular"/>
                <a:cs typeface="Arial" pitchFamily="34" charset="0"/>
              </a:rPr>
              <a:t>Highest forecast</a:t>
            </a:r>
          </a:p>
        </p:txBody>
      </p:sp>
      <p:sp>
        <p:nvSpPr>
          <p:cNvPr id="20" name="TextBox 19">
            <a:extLst>
              <a:ext uri="{FF2B5EF4-FFF2-40B4-BE49-F238E27FC236}">
                <a16:creationId xmlns:a16="http://schemas.microsoft.com/office/drawing/2014/main" id="{BB2B2F98-C7CE-FE01-C8C7-8169E56F74DC}"/>
              </a:ext>
            </a:extLst>
          </p:cNvPr>
          <p:cNvSpPr txBox="1"/>
          <p:nvPr/>
        </p:nvSpPr>
        <p:spPr bwMode="auto">
          <a:xfrm>
            <a:off x="8041493" y="2422496"/>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Median forecast </a:t>
            </a:r>
          </a:p>
        </p:txBody>
      </p:sp>
      <p:sp>
        <p:nvSpPr>
          <p:cNvPr id="21" name="TextBox 20">
            <a:extLst>
              <a:ext uri="{FF2B5EF4-FFF2-40B4-BE49-F238E27FC236}">
                <a16:creationId xmlns:a16="http://schemas.microsoft.com/office/drawing/2014/main" id="{D5CA4551-E50A-1761-04B9-E7538481ECBB}"/>
              </a:ext>
            </a:extLst>
          </p:cNvPr>
          <p:cNvSpPr txBox="1"/>
          <p:nvPr/>
        </p:nvSpPr>
        <p:spPr bwMode="auto">
          <a:xfrm>
            <a:off x="8041493" y="2756892"/>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E5622C"/>
                </a:solidFill>
                <a:effectLst/>
                <a:uLnTx/>
                <a:uFillTx/>
                <a:latin typeface="Avenir LT 55 Roman"/>
                <a:ea typeface="Noto Sans CJK JP Regular"/>
                <a:cs typeface="Arial" pitchFamily="34" charset="0"/>
              </a:rPr>
              <a:t>Lowest forecast</a:t>
            </a:r>
          </a:p>
        </p:txBody>
      </p:sp>
    </p:spTree>
    <p:extLst>
      <p:ext uri="{BB962C8B-B14F-4D97-AF65-F5344CB8AC3E}">
        <p14:creationId xmlns:p14="http://schemas.microsoft.com/office/powerpoint/2010/main" val="164516401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6FD0C-90F1-6E40-D172-1C4D99FCE95F}"/>
            </a:ext>
          </a:extLst>
        </p:cNvPr>
        <p:cNvGrpSpPr/>
        <p:nvPr/>
      </p:nvGrpSpPr>
      <p:grpSpPr>
        <a:xfrm>
          <a:off x="0" y="0"/>
          <a:ext cx="0" cy="0"/>
          <a:chOff x="0" y="0"/>
          <a:chExt cx="0" cy="0"/>
        </a:xfrm>
      </p:grpSpPr>
      <p:sp>
        <p:nvSpPr>
          <p:cNvPr id="35" name="AssetID" descr="svtx:content/slide/@id">
            <a:extLst>
              <a:ext uri="{FF2B5EF4-FFF2-40B4-BE49-F238E27FC236}">
                <a16:creationId xmlns:a16="http://schemas.microsoft.com/office/drawing/2014/main" id="{32B8D3FA-A68E-6475-2210-D3D04E85D41B}"/>
              </a:ext>
            </a:extLst>
          </p:cNvPr>
          <p:cNvSpPr>
            <a:spLocks noGrp="1" noRot="1" noMove="1" noResize="1" noEditPoints="1" noAdjustHandles="1" noChangeArrowheads="1" noChangeShapeType="1"/>
          </p:cNvSpPr>
          <p:nvPr>
            <p:ph type="body" sz="quarter" idx="20"/>
          </p:nvPr>
        </p:nvSpPr>
        <p:spPr>
          <a:xfrm>
            <a:off x="8313576" y="7324919"/>
            <a:ext cx="1744824" cy="237931"/>
          </a:xfrm>
        </p:spPr>
        <p:txBody>
          <a:bodyPr/>
          <a:lstStyle/>
          <a:p>
            <a:r>
              <a:rPr lang="en-US"/>
              <a:t>221957</a:t>
            </a:r>
          </a:p>
        </p:txBody>
      </p:sp>
      <p:sp>
        <p:nvSpPr>
          <p:cNvPr id="2" name="Title 1">
            <a:extLst>
              <a:ext uri="{FF2B5EF4-FFF2-40B4-BE49-F238E27FC236}">
                <a16:creationId xmlns:a16="http://schemas.microsoft.com/office/drawing/2014/main" id="{4F3FBFE1-048B-4648-0C08-BF24B2CB427E}"/>
              </a:ext>
            </a:extLst>
          </p:cNvPr>
          <p:cNvSpPr>
            <a:spLocks noGrp="1"/>
          </p:cNvSpPr>
          <p:nvPr>
            <p:ph type="title"/>
          </p:nvPr>
        </p:nvSpPr>
        <p:spPr>
          <a:xfrm>
            <a:off x="361950" y="821078"/>
            <a:ext cx="9372600" cy="498258"/>
          </a:xfrm>
        </p:spPr>
        <p:txBody>
          <a:bodyPr/>
          <a:lstStyle/>
          <a:p>
            <a:r>
              <a:rPr lang="en-US"/>
              <a:t>Forecasts vs. Reality in Recent Years</a:t>
            </a:r>
          </a:p>
        </p:txBody>
      </p:sp>
      <p:sp>
        <p:nvSpPr>
          <p:cNvPr id="3" name="Slide Number Placeholder 2">
            <a:extLst>
              <a:ext uri="{FF2B5EF4-FFF2-40B4-BE49-F238E27FC236}">
                <a16:creationId xmlns:a16="http://schemas.microsoft.com/office/drawing/2014/main" id="{1DDF0786-EBAC-2D48-4297-2EA0CD1A9C74}"/>
              </a:ext>
            </a:extLst>
          </p:cNvPr>
          <p:cNvSpPr>
            <a:spLocks noGrp="1"/>
          </p:cNvSpPr>
          <p:nvPr>
            <p:ph type="sldNum" sz="quarter" idx="4294967295"/>
          </p:nvPr>
        </p:nvSpPr>
        <p:spPr>
          <a:xfrm>
            <a:off x="9582925" y="7037899"/>
            <a:ext cx="493776" cy="302514"/>
          </a:xfrm>
          <a:prstGeom prst="rect">
            <a:avLst/>
          </a:prstGeom>
        </p:spPr>
        <p:txBody>
          <a:bodyPr lIns="0" tIns="45720" rIns="0" bIns="45720" anchor="b"/>
          <a:lstStyle>
            <a:defPPr>
              <a:defRPr lang="en-US"/>
            </a:defPPr>
            <a:lvl1pPr marL="0" algn="l" defTabSz="1018824" rtl="0" eaLnBrk="1" fontAlgn="base" latinLnBrk="0" hangingPunct="1">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1018824" rtl="0" eaLnBrk="1" fontAlgn="base" latinLnBrk="0" hangingPunct="1">
                <a:lnSpc>
                  <a:spcPct val="100000"/>
                </a:lnSpc>
                <a:spcBef>
                  <a:spcPct val="0"/>
                </a:spcBef>
                <a:spcAft>
                  <a:spcPct val="0"/>
                </a:spcAft>
                <a:buClrTx/>
                <a:buSzTx/>
                <a:buFontTx/>
                <a:buNone/>
                <a:defRPr/>
              </a:pPr>
              <a:t>11</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4" name="Text Placeholder 3">
            <a:extLst>
              <a:ext uri="{FF2B5EF4-FFF2-40B4-BE49-F238E27FC236}">
                <a16:creationId xmlns:a16="http://schemas.microsoft.com/office/drawing/2014/main" id="{32BB8E87-AC0E-52CC-DDFD-8E3E28D1F66D}"/>
              </a:ext>
            </a:extLst>
          </p:cNvPr>
          <p:cNvSpPr>
            <a:spLocks noGrp="1"/>
          </p:cNvSpPr>
          <p:nvPr>
            <p:ph type="body" sz="quarter" idx="13"/>
          </p:nvPr>
        </p:nvSpPr>
        <p:spPr>
          <a:xfrm>
            <a:off x="361950" y="1226512"/>
            <a:ext cx="9418320" cy="453771"/>
          </a:xfrm>
        </p:spPr>
        <p:txBody>
          <a:bodyPr/>
          <a:lstStyle/>
          <a:p>
            <a:r>
              <a:rPr lang="en-US"/>
              <a:t>Equity analyst forecasts vs. actual for S&amp;P 500 Index calendar year price returns</a:t>
            </a:r>
          </a:p>
        </p:txBody>
      </p:sp>
      <p:sp>
        <p:nvSpPr>
          <p:cNvPr id="34" name="Text Placeholder 33">
            <a:extLst>
              <a:ext uri="{FF2B5EF4-FFF2-40B4-BE49-F238E27FC236}">
                <a16:creationId xmlns:a16="http://schemas.microsoft.com/office/drawing/2014/main" id="{37387355-A9F2-9828-43BE-BFF1215264E7}"/>
              </a:ext>
            </a:extLst>
          </p:cNvPr>
          <p:cNvSpPr>
            <a:spLocks noGrp="1"/>
          </p:cNvSpPr>
          <p:nvPr>
            <p:ph type="body" sz="quarter" idx="15"/>
          </p:nvPr>
        </p:nvSpPr>
        <p:spPr/>
        <p:txBody>
          <a:bodyPr/>
          <a:lstStyle/>
          <a:p>
            <a:r>
              <a:rPr lang="en-US" sz="1000" b="1"/>
              <a:t>Past performance is not a guarantee of future results. </a:t>
            </a:r>
            <a:r>
              <a:rPr lang="en-US"/>
              <a:t>In USD. Indices are not available for direct investment; therefore, their performance does not reflect the expenses associated with the management of an actual portfolio. Source: Bloomberg, using the “Strategists’ S&amp;P 500 Index Estimates for Year-End…”. Analyst predictions for each year are as of December in the year prior. Analyst forecasts and returns are price returns. There were 17 predictions for 2021, 19 for 2022, 22 for 2023, 19 for 2024, and 19 for 2025. Price return represents the change in price of an investment and does not include dividends and other earnings. S&amp;P data © 2026 S&amp;P Dow Jones Indices LLC, a division of S&amp;P Global. All rights reserved.</a:t>
            </a:r>
          </a:p>
        </p:txBody>
      </p:sp>
      <p:sp>
        <p:nvSpPr>
          <p:cNvPr id="15" name="TextBox 14">
            <a:extLst>
              <a:ext uri="{FF2B5EF4-FFF2-40B4-BE49-F238E27FC236}">
                <a16:creationId xmlns:a16="http://schemas.microsoft.com/office/drawing/2014/main" id="{68EB6427-02F2-3F5C-B559-0BA2E224AC51}"/>
              </a:ext>
            </a:extLst>
          </p:cNvPr>
          <p:cNvSpPr txBox="1"/>
          <p:nvPr/>
        </p:nvSpPr>
        <p:spPr bwMode="auto">
          <a:xfrm rot="16200000">
            <a:off x="-534892" y="3808219"/>
            <a:ext cx="212407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venir LT 55 Roman"/>
                <a:ea typeface="Noto Sans CJK JP Regular"/>
                <a:cs typeface="Arial" pitchFamily="34" charset="0"/>
              </a:rPr>
              <a:t>S&amp;P 500 Index Return</a:t>
            </a:r>
          </a:p>
        </p:txBody>
      </p:sp>
      <p:graphicFrame>
        <p:nvGraphicFramePr>
          <p:cNvPr id="13" name="Chart 12">
            <a:extLst>
              <a:ext uri="{FF2B5EF4-FFF2-40B4-BE49-F238E27FC236}">
                <a16:creationId xmlns:a16="http://schemas.microsoft.com/office/drawing/2014/main" id="{7D0DF38B-D731-C7A1-6E08-D9E0BA27F053}"/>
              </a:ext>
            </a:extLst>
          </p:cNvPr>
          <p:cNvGraphicFramePr/>
          <p:nvPr>
            <p:extLst>
              <p:ext uri="{D42A27DB-BD31-4B8C-83A1-F6EECF244321}">
                <p14:modId xmlns:p14="http://schemas.microsoft.com/office/powerpoint/2010/main" val="797698083"/>
              </p:ext>
            </p:extLst>
          </p:nvPr>
        </p:nvGraphicFramePr>
        <p:xfrm>
          <a:off x="637760" y="1807348"/>
          <a:ext cx="7273494" cy="43815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335738B7-2E7B-7AE7-97FE-CABC4AA07B7B}"/>
              </a:ext>
            </a:extLst>
          </p:cNvPr>
          <p:cNvGraphicFramePr>
            <a:graphicFrameLocks noGrp="1"/>
          </p:cNvGraphicFramePr>
          <p:nvPr>
            <p:extLst>
              <p:ext uri="{D42A27DB-BD31-4B8C-83A1-F6EECF244321}">
                <p14:modId xmlns:p14="http://schemas.microsoft.com/office/powerpoint/2010/main" val="636606478"/>
              </p:ext>
            </p:extLst>
          </p:nvPr>
        </p:nvGraphicFramePr>
        <p:xfrm>
          <a:off x="1195756" y="6017231"/>
          <a:ext cx="6375085" cy="627464"/>
        </p:xfrm>
        <a:graphic>
          <a:graphicData uri="http://schemas.openxmlformats.org/drawingml/2006/table">
            <a:tbl>
              <a:tblPr firstRow="1" bandRow="1">
                <a:tableStyleId>{5C22544A-7EE6-4342-B048-85BDC9FD1C3A}</a:tableStyleId>
              </a:tblPr>
              <a:tblGrid>
                <a:gridCol w="1275017">
                  <a:extLst>
                    <a:ext uri="{9D8B030D-6E8A-4147-A177-3AD203B41FA5}">
                      <a16:colId xmlns:a16="http://schemas.microsoft.com/office/drawing/2014/main" val="531503989"/>
                    </a:ext>
                  </a:extLst>
                </a:gridCol>
                <a:gridCol w="1275017">
                  <a:extLst>
                    <a:ext uri="{9D8B030D-6E8A-4147-A177-3AD203B41FA5}">
                      <a16:colId xmlns:a16="http://schemas.microsoft.com/office/drawing/2014/main" val="1125681020"/>
                    </a:ext>
                  </a:extLst>
                </a:gridCol>
                <a:gridCol w="1275017">
                  <a:extLst>
                    <a:ext uri="{9D8B030D-6E8A-4147-A177-3AD203B41FA5}">
                      <a16:colId xmlns:a16="http://schemas.microsoft.com/office/drawing/2014/main" val="2987178932"/>
                    </a:ext>
                  </a:extLst>
                </a:gridCol>
                <a:gridCol w="1275017">
                  <a:extLst>
                    <a:ext uri="{9D8B030D-6E8A-4147-A177-3AD203B41FA5}">
                      <a16:colId xmlns:a16="http://schemas.microsoft.com/office/drawing/2014/main" val="3781249470"/>
                    </a:ext>
                  </a:extLst>
                </a:gridCol>
                <a:gridCol w="1275017">
                  <a:extLst>
                    <a:ext uri="{9D8B030D-6E8A-4147-A177-3AD203B41FA5}">
                      <a16:colId xmlns:a16="http://schemas.microsoft.com/office/drawing/2014/main" val="208965565"/>
                    </a:ext>
                  </a:extLst>
                </a:gridCol>
              </a:tblGrid>
              <a:tr h="313732">
                <a:tc>
                  <a:txBody>
                    <a:bodyPr/>
                    <a:lstStyle/>
                    <a:p>
                      <a:pPr algn="ctr"/>
                      <a:r>
                        <a:rPr lang="en-US" sz="900">
                          <a:solidFill>
                            <a:schemeClr val="tx1"/>
                          </a:solidFill>
                        </a:rPr>
                        <a:t>2021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900">
                          <a:solidFill>
                            <a:schemeClr val="tx1"/>
                          </a:solidFill>
                        </a:rPr>
                        <a:t>2022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900">
                          <a:solidFill>
                            <a:schemeClr val="tx1"/>
                          </a:solidFill>
                        </a:rPr>
                        <a:t>2023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900">
                          <a:solidFill>
                            <a:schemeClr val="tx1"/>
                          </a:solidFill>
                        </a:rPr>
                        <a:t>2024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900">
                          <a:solidFill>
                            <a:schemeClr val="tx1"/>
                          </a:solidFill>
                        </a:rPr>
                        <a:t>2025</a:t>
                      </a:r>
                      <a:endParaRPr lang="en-US" sz="900" b="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8872867"/>
                  </a:ext>
                </a:extLst>
              </a:tr>
              <a:tr h="313732">
                <a:tc gridSpan="5">
                  <a:txBody>
                    <a:bodyPr/>
                    <a:lstStyle/>
                    <a:p>
                      <a:pPr algn="ctr"/>
                      <a:r>
                        <a:rPr lang="en-US" sz="900">
                          <a:solidFill>
                            <a:schemeClr val="tx1"/>
                          </a:solidFill>
                        </a:rPr>
                        <a:t>Prediction Year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90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US" sz="90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US" sz="90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17765775"/>
                  </a:ext>
                </a:extLst>
              </a:tr>
            </a:tbl>
          </a:graphicData>
        </a:graphic>
      </p:graphicFrame>
      <p:sp>
        <p:nvSpPr>
          <p:cNvPr id="12" name="TextBox 11">
            <a:extLst>
              <a:ext uri="{FF2B5EF4-FFF2-40B4-BE49-F238E27FC236}">
                <a16:creationId xmlns:a16="http://schemas.microsoft.com/office/drawing/2014/main" id="{97B79446-6594-82BF-D4DC-82D1462496B4}"/>
              </a:ext>
            </a:extLst>
          </p:cNvPr>
          <p:cNvSpPr txBox="1"/>
          <p:nvPr/>
        </p:nvSpPr>
        <p:spPr bwMode="auto">
          <a:xfrm>
            <a:off x="8041493" y="1753702"/>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96B400"/>
                </a:solidFill>
                <a:effectLst/>
                <a:uLnTx/>
                <a:uFillTx/>
                <a:latin typeface="Avenir LT 55 Roman"/>
                <a:ea typeface="Noto Sans CJK JP Regular"/>
                <a:cs typeface="Arial" pitchFamily="34" charset="0"/>
              </a:rPr>
              <a:t>Actual</a:t>
            </a:r>
            <a:endParaRPr kumimoji="0" lang="en-US" sz="1400" b="0" i="0" u="none" strike="noStrike" kern="1200" cap="none" spc="0" normalizeH="0" baseline="30000" noProof="0">
              <a:ln>
                <a:noFill/>
              </a:ln>
              <a:solidFill>
                <a:srgbClr val="96B400"/>
              </a:solidFill>
              <a:effectLst/>
              <a:uLnTx/>
              <a:uFillTx/>
              <a:latin typeface="Avenir LT 55 Roman"/>
              <a:ea typeface="Noto Sans CJK JP Regular"/>
              <a:cs typeface="Arial" pitchFamily="34" charset="0"/>
            </a:endParaRPr>
          </a:p>
        </p:txBody>
      </p:sp>
      <p:sp>
        <p:nvSpPr>
          <p:cNvPr id="14" name="TextBox 13">
            <a:extLst>
              <a:ext uri="{FF2B5EF4-FFF2-40B4-BE49-F238E27FC236}">
                <a16:creationId xmlns:a16="http://schemas.microsoft.com/office/drawing/2014/main" id="{E4A86D69-AB0F-07DC-BFB1-A91C324C2C08}"/>
              </a:ext>
            </a:extLst>
          </p:cNvPr>
          <p:cNvSpPr txBox="1"/>
          <p:nvPr/>
        </p:nvSpPr>
        <p:spPr bwMode="auto">
          <a:xfrm>
            <a:off x="8041493" y="2088099"/>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4AD3E0"/>
                </a:solidFill>
                <a:effectLst/>
                <a:uLnTx/>
                <a:uFillTx/>
                <a:latin typeface="Avenir LT 55 Roman"/>
                <a:ea typeface="Noto Sans CJK JP Regular"/>
                <a:cs typeface="Arial" pitchFamily="34" charset="0"/>
              </a:rPr>
              <a:t>Highest forecast</a:t>
            </a:r>
          </a:p>
        </p:txBody>
      </p:sp>
      <p:sp>
        <p:nvSpPr>
          <p:cNvPr id="16" name="TextBox 15">
            <a:extLst>
              <a:ext uri="{FF2B5EF4-FFF2-40B4-BE49-F238E27FC236}">
                <a16:creationId xmlns:a16="http://schemas.microsoft.com/office/drawing/2014/main" id="{5E66CA91-A6BC-A78F-D4F0-5F7A410B35DC}"/>
              </a:ext>
            </a:extLst>
          </p:cNvPr>
          <p:cNvSpPr txBox="1"/>
          <p:nvPr/>
        </p:nvSpPr>
        <p:spPr bwMode="auto">
          <a:xfrm>
            <a:off x="8041493" y="2422496"/>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Median forecast </a:t>
            </a:r>
          </a:p>
        </p:txBody>
      </p:sp>
      <p:sp>
        <p:nvSpPr>
          <p:cNvPr id="17" name="TextBox 16">
            <a:extLst>
              <a:ext uri="{FF2B5EF4-FFF2-40B4-BE49-F238E27FC236}">
                <a16:creationId xmlns:a16="http://schemas.microsoft.com/office/drawing/2014/main" id="{5FD6223D-5F6C-9EA6-7C00-3CC387D64CE8}"/>
              </a:ext>
            </a:extLst>
          </p:cNvPr>
          <p:cNvSpPr txBox="1"/>
          <p:nvPr/>
        </p:nvSpPr>
        <p:spPr bwMode="auto">
          <a:xfrm>
            <a:off x="8041493" y="2756892"/>
            <a:ext cx="17256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E5622C"/>
                </a:solidFill>
                <a:effectLst/>
                <a:uLnTx/>
                <a:uFillTx/>
                <a:latin typeface="Avenir LT 55 Roman"/>
                <a:ea typeface="Noto Sans CJK JP Regular"/>
                <a:cs typeface="Arial" pitchFamily="34" charset="0"/>
              </a:rPr>
              <a:t>Lowest forecast</a:t>
            </a:r>
          </a:p>
        </p:txBody>
      </p:sp>
    </p:spTree>
    <p:extLst>
      <p:ext uri="{BB962C8B-B14F-4D97-AF65-F5344CB8AC3E}">
        <p14:creationId xmlns:p14="http://schemas.microsoft.com/office/powerpoint/2010/main" val="14740999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ssetID" descr="svtx:content/slide/@id">
            <a:extLst>
              <a:ext uri="{FF2B5EF4-FFF2-40B4-BE49-F238E27FC236}">
                <a16:creationId xmlns:a16="http://schemas.microsoft.com/office/drawing/2014/main" id="{C806B0FF-80A8-710B-1E40-560B16808860}"/>
              </a:ext>
            </a:extLst>
          </p:cNvPr>
          <p:cNvSpPr>
            <a:spLocks noGrp="1" noRot="1" noMove="1" noResize="1" noEditPoints="1" noAdjustHandles="1" noChangeArrowheads="1" noChangeShapeType="1"/>
          </p:cNvSpPr>
          <p:nvPr>
            <p:ph type="body" sz="quarter" idx="20"/>
          </p:nvPr>
        </p:nvSpPr>
        <p:spPr/>
        <p:txBody>
          <a:bodyPr/>
          <a:lstStyle/>
          <a:p>
            <a:r>
              <a:rPr lang="de-DE" b="0" i="0" u="none"/>
              <a:t>282822</a:t>
            </a:r>
          </a:p>
        </p:txBody>
      </p:sp>
      <p:sp>
        <p:nvSpPr>
          <p:cNvPr id="7" name="Title 6">
            <a:extLst>
              <a:ext uri="{FF2B5EF4-FFF2-40B4-BE49-F238E27FC236}">
                <a16:creationId xmlns:a16="http://schemas.microsoft.com/office/drawing/2014/main" id="{8C8D6C3C-B16C-4252-809B-E7817439EA8C}"/>
              </a:ext>
            </a:extLst>
          </p:cNvPr>
          <p:cNvSpPr>
            <a:spLocks noGrp="1"/>
          </p:cNvSpPr>
          <p:nvPr>
            <p:ph type="title"/>
          </p:nvPr>
        </p:nvSpPr>
        <p:spPr>
          <a:xfrm>
            <a:off x="361950" y="821078"/>
            <a:ext cx="9372600" cy="498258"/>
          </a:xfrm>
        </p:spPr>
        <p:txBody>
          <a:bodyPr/>
          <a:lstStyle/>
          <a:p>
            <a:r>
              <a:rPr lang="en-US"/>
              <a:t>Wide Range of Outcomes</a:t>
            </a:r>
          </a:p>
        </p:txBody>
      </p:sp>
      <p:sp>
        <p:nvSpPr>
          <p:cNvPr id="6" name="Slide Number Placeholder 5">
            <a:extLst>
              <a:ext uri="{FF2B5EF4-FFF2-40B4-BE49-F238E27FC236}">
                <a16:creationId xmlns:a16="http://schemas.microsoft.com/office/drawing/2014/main" id="{D33F664F-2CFC-49D5-8E07-4BC03566354A}"/>
              </a:ext>
            </a:extLst>
          </p:cNvPr>
          <p:cNvSpPr>
            <a:spLocks noGrp="1"/>
          </p:cNvSpPr>
          <p:nvPr>
            <p:ph type="sldNum" sz="quarter" idx="4294967295"/>
          </p:nvPr>
        </p:nvSpPr>
        <p:spPr>
          <a:xfrm>
            <a:off x="9582925" y="7037899"/>
            <a:ext cx="493776" cy="302514"/>
          </a:xfrm>
          <a:prstGeom prst="rect">
            <a:avLst/>
          </a:prstGeom>
        </p:spPr>
        <p:txBody>
          <a:bodyPr lIns="0" tIns="45720" rIns="0" bIns="45720" anchor="b"/>
          <a:lstStyle>
            <a:defPPr>
              <a:defRPr lang="en-US"/>
            </a:defPPr>
            <a:lvl1pPr algn="l" rtl="0" fontAlgn="base">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914400" rtl="0" eaLnBrk="1" fontAlgn="base" latinLnBrk="0" hangingPunct="1">
                <a:lnSpc>
                  <a:spcPct val="100000"/>
                </a:lnSpc>
                <a:spcBef>
                  <a:spcPct val="0"/>
                </a:spcBef>
                <a:spcAft>
                  <a:spcPct val="0"/>
                </a:spcAft>
                <a:buClrTx/>
                <a:buSzTx/>
                <a:buFontTx/>
                <a:buNone/>
                <a:defRPr/>
              </a:pPr>
              <a:t>12</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8" name="Text Placeholder 7">
            <a:extLst>
              <a:ext uri="{FF2B5EF4-FFF2-40B4-BE49-F238E27FC236}">
                <a16:creationId xmlns:a16="http://schemas.microsoft.com/office/drawing/2014/main" id="{DE4B6E17-F244-43AE-8869-5FB814646632}"/>
              </a:ext>
            </a:extLst>
          </p:cNvPr>
          <p:cNvSpPr>
            <a:spLocks noGrp="1"/>
          </p:cNvSpPr>
          <p:nvPr>
            <p:ph type="body" sz="quarter" idx="13"/>
          </p:nvPr>
        </p:nvSpPr>
        <p:spPr>
          <a:xfrm>
            <a:off x="361950" y="1226512"/>
            <a:ext cx="9418320" cy="453771"/>
          </a:xfrm>
        </p:spPr>
        <p:txBody>
          <a:bodyPr/>
          <a:lstStyle/>
          <a:p>
            <a:r>
              <a:rPr lang="en-US"/>
              <a:t>Absolute difference between equity analyst forecasts and actual S&amp;P 500 Index calendar year price returns</a:t>
            </a:r>
          </a:p>
        </p:txBody>
      </p:sp>
      <p:sp>
        <p:nvSpPr>
          <p:cNvPr id="9" name="Text Placeholder 8">
            <a:extLst>
              <a:ext uri="{FF2B5EF4-FFF2-40B4-BE49-F238E27FC236}">
                <a16:creationId xmlns:a16="http://schemas.microsoft.com/office/drawing/2014/main" id="{287B7862-F8E4-4460-AA4F-9A69259F99AF}"/>
              </a:ext>
            </a:extLst>
          </p:cNvPr>
          <p:cNvSpPr>
            <a:spLocks noGrp="1"/>
          </p:cNvSpPr>
          <p:nvPr>
            <p:ph type="body" sz="quarter" idx="15"/>
          </p:nvPr>
        </p:nvSpPr>
        <p:spPr>
          <a:xfrm>
            <a:off x="383456" y="6484776"/>
            <a:ext cx="9144000" cy="835559"/>
          </a:xfrm>
        </p:spPr>
        <p:txBody>
          <a:bodyPr/>
          <a:lstStyle/>
          <a:p>
            <a:pPr>
              <a:defRPr/>
            </a:pPr>
            <a:r>
              <a:rPr kumimoji="0" lang="en-US" sz="1000" b="1"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Past performance is not a guarantee of future results.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In USD. Indices are not available for direct investment; therefore, their performance does not reflect the expenses associated with the management of an actual </a:t>
            </a:r>
            <a:r>
              <a:rPr kumimoji="0" lang="en-US" sz="800" b="0" i="0" u="none" strike="noStrike" kern="1200" cap="none" spc="0" normalizeH="0" baseline="0" noProof="0">
                <a:ln>
                  <a:noFill/>
                </a:ln>
                <a:solidFill>
                  <a:srgbClr val="000000">
                    <a:lumMod val="75000"/>
                    <a:lumOff val="25000"/>
                  </a:srgbClr>
                </a:solidFill>
                <a:effectLst/>
                <a:uLnTx/>
                <a:uFillTx/>
              </a:rPr>
              <a:t>portfolio. </a:t>
            </a:r>
            <a:r>
              <a:rPr lang="en-US" sz="800">
                <a:cs typeface="Arial" pitchFamily="34" charset="0"/>
              </a:rPr>
              <a:t>The best prediction of the year is defined as the prediction with the smallest absolute difference between prediction and actual return. The worst prediction of the year is defined as the prediction with the largest absolute difference between prediction and actual return. </a:t>
            </a:r>
            <a:r>
              <a:rPr kumimoji="0" lang="en-US" sz="800" b="0" i="0" u="none" strike="noStrike" kern="1200" cap="none" spc="0" normalizeH="0" baseline="0" noProof="0">
                <a:ln>
                  <a:noFill/>
                </a:ln>
                <a:solidFill>
                  <a:srgbClr val="000000">
                    <a:lumMod val="75000"/>
                    <a:lumOff val="25000"/>
                  </a:srgbClr>
                </a:solidFill>
                <a:effectLst/>
                <a:uLnTx/>
                <a:uFillTx/>
              </a:rPr>
              <a:t>Source: Bloomberg, using the “Strategists’ S&amp;P 500 Index Estimates for Year-End…”. Analyst predictions for each year are as of December in the year prior. There were 13 analysts that made predictions for each of the past 5 years (2025, 2024, 2023, 2022, 2021). Analyst forecasts and returns are price returns. Price return represents the change in price of an investment and does not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include dividends and other earnings. S&amp;P data © 2026 S&amp;P Dow Jones Indices LLC, a division of S&amp;P Global. All rights reserved.</a:t>
            </a:r>
            <a:endParaRPr lang="en-US" sz="950" b="1" noProof="0"/>
          </a:p>
        </p:txBody>
      </p:sp>
      <p:sp>
        <p:nvSpPr>
          <p:cNvPr id="5" name="TextBox 4">
            <a:extLst>
              <a:ext uri="{FF2B5EF4-FFF2-40B4-BE49-F238E27FC236}">
                <a16:creationId xmlns:a16="http://schemas.microsoft.com/office/drawing/2014/main" id="{24DAC8DC-10CD-4189-4997-235B2B393677}"/>
              </a:ext>
            </a:extLst>
          </p:cNvPr>
          <p:cNvSpPr txBox="1"/>
          <p:nvPr/>
        </p:nvSpPr>
        <p:spPr bwMode="auto">
          <a:xfrm>
            <a:off x="6375400" y="5136148"/>
            <a:ext cx="3345417" cy="31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2" rtlCol="0">
            <a:no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171450" marR="0" lvl="0" indent="-171450" algn="just" defTabSz="914400" rtl="0" eaLnBrk="1" fontAlgn="base" latinLnBrk="0" hangingPunct="1">
              <a:lnSpc>
                <a:spcPct val="100000"/>
              </a:lnSpc>
              <a:spcBef>
                <a:spcPct val="0"/>
              </a:spcBef>
              <a:spcAft>
                <a:spcPct val="0"/>
              </a:spcAft>
              <a:buClr>
                <a:schemeClr val="accent2">
                  <a:lumMod val="40000"/>
                  <a:lumOff val="60000"/>
                </a:schemeClr>
              </a:buClr>
              <a:buSzTx/>
              <a:buFont typeface="Wingdings" panose="05000000000000000000" pitchFamily="2" charset="2"/>
              <a:buChar char="l"/>
              <a:tabLst>
                <a:tab pos="1543050" algn="l"/>
              </a:tabLst>
              <a:defRPr/>
            </a:pPr>
            <a:r>
              <a:rPr kumimoji="0" lang="en-US" sz="800" b="0" i="0" u="none" strike="noStrike" kern="1200" cap="none" spc="0" normalizeH="0" baseline="0" noProof="0">
                <a:ln>
                  <a:noFill/>
                </a:ln>
                <a:solidFill>
                  <a:srgbClr val="000000"/>
                </a:solidFill>
                <a:effectLst/>
                <a:uLnTx/>
                <a:uFillTx/>
                <a:latin typeface="Avenir LT 55 Roman"/>
                <a:ea typeface="Noto Sans CJK JP Regular"/>
                <a:cs typeface="Arial" pitchFamily="34" charset="0"/>
              </a:rPr>
              <a:t>Best prediction of the year</a:t>
            </a:r>
          </a:p>
          <a:p>
            <a:pPr marL="171450" marR="0" lvl="0" indent="-171450" algn="just" defTabSz="914400" rtl="0" eaLnBrk="1" fontAlgn="base" latinLnBrk="0" hangingPunct="1">
              <a:lnSpc>
                <a:spcPct val="100000"/>
              </a:lnSpc>
              <a:spcBef>
                <a:spcPct val="0"/>
              </a:spcBef>
              <a:spcAft>
                <a:spcPct val="0"/>
              </a:spcAft>
              <a:buClr>
                <a:srgbClr val="FF9999"/>
              </a:buClr>
              <a:buSzTx/>
              <a:buFont typeface="Wingdings" panose="05000000000000000000" pitchFamily="2" charset="2"/>
              <a:buChar char="l"/>
              <a:defRPr/>
            </a:pPr>
            <a:r>
              <a:rPr kumimoji="0" lang="en-US" sz="800" b="0" i="0" u="none" strike="noStrike" kern="1200" cap="none" spc="0" normalizeH="0" baseline="0" noProof="0">
                <a:ln>
                  <a:noFill/>
                </a:ln>
                <a:solidFill>
                  <a:srgbClr val="000000"/>
                </a:solidFill>
                <a:effectLst/>
                <a:uLnTx/>
                <a:uFillTx/>
                <a:latin typeface="Avenir LT 55 Roman"/>
                <a:ea typeface="Noto Sans CJK JP Regular"/>
                <a:cs typeface="Arial" pitchFamily="34" charset="0"/>
              </a:rPr>
              <a:t>Worst prediction of the year</a:t>
            </a:r>
          </a:p>
        </p:txBody>
      </p:sp>
      <p:graphicFrame>
        <p:nvGraphicFramePr>
          <p:cNvPr id="2" name="Table 1">
            <a:extLst>
              <a:ext uri="{FF2B5EF4-FFF2-40B4-BE49-F238E27FC236}">
                <a16:creationId xmlns:a16="http://schemas.microsoft.com/office/drawing/2014/main" id="{C5B4120F-B533-6524-CA2A-E3F10FEA4556}"/>
              </a:ext>
            </a:extLst>
          </p:cNvPr>
          <p:cNvGraphicFramePr>
            <a:graphicFrameLocks noGrp="1"/>
          </p:cNvGraphicFramePr>
          <p:nvPr>
            <p:custDataLst>
              <p:tags r:id="rId1"/>
            </p:custDataLst>
            <p:extLst>
              <p:ext uri="{D42A27DB-BD31-4B8C-83A1-F6EECF244321}">
                <p14:modId xmlns:p14="http://schemas.microsoft.com/office/powerpoint/2010/main" val="87613788"/>
              </p:ext>
            </p:extLst>
          </p:nvPr>
        </p:nvGraphicFramePr>
        <p:xfrm>
          <a:off x="462073" y="1827339"/>
          <a:ext cx="9098274" cy="3117186"/>
        </p:xfrm>
        <a:graphic>
          <a:graphicData uri="http://schemas.openxmlformats.org/drawingml/2006/table">
            <a:tbl>
              <a:tblPr firstRow="1" bandRow="1"/>
              <a:tblGrid>
                <a:gridCol w="700209">
                  <a:extLst>
                    <a:ext uri="{9D8B030D-6E8A-4147-A177-3AD203B41FA5}">
                      <a16:colId xmlns:a16="http://schemas.microsoft.com/office/drawing/2014/main" val="2210740968"/>
                    </a:ext>
                  </a:extLst>
                </a:gridCol>
                <a:gridCol w="646005">
                  <a:extLst>
                    <a:ext uri="{9D8B030D-6E8A-4147-A177-3AD203B41FA5}">
                      <a16:colId xmlns:a16="http://schemas.microsoft.com/office/drawing/2014/main" val="30544577"/>
                    </a:ext>
                  </a:extLst>
                </a:gridCol>
                <a:gridCol w="646005">
                  <a:extLst>
                    <a:ext uri="{9D8B030D-6E8A-4147-A177-3AD203B41FA5}">
                      <a16:colId xmlns:a16="http://schemas.microsoft.com/office/drawing/2014/main" val="3734975208"/>
                    </a:ext>
                  </a:extLst>
                </a:gridCol>
                <a:gridCol w="646005">
                  <a:extLst>
                    <a:ext uri="{9D8B030D-6E8A-4147-A177-3AD203B41FA5}">
                      <a16:colId xmlns:a16="http://schemas.microsoft.com/office/drawing/2014/main" val="1317903056"/>
                    </a:ext>
                  </a:extLst>
                </a:gridCol>
                <a:gridCol w="646005">
                  <a:extLst>
                    <a:ext uri="{9D8B030D-6E8A-4147-A177-3AD203B41FA5}">
                      <a16:colId xmlns:a16="http://schemas.microsoft.com/office/drawing/2014/main" val="2350743451"/>
                    </a:ext>
                  </a:extLst>
                </a:gridCol>
                <a:gridCol w="646005">
                  <a:extLst>
                    <a:ext uri="{9D8B030D-6E8A-4147-A177-3AD203B41FA5}">
                      <a16:colId xmlns:a16="http://schemas.microsoft.com/office/drawing/2014/main" val="410749552"/>
                    </a:ext>
                  </a:extLst>
                </a:gridCol>
                <a:gridCol w="646005">
                  <a:extLst>
                    <a:ext uri="{9D8B030D-6E8A-4147-A177-3AD203B41FA5}">
                      <a16:colId xmlns:a16="http://schemas.microsoft.com/office/drawing/2014/main" val="2443433266"/>
                    </a:ext>
                  </a:extLst>
                </a:gridCol>
                <a:gridCol w="646005">
                  <a:extLst>
                    <a:ext uri="{9D8B030D-6E8A-4147-A177-3AD203B41FA5}">
                      <a16:colId xmlns:a16="http://schemas.microsoft.com/office/drawing/2014/main" val="3868671003"/>
                    </a:ext>
                  </a:extLst>
                </a:gridCol>
                <a:gridCol w="646005">
                  <a:extLst>
                    <a:ext uri="{9D8B030D-6E8A-4147-A177-3AD203B41FA5}">
                      <a16:colId xmlns:a16="http://schemas.microsoft.com/office/drawing/2014/main" val="117721748"/>
                    </a:ext>
                  </a:extLst>
                </a:gridCol>
                <a:gridCol w="646005">
                  <a:extLst>
                    <a:ext uri="{9D8B030D-6E8A-4147-A177-3AD203B41FA5}">
                      <a16:colId xmlns:a16="http://schemas.microsoft.com/office/drawing/2014/main" val="2084527314"/>
                    </a:ext>
                  </a:extLst>
                </a:gridCol>
                <a:gridCol w="646005">
                  <a:extLst>
                    <a:ext uri="{9D8B030D-6E8A-4147-A177-3AD203B41FA5}">
                      <a16:colId xmlns:a16="http://schemas.microsoft.com/office/drawing/2014/main" val="3560746267"/>
                    </a:ext>
                  </a:extLst>
                </a:gridCol>
                <a:gridCol w="646005">
                  <a:extLst>
                    <a:ext uri="{9D8B030D-6E8A-4147-A177-3AD203B41FA5}">
                      <a16:colId xmlns:a16="http://schemas.microsoft.com/office/drawing/2014/main" val="2470645783"/>
                    </a:ext>
                  </a:extLst>
                </a:gridCol>
                <a:gridCol w="646005">
                  <a:extLst>
                    <a:ext uri="{9D8B030D-6E8A-4147-A177-3AD203B41FA5}">
                      <a16:colId xmlns:a16="http://schemas.microsoft.com/office/drawing/2014/main" val="3535905420"/>
                    </a:ext>
                  </a:extLst>
                </a:gridCol>
                <a:gridCol w="646005">
                  <a:extLst>
                    <a:ext uri="{9D8B030D-6E8A-4147-A177-3AD203B41FA5}">
                      <a16:colId xmlns:a16="http://schemas.microsoft.com/office/drawing/2014/main" val="1647143718"/>
                    </a:ext>
                  </a:extLst>
                </a:gridCol>
              </a:tblGrid>
              <a:tr h="411480">
                <a:tc>
                  <a:txBody>
                    <a:bodyPr/>
                    <a:lstStyle/>
                    <a:p>
                      <a:pPr marL="0" algn="l" defTabSz="1018824" rtl="0" eaLnBrk="1" fontAlgn="ctr" latinLnBrk="0" hangingPunct="1"/>
                      <a:endParaRPr kumimoji="0" lang="en-US" sz="800" b="0" i="0" u="none" strike="noStrike" kern="1200" cap="none" spc="0" normalizeH="0" baseline="0">
                        <a:ln>
                          <a:noFill/>
                        </a:ln>
                        <a:solidFill>
                          <a:schemeClr val="tx1">
                            <a:lumMod val="65000"/>
                            <a:lumOff val="35000"/>
                          </a:schemeClr>
                        </a:solidFill>
                        <a:effectLst/>
                        <a:uLnTx/>
                        <a:uFillTx/>
                        <a:latin typeface="Avenir LT 55 Roman" panose="020B0503020000020003" pitchFamily="34" charset="0"/>
                        <a:ea typeface="+mn-ea"/>
                        <a:cs typeface="+mn-cs"/>
                      </a:endParaRPr>
                    </a:p>
                  </a:txBody>
                  <a:tcPr marL="36576" marR="6350" marT="6350" anchor="b">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1</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2</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3</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4</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5</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6</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7</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8</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 </a:t>
                      </a:r>
                    </a:p>
                    <a:p>
                      <a:pPr marL="0" algn="ctr" defTabSz="1018824" rtl="0" eaLnBrk="1" fontAlgn="ctr" latinLnBrk="0" hangingPunct="1"/>
                      <a:r>
                        <a:rPr lang="en-US" sz="1000" b="1" i="0" u="none" strike="noStrike" kern="1200">
                          <a:solidFill>
                            <a:srgbClr val="000000"/>
                          </a:solidFill>
                          <a:effectLst/>
                          <a:latin typeface="Avenir LT 55 Roman" panose="020B0503020000020003" pitchFamily="34" charset="0"/>
                          <a:ea typeface="+mn-ea"/>
                          <a:cs typeface="+mn-cs"/>
                        </a:rPr>
                        <a:t>9</a:t>
                      </a: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a:t>
                      </a:r>
                      <a:br>
                        <a:rPr lang="en-US" sz="800" b="0" i="0" u="none" strike="noStrike" kern="1200">
                          <a:solidFill>
                            <a:srgbClr val="000000"/>
                          </a:solidFill>
                          <a:effectLst/>
                          <a:latin typeface="Avenir LT 55 Roman" panose="020B0503020000020003" pitchFamily="34" charset="0"/>
                          <a:ea typeface="+mn-ea"/>
                          <a:cs typeface="+mn-cs"/>
                        </a:rPr>
                      </a:br>
                      <a:r>
                        <a:rPr lang="en-US" sz="1000" b="1" i="0" u="none" strike="noStrike" kern="1200">
                          <a:solidFill>
                            <a:srgbClr val="000000"/>
                          </a:solidFill>
                          <a:effectLst/>
                          <a:latin typeface="Avenir LT 55 Roman" panose="020B0503020000020003" pitchFamily="34" charset="0"/>
                          <a:ea typeface="+mn-ea"/>
                          <a:cs typeface="+mn-cs"/>
                        </a:rPr>
                        <a:t>10</a:t>
                      </a:r>
                      <a:endParaRPr lang="en-US" sz="800" b="1" i="0" u="none" strike="noStrike" kern="1200">
                        <a:solidFill>
                          <a:srgbClr val="000000"/>
                        </a:solidFill>
                        <a:effectLst/>
                        <a:latin typeface="Avenir LT 55 Roman" panose="020B0503020000020003" pitchFamily="34" charset="0"/>
                        <a:ea typeface="+mn-ea"/>
                        <a:cs typeface="+mn-cs"/>
                      </a:endParaRP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a:t>
                      </a:r>
                      <a:br>
                        <a:rPr lang="en-US" sz="800" b="0" i="0" u="none" strike="noStrike" kern="1200">
                          <a:solidFill>
                            <a:srgbClr val="000000"/>
                          </a:solidFill>
                          <a:effectLst/>
                          <a:latin typeface="Avenir LT 55 Roman" panose="020B0503020000020003" pitchFamily="34" charset="0"/>
                          <a:ea typeface="+mn-ea"/>
                          <a:cs typeface="+mn-cs"/>
                        </a:rPr>
                      </a:br>
                      <a:r>
                        <a:rPr lang="en-US" sz="1000" b="1" i="0" u="none" strike="noStrike" kern="1200">
                          <a:solidFill>
                            <a:srgbClr val="000000"/>
                          </a:solidFill>
                          <a:effectLst/>
                          <a:latin typeface="Avenir LT 55 Roman" panose="020B0503020000020003" pitchFamily="34" charset="0"/>
                          <a:ea typeface="+mn-ea"/>
                          <a:cs typeface="+mn-cs"/>
                        </a:rPr>
                        <a:t>11</a:t>
                      </a:r>
                      <a:endParaRPr lang="en-US" sz="800" b="1" i="0" u="none" strike="noStrike" kern="1200">
                        <a:solidFill>
                          <a:srgbClr val="000000"/>
                        </a:solidFill>
                        <a:effectLst/>
                        <a:latin typeface="Avenir LT 55 Roman" panose="020B0503020000020003" pitchFamily="34" charset="0"/>
                        <a:ea typeface="+mn-ea"/>
                        <a:cs typeface="+mn-cs"/>
                      </a:endParaRP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a:t>
                      </a:r>
                      <a:br>
                        <a:rPr lang="en-US" sz="800" b="0" i="0" u="none" strike="noStrike" kern="1200">
                          <a:solidFill>
                            <a:srgbClr val="000000"/>
                          </a:solidFill>
                          <a:effectLst/>
                          <a:latin typeface="Avenir LT 55 Roman" panose="020B0503020000020003" pitchFamily="34" charset="0"/>
                          <a:ea typeface="+mn-ea"/>
                          <a:cs typeface="+mn-cs"/>
                        </a:rPr>
                      </a:br>
                      <a:r>
                        <a:rPr lang="en-US" sz="1000" b="1" i="0" u="none" strike="noStrike" kern="1200">
                          <a:solidFill>
                            <a:srgbClr val="000000"/>
                          </a:solidFill>
                          <a:effectLst/>
                          <a:latin typeface="Avenir LT 55 Roman" panose="020B0503020000020003" pitchFamily="34" charset="0"/>
                          <a:ea typeface="+mn-ea"/>
                          <a:cs typeface="+mn-cs"/>
                        </a:rPr>
                        <a:t>12</a:t>
                      </a:r>
                      <a:endParaRPr lang="en-US" sz="800" b="1" i="0" u="none" strike="noStrike" kern="1200">
                        <a:solidFill>
                          <a:srgbClr val="000000"/>
                        </a:solidFill>
                        <a:effectLst/>
                        <a:latin typeface="Avenir LT 55 Roman" panose="020B0503020000020003" pitchFamily="34" charset="0"/>
                        <a:ea typeface="+mn-ea"/>
                        <a:cs typeface="+mn-cs"/>
                      </a:endParaRP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tc>
                  <a:txBody>
                    <a:bodyPr/>
                    <a:lstStyle/>
                    <a:p>
                      <a:pPr marL="0" algn="ctr" defTabSz="1018824" rtl="0" eaLnBrk="1" fontAlgn="ctr" latinLnBrk="0" hangingPunct="1"/>
                      <a:r>
                        <a:rPr lang="en-US" sz="800" b="0" i="0" u="none" strike="noStrike" kern="1200">
                          <a:solidFill>
                            <a:srgbClr val="000000"/>
                          </a:solidFill>
                          <a:effectLst/>
                          <a:latin typeface="Avenir LT 55 Roman" panose="020B0503020000020003" pitchFamily="34" charset="0"/>
                          <a:ea typeface="+mn-ea"/>
                          <a:cs typeface="+mn-cs"/>
                        </a:rPr>
                        <a:t>Forecaster</a:t>
                      </a:r>
                      <a:br>
                        <a:rPr lang="en-US" sz="800" b="0" i="0" u="none" strike="noStrike" kern="1200">
                          <a:solidFill>
                            <a:srgbClr val="000000"/>
                          </a:solidFill>
                          <a:effectLst/>
                          <a:latin typeface="Avenir LT 55 Roman" panose="020B0503020000020003" pitchFamily="34" charset="0"/>
                          <a:ea typeface="+mn-ea"/>
                          <a:cs typeface="+mn-cs"/>
                        </a:rPr>
                      </a:br>
                      <a:r>
                        <a:rPr lang="en-US" sz="1000" b="1" i="0" u="none" strike="noStrike" kern="1200">
                          <a:solidFill>
                            <a:srgbClr val="000000"/>
                          </a:solidFill>
                          <a:effectLst/>
                          <a:latin typeface="Avenir LT 55 Roman" panose="020B0503020000020003" pitchFamily="34" charset="0"/>
                          <a:ea typeface="+mn-ea"/>
                          <a:cs typeface="+mn-cs"/>
                        </a:rPr>
                        <a:t>13</a:t>
                      </a:r>
                      <a:endParaRPr lang="en-US" sz="800" b="1" i="0" u="none" strike="noStrike" kern="1200">
                        <a:solidFill>
                          <a:srgbClr val="000000"/>
                        </a:solidFill>
                        <a:effectLst/>
                        <a:latin typeface="Avenir LT 55 Roman" panose="020B0503020000020003" pitchFamily="34" charset="0"/>
                        <a:ea typeface="+mn-ea"/>
                        <a:cs typeface="+mn-cs"/>
                      </a:endParaRPr>
                    </a:p>
                  </a:txBody>
                  <a:tcPr marL="9525" marR="9525" marT="91440" marB="9144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990495538"/>
                  </a:ext>
                </a:extLst>
              </a:tr>
              <a:tr h="443331">
                <a:tc>
                  <a:txBody>
                    <a:bodyPr/>
                    <a:lstStyle/>
                    <a:p>
                      <a:pPr marL="0" marR="0" lvl="0" indent="0" algn="l" defTabSz="1018824" rtl="0" eaLnBrk="1" fontAlgn="ctr"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venir LT 55 Roman" panose="020B0503020000020003" pitchFamily="34" charset="0"/>
                          <a:ea typeface="+mn-ea"/>
                          <a:cs typeface="+mn-cs"/>
                        </a:rPr>
                        <a:t>2025</a:t>
                      </a:r>
                      <a:endParaRPr kumimoji="0" lang="en-US" sz="900" b="0" i="0" u="none" strike="noStrike" kern="1200" cap="none" spc="0" normalizeH="0" baseline="30000" noProof="0">
                        <a:ln>
                          <a:noFill/>
                        </a:ln>
                        <a:solidFill>
                          <a:srgbClr val="000000"/>
                        </a:solidFill>
                        <a:effectLst/>
                        <a:uLnTx/>
                        <a:uFillTx/>
                        <a:latin typeface="Avenir LT 55 Roman" panose="020B0503020000020003" pitchFamily="34" charset="0"/>
                        <a:ea typeface="+mn-ea"/>
                        <a:cs typeface="+mn-cs"/>
                      </a:endParaRPr>
                    </a:p>
                  </a:txBody>
                  <a:tcPr marL="36576"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3.1%</a:t>
                      </a:r>
                    </a:p>
                  </a:txBody>
                  <a:tcPr marL="9525" marR="9525" marT="9525"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4.2%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2.5%</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14.4%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5.9%</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5.9%</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5.9%</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5.9%</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4.2%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3.3%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7.6%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963780766"/>
                  </a:ext>
                </a:extLst>
              </a:tr>
              <a:tr h="443331">
                <a:tc>
                  <a:txBody>
                    <a:bodyPr/>
                    <a:lstStyle/>
                    <a:p>
                      <a:pPr marL="0" algn="l"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2024</a:t>
                      </a:r>
                    </a:p>
                  </a:txBody>
                  <a:tcPr marL="36576" marR="6350" marT="635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18.5%</a:t>
                      </a:r>
                    </a:p>
                  </a:txBody>
                  <a:tcPr marL="9525" marR="9525" marT="9525"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22.7%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16.4%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31.1%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16.4%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16.4%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16.4%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35.3%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29.0%</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26.9%</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21.6%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26.3%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54276891"/>
                  </a:ext>
                </a:extLst>
              </a:tr>
              <a:tr h="443331">
                <a:tc>
                  <a:txBody>
                    <a:bodyPr/>
                    <a:lstStyle/>
                    <a:p>
                      <a:pPr marL="0" algn="l"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2023</a:t>
                      </a:r>
                    </a:p>
                  </a:txBody>
                  <a:tcPr marL="36576" marR="6350" marT="635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20.1%</a:t>
                      </a:r>
                    </a:p>
                  </a:txBody>
                  <a:tcPr marL="9525" marR="9525" marT="9525"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27.2%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12.2%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17.4%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7.0%</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14.8%</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22.7%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12.2%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22.7%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22.7%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14.8%</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09946655"/>
                  </a:ext>
                </a:extLst>
              </a:tr>
              <a:tr h="443331">
                <a:tc>
                  <a:txBody>
                    <a:bodyPr/>
                    <a:lstStyle/>
                    <a:p>
                      <a:pPr marL="0" marR="0" lvl="0" indent="0" algn="l" defTabSz="1018824" rtl="0" eaLnBrk="1" fontAlgn="ctr" latinLnBrk="0" hangingPunct="1">
                        <a:lnSpc>
                          <a:spcPct val="100000"/>
                        </a:lnSpc>
                        <a:spcBef>
                          <a:spcPct val="0"/>
                        </a:spcBef>
                        <a:spcAft>
                          <a:spcPct val="0"/>
                        </a:spcAft>
                        <a:buClrTx/>
                        <a:buSzTx/>
                        <a:buFontTx/>
                        <a:buNone/>
                        <a:defRPr/>
                      </a:pPr>
                      <a:r>
                        <a:rPr lang="en-US" sz="900" b="0" i="0" u="none" strike="noStrike" kern="1200">
                          <a:solidFill>
                            <a:schemeClr val="tx1"/>
                          </a:solidFill>
                          <a:effectLst/>
                          <a:latin typeface="Avenir LT 55 Roman" panose="020B0503020000020003" pitchFamily="34" charset="0"/>
                          <a:ea typeface="+mn-ea"/>
                          <a:cs typeface="+mn-cs"/>
                        </a:rPr>
                        <a:t>2022</a:t>
                      </a:r>
                    </a:p>
                  </a:txBody>
                  <a:tcPr marL="36576" marR="6350" marT="635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16.0%</a:t>
                      </a:r>
                    </a:p>
                  </a:txBody>
                  <a:tcPr marL="9525" marR="9525" marT="9525"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30.6%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22.3%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29.6%</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26.4%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25.4%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11.8%</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24.3%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24.3%</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21.2%</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18.4%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262525192"/>
                  </a:ext>
                </a:extLst>
              </a:tr>
              <a:tr h="443331">
                <a:tc>
                  <a:txBody>
                    <a:bodyPr/>
                    <a:lstStyle/>
                    <a:p>
                      <a:pPr marL="0" marR="0" lvl="0" indent="0" algn="l" defTabSz="1018824" rtl="0" eaLnBrk="1" fontAlgn="ctr" latinLnBrk="0" hangingPunct="1">
                        <a:lnSpc>
                          <a:spcPct val="100000"/>
                        </a:lnSpc>
                        <a:spcBef>
                          <a:spcPct val="0"/>
                        </a:spcBef>
                        <a:spcAft>
                          <a:spcPct val="0"/>
                        </a:spcAft>
                        <a:buClrTx/>
                        <a:buSzTx/>
                        <a:buFontTx/>
                        <a:buNone/>
                        <a:defRPr/>
                      </a:pPr>
                      <a:r>
                        <a:rPr lang="en-US" sz="900" b="0" i="0" u="none" strike="noStrike" kern="1200">
                          <a:solidFill>
                            <a:schemeClr val="tx1"/>
                          </a:solidFill>
                          <a:effectLst/>
                          <a:latin typeface="Avenir LT 55 Roman" panose="020B0503020000020003" pitchFamily="34" charset="0"/>
                          <a:ea typeface="+mn-ea"/>
                          <a:cs typeface="+mn-cs"/>
                        </a:rPr>
                        <a:t>2021</a:t>
                      </a:r>
                    </a:p>
                  </a:txBody>
                  <a:tcPr marL="36576" marR="6350" marT="635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25.7%</a:t>
                      </a:r>
                    </a:p>
                  </a:txBody>
                  <a:tcPr marL="9525" marR="9525" marT="9525"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20.4%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15.1%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9.7%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solidFill>
                      <a:srgbClr val="D6E5ED"/>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25.7%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99"/>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21.7%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12.4%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9.7%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solidFill>
                      <a:schemeClr val="accent2">
                        <a:lumMod val="20000"/>
                        <a:lumOff val="80000"/>
                      </a:schemeClr>
                    </a:solid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23.1%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23.1%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23.1%</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17.7%</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ctr" defTabSz="1018824" rtl="0" eaLnBrk="1" fontAlgn="ctr" latinLnBrk="0" hangingPunct="1"/>
                      <a:r>
                        <a:rPr lang="en-US" sz="900" b="0" i="0" u="none" strike="noStrike" kern="1200">
                          <a:solidFill>
                            <a:schemeClr val="tx1"/>
                          </a:solidFill>
                          <a:effectLst/>
                          <a:latin typeface="Avenir LT 55 Roman" panose="020B0503020000020003" pitchFamily="34" charset="0"/>
                          <a:ea typeface="+mn-ea"/>
                          <a:cs typeface="+mn-cs"/>
                        </a:rPr>
                        <a:t>24.4%</a:t>
                      </a:r>
                    </a:p>
                  </a:txBody>
                  <a:tcPr marL="9525" marR="9525" marT="9525"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148465531"/>
                  </a:ext>
                </a:extLst>
              </a:tr>
              <a:tr h="443331">
                <a:tc>
                  <a:txBody>
                    <a:bodyPr/>
                    <a:lstStyle/>
                    <a:p>
                      <a:pPr marL="0" algn="l" defTabSz="1018824" rtl="0" eaLnBrk="1" fontAlgn="ctr" latinLnBrk="0" hangingPunct="1"/>
                      <a:r>
                        <a:rPr lang="en-US" sz="900" b="1" i="0" u="none" strike="noStrike" kern="1200">
                          <a:solidFill>
                            <a:schemeClr val="bg1"/>
                          </a:solidFill>
                          <a:effectLst/>
                          <a:latin typeface="Avenir LT 55 Roman" panose="020B0503020000020003" pitchFamily="34" charset="0"/>
                          <a:ea typeface="+mn-ea"/>
                          <a:cs typeface="+mn-cs"/>
                        </a:rPr>
                        <a:t>Average</a:t>
                      </a:r>
                      <a:br>
                        <a:rPr lang="en-US" sz="900" b="1" i="0" u="none" strike="noStrike" kern="1200">
                          <a:solidFill>
                            <a:schemeClr val="bg1"/>
                          </a:solidFill>
                          <a:effectLst/>
                          <a:latin typeface="Avenir LT 55 Roman" panose="020B0503020000020003" pitchFamily="34" charset="0"/>
                          <a:ea typeface="+mn-ea"/>
                          <a:cs typeface="+mn-cs"/>
                        </a:rPr>
                      </a:br>
                      <a:r>
                        <a:rPr lang="en-US" sz="900" b="1" i="0" u="none" strike="noStrike" kern="1200">
                          <a:solidFill>
                            <a:schemeClr val="bg1"/>
                          </a:solidFill>
                          <a:effectLst/>
                          <a:latin typeface="Avenir LT 55 Roman" panose="020B0503020000020003" pitchFamily="34" charset="0"/>
                          <a:ea typeface="+mn-ea"/>
                          <a:cs typeface="+mn-cs"/>
                        </a:rPr>
                        <a:t>Difference</a:t>
                      </a:r>
                    </a:p>
                  </a:txBody>
                  <a:tcPr marL="36576" marR="6350" marT="6350"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16.7%</a:t>
                      </a:r>
                    </a:p>
                  </a:txBody>
                  <a:tcPr marL="6350" marR="6350" marT="6350" marB="0" anchor="ctr">
                    <a:lnL w="6350" cap="flat" cmpd="sng" algn="ctr">
                      <a:no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18.9%</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15.4%</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18.6%</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18.1%</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15.5%</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16.2%</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18.2%</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18.5%</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16.9%</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20.1%</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18.2%</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c>
                  <a:txBody>
                    <a:bodyPr/>
                    <a:lstStyle/>
                    <a:p>
                      <a:pPr algn="ctr" fontAlgn="b"/>
                      <a:r>
                        <a:rPr lang="en-US" sz="900" b="1" i="0" u="none" strike="noStrike">
                          <a:solidFill>
                            <a:schemeClr val="bg1"/>
                          </a:solidFill>
                          <a:effectLst/>
                          <a:latin typeface="+mn-lt"/>
                        </a:rPr>
                        <a:t>17.3%</a:t>
                      </a:r>
                    </a:p>
                  </a:txBody>
                  <a:tcPr marL="6350" marR="6350" marT="635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798895056"/>
                  </a:ext>
                </a:extLst>
              </a:tr>
            </a:tbl>
          </a:graphicData>
        </a:graphic>
      </p:graphicFrame>
    </p:spTree>
    <p:extLst>
      <p:ext uri="{BB962C8B-B14F-4D97-AF65-F5344CB8AC3E}">
        <p14:creationId xmlns:p14="http://schemas.microsoft.com/office/powerpoint/2010/main" val="304079197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ssetID" descr="svtx:content/slide/@id">
            <a:extLst>
              <a:ext uri="{FF2B5EF4-FFF2-40B4-BE49-F238E27FC236}">
                <a16:creationId xmlns:a16="http://schemas.microsoft.com/office/drawing/2014/main" id="{AA22ADC4-FCFE-347B-21D9-D4EC69381900}"/>
              </a:ext>
            </a:extLst>
          </p:cNvPr>
          <p:cNvSpPr>
            <a:spLocks noGrp="1" noRot="1" noMove="1" noResize="1" noEditPoints="1" noAdjustHandles="1" noChangeArrowheads="1" noChangeShapeType="1"/>
          </p:cNvSpPr>
          <p:nvPr>
            <p:ph type="body" sz="quarter" idx="20"/>
          </p:nvPr>
        </p:nvSpPr>
        <p:spPr>
          <a:xfrm>
            <a:off x="8313576" y="7324919"/>
            <a:ext cx="1744824" cy="237931"/>
          </a:xfrm>
        </p:spPr>
        <p:txBody>
          <a:bodyPr/>
          <a:lstStyle/>
          <a:p>
            <a:r>
              <a:rPr lang="en-US"/>
              <a:t>221962</a:t>
            </a:r>
          </a:p>
        </p:txBody>
      </p:sp>
      <p:sp>
        <p:nvSpPr>
          <p:cNvPr id="2" name="Title 1">
            <a:extLst>
              <a:ext uri="{FF2B5EF4-FFF2-40B4-BE49-F238E27FC236}">
                <a16:creationId xmlns:a16="http://schemas.microsoft.com/office/drawing/2014/main" id="{BDBE1407-B6A6-DBD8-35C0-EC5A690442A1}"/>
              </a:ext>
            </a:extLst>
          </p:cNvPr>
          <p:cNvSpPr>
            <a:spLocks noGrp="1"/>
          </p:cNvSpPr>
          <p:nvPr>
            <p:ph type="title"/>
          </p:nvPr>
        </p:nvSpPr>
        <p:spPr>
          <a:xfrm>
            <a:off x="361950" y="821078"/>
            <a:ext cx="9372600" cy="498258"/>
          </a:xfrm>
        </p:spPr>
        <p:txBody>
          <a:bodyPr/>
          <a:lstStyle/>
          <a:p>
            <a:r>
              <a:rPr lang="en-US"/>
              <a:t>Reality Check</a:t>
            </a:r>
          </a:p>
        </p:txBody>
      </p:sp>
      <p:sp>
        <p:nvSpPr>
          <p:cNvPr id="3" name="Slide Number Placeholder 2">
            <a:extLst>
              <a:ext uri="{FF2B5EF4-FFF2-40B4-BE49-F238E27FC236}">
                <a16:creationId xmlns:a16="http://schemas.microsoft.com/office/drawing/2014/main" id="{E175B847-8794-A7C6-FC61-42EDD7B5A0B7}"/>
              </a:ext>
            </a:extLst>
          </p:cNvPr>
          <p:cNvSpPr>
            <a:spLocks noGrp="1"/>
          </p:cNvSpPr>
          <p:nvPr>
            <p:ph type="sldNum" sz="quarter" idx="11"/>
          </p:nvPr>
        </p:nvSpPr>
        <p:spPr>
          <a:xfrm>
            <a:off x="9582925" y="7037899"/>
            <a:ext cx="493776" cy="302514"/>
          </a:xfrm>
        </p:spPr>
        <p:txBody>
          <a:bodyPr/>
          <a:lstStyle/>
          <a:p>
            <a:pPr lvl="0"/>
            <a:fld id="{2034FC25-B418-4D16-BAD8-8F5CA44C04B9}" type="slidenum">
              <a:rPr lang="en-US" noProof="0" smtClean="0"/>
              <a:pPr lvl="0"/>
              <a:t>13</a:t>
            </a:fld>
            <a:endParaRPr lang="en-US" noProof="0"/>
          </a:p>
        </p:txBody>
      </p:sp>
      <p:sp>
        <p:nvSpPr>
          <p:cNvPr id="4" name="Text Placeholder 3">
            <a:extLst>
              <a:ext uri="{FF2B5EF4-FFF2-40B4-BE49-F238E27FC236}">
                <a16:creationId xmlns:a16="http://schemas.microsoft.com/office/drawing/2014/main" id="{CC2DDB7E-80AB-9493-B598-32CDEEA8CC95}"/>
              </a:ext>
            </a:extLst>
          </p:cNvPr>
          <p:cNvSpPr>
            <a:spLocks noGrp="1"/>
          </p:cNvSpPr>
          <p:nvPr>
            <p:ph type="body" sz="quarter" idx="13"/>
          </p:nvPr>
        </p:nvSpPr>
        <p:spPr>
          <a:xfrm>
            <a:off x="361950" y="1226512"/>
            <a:ext cx="9418320" cy="453771"/>
          </a:xfrm>
        </p:spPr>
        <p:txBody>
          <a:bodyPr/>
          <a:lstStyle/>
          <a:p>
            <a:r>
              <a:rPr lang="en-US"/>
              <a:t>Forecast vs. realized nominal returns of major asset classes (%), 2014–2023</a:t>
            </a:r>
          </a:p>
        </p:txBody>
      </p:sp>
      <p:sp>
        <p:nvSpPr>
          <p:cNvPr id="11" name="Text Placeholder 10">
            <a:extLst>
              <a:ext uri="{FF2B5EF4-FFF2-40B4-BE49-F238E27FC236}">
                <a16:creationId xmlns:a16="http://schemas.microsoft.com/office/drawing/2014/main" id="{19559030-81FE-47FA-0EED-BEAEDB2DFBF1}"/>
              </a:ext>
            </a:extLst>
          </p:cNvPr>
          <p:cNvSpPr>
            <a:spLocks noGrp="1"/>
          </p:cNvSpPr>
          <p:nvPr>
            <p:ph type="body" sz="quarter" idx="15"/>
          </p:nvPr>
        </p:nvSpPr>
        <p:spPr>
          <a:xfrm>
            <a:off x="383456" y="7037898"/>
            <a:ext cx="9144000" cy="282437"/>
          </a:xfrm>
        </p:spPr>
        <p:txBody>
          <a:bodyPr/>
          <a:lstStyle/>
          <a:p>
            <a:r>
              <a:rPr lang="en-US"/>
              <a:t>Forecasts and realized outcomes for all asset classes are annualized compound returns in USD. Inflation forecasts and realized outcome are represented by the annual change in the Consumer Price Index for All Urban Consumers (CPI-U, not seasonally adjusted) from the US Bureau of Labor Statistics. Realized outcomes for asset classes are proxied by the following indices: Fama/French Total US Market Research Index for US equities, Fama/French International Market Index for developed ex US equities, Fama/French Emerging Markets Index for emerging markets equities, 3 Month US Treasury Bill for US cash equivalents, Bloomberg US Government Bond Index for US government bonds, Bloomberg US Credit Corporate Investment Grade Bond Index for US investment-grade corporate bonds, Bloomberg US High Yield Corporate Bond Index for US high-yield bonds, Dow Jones US Select REIT Index for US REITs, and the Bloomberg Commodity Total Return Index for commodities. Three-month US Treasury bill data from US Treasury via Ibbotson/Morningstar. Analysis examines 62 firms for published materials with capital market assumptions (CMAs). The 10 firms included in the analysis are those for which 10-year asset class return forecasts for the period 2014–2023 were available. The majority of the CMAs included in this analysis are taken from forecasts dated as of December 2013, but one set was as of September 2013, and one set was as of February 2014. </a:t>
            </a:r>
          </a:p>
          <a:p>
            <a:r>
              <a:rPr lang="en-US"/>
              <a:t>Bloomberg data provided by Bloomberg. S&amp;P data © 2025 S&amp;P Dow Jones Indices LLC, a division of S&amp;P Global. All rights reserved. The Fama/French indices represent academic concepts that may be used in portfolio construction and are not available for direct investment or for use as a benchmark. See Index Descriptions in the Appendix for descriptions of Fama/French index data. Index returns are not representative of actual portfolios and do not reflect costs and fees associated with an actual investment.</a:t>
            </a:r>
          </a:p>
        </p:txBody>
      </p:sp>
      <p:sp>
        <p:nvSpPr>
          <p:cNvPr id="18" name="Oval 17">
            <a:extLst>
              <a:ext uri="{FF2B5EF4-FFF2-40B4-BE49-F238E27FC236}">
                <a16:creationId xmlns:a16="http://schemas.microsoft.com/office/drawing/2014/main" id="{FA3A41D7-3340-9BBA-D7F5-35ED67CBD70B}"/>
              </a:ext>
            </a:extLst>
          </p:cNvPr>
          <p:cNvSpPr/>
          <p:nvPr/>
        </p:nvSpPr>
        <p:spPr>
          <a:xfrm>
            <a:off x="7743824" y="5704175"/>
            <a:ext cx="73152" cy="73152"/>
          </a:xfrm>
          <a:prstGeom prst="ellipse">
            <a:avLst/>
          </a:prstGeom>
          <a:solidFill>
            <a:schemeClr val="accent3">
              <a:alpha val="50000"/>
            </a:schemeClr>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r>
              <a:rPr lang="en-US" sz="800">
                <a:solidFill>
                  <a:schemeClr val="tx1"/>
                </a:solidFill>
              </a:rPr>
              <a:t>    Forecast</a:t>
            </a:r>
          </a:p>
        </p:txBody>
      </p:sp>
      <p:sp>
        <p:nvSpPr>
          <p:cNvPr id="19" name="Diamond 18">
            <a:extLst>
              <a:ext uri="{FF2B5EF4-FFF2-40B4-BE49-F238E27FC236}">
                <a16:creationId xmlns:a16="http://schemas.microsoft.com/office/drawing/2014/main" id="{0F855026-E74B-187B-696A-0A5501CD8A23}"/>
              </a:ext>
            </a:extLst>
          </p:cNvPr>
          <p:cNvSpPr/>
          <p:nvPr/>
        </p:nvSpPr>
        <p:spPr>
          <a:xfrm>
            <a:off x="8524681" y="5685887"/>
            <a:ext cx="109728" cy="109728"/>
          </a:xfrm>
          <a:prstGeom prst="diamond">
            <a:avLst/>
          </a:prstGeom>
          <a:solidFill>
            <a:schemeClr val="accent3">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r>
              <a:rPr lang="en-US" sz="800">
                <a:solidFill>
                  <a:schemeClr val="tx1"/>
                </a:solidFill>
              </a:rPr>
              <a:t>    Realized Outcome</a:t>
            </a:r>
          </a:p>
        </p:txBody>
      </p:sp>
      <p:graphicFrame>
        <p:nvGraphicFramePr>
          <p:cNvPr id="8" name="Chart 7">
            <a:extLst>
              <a:ext uri="{FF2B5EF4-FFF2-40B4-BE49-F238E27FC236}">
                <a16:creationId xmlns:a16="http://schemas.microsoft.com/office/drawing/2014/main" id="{3AD882DA-D3E9-4C2C-0CBB-C74DA8A6094A}"/>
              </a:ext>
            </a:extLst>
          </p:cNvPr>
          <p:cNvGraphicFramePr/>
          <p:nvPr/>
        </p:nvGraphicFramePr>
        <p:xfrm>
          <a:off x="3242601" y="2200275"/>
          <a:ext cx="4389120" cy="32250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a:extLst>
              <a:ext uri="{FF2B5EF4-FFF2-40B4-BE49-F238E27FC236}">
                <a16:creationId xmlns:a16="http://schemas.microsoft.com/office/drawing/2014/main" id="{B75FD8B5-E3F5-B00C-02B5-D4BF49422E5F}"/>
              </a:ext>
            </a:extLst>
          </p:cNvPr>
          <p:cNvGraphicFramePr/>
          <p:nvPr/>
        </p:nvGraphicFramePr>
        <p:xfrm>
          <a:off x="389632" y="2203296"/>
          <a:ext cx="2834640" cy="32250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a:extLst>
              <a:ext uri="{FF2B5EF4-FFF2-40B4-BE49-F238E27FC236}">
                <a16:creationId xmlns:a16="http://schemas.microsoft.com/office/drawing/2014/main" id="{E4BAFB8C-F24C-D887-EA29-8CC94EF69BE0}"/>
              </a:ext>
            </a:extLst>
          </p:cNvPr>
          <p:cNvGraphicFramePr/>
          <p:nvPr/>
        </p:nvGraphicFramePr>
        <p:xfrm>
          <a:off x="7663698" y="2200447"/>
          <a:ext cx="2057400" cy="322507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Table 11">
            <a:extLst>
              <a:ext uri="{FF2B5EF4-FFF2-40B4-BE49-F238E27FC236}">
                <a16:creationId xmlns:a16="http://schemas.microsoft.com/office/drawing/2014/main" id="{A0E97BF5-DEC5-DFFC-7FB8-A1C77B92D41E}"/>
              </a:ext>
            </a:extLst>
          </p:cNvPr>
          <p:cNvGraphicFramePr>
            <a:graphicFrameLocks noGrp="1"/>
          </p:cNvGraphicFramePr>
          <p:nvPr/>
        </p:nvGraphicFramePr>
        <p:xfrm>
          <a:off x="457200" y="1913708"/>
          <a:ext cx="9100188" cy="3511643"/>
        </p:xfrm>
        <a:graphic>
          <a:graphicData uri="http://schemas.openxmlformats.org/drawingml/2006/table">
            <a:tbl>
              <a:tblPr firstRow="1" bandRow="1">
                <a:tableStyleId>{5C22544A-7EE6-4342-B048-85BDC9FD1C3A}</a:tableStyleId>
              </a:tblPr>
              <a:tblGrid>
                <a:gridCol w="848722">
                  <a:extLst>
                    <a:ext uri="{9D8B030D-6E8A-4147-A177-3AD203B41FA5}">
                      <a16:colId xmlns:a16="http://schemas.microsoft.com/office/drawing/2014/main" val="4153961567"/>
                    </a:ext>
                  </a:extLst>
                </a:gridCol>
                <a:gridCol w="848722">
                  <a:extLst>
                    <a:ext uri="{9D8B030D-6E8A-4147-A177-3AD203B41FA5}">
                      <a16:colId xmlns:a16="http://schemas.microsoft.com/office/drawing/2014/main" val="2762814523"/>
                    </a:ext>
                  </a:extLst>
                </a:gridCol>
                <a:gridCol w="1079875">
                  <a:extLst>
                    <a:ext uri="{9D8B030D-6E8A-4147-A177-3AD203B41FA5}">
                      <a16:colId xmlns:a16="http://schemas.microsoft.com/office/drawing/2014/main" val="3614320526"/>
                    </a:ext>
                  </a:extLst>
                </a:gridCol>
                <a:gridCol w="683581">
                  <a:extLst>
                    <a:ext uri="{9D8B030D-6E8A-4147-A177-3AD203B41FA5}">
                      <a16:colId xmlns:a16="http://schemas.microsoft.com/office/drawing/2014/main" val="4257794421"/>
                    </a:ext>
                  </a:extLst>
                </a:gridCol>
                <a:gridCol w="914734">
                  <a:extLst>
                    <a:ext uri="{9D8B030D-6E8A-4147-A177-3AD203B41FA5}">
                      <a16:colId xmlns:a16="http://schemas.microsoft.com/office/drawing/2014/main" val="2183862844"/>
                    </a:ext>
                  </a:extLst>
                </a:gridCol>
                <a:gridCol w="914734">
                  <a:extLst>
                    <a:ext uri="{9D8B030D-6E8A-4147-A177-3AD203B41FA5}">
                      <a16:colId xmlns:a16="http://schemas.microsoft.com/office/drawing/2014/main" val="3196249850"/>
                    </a:ext>
                  </a:extLst>
                </a:gridCol>
                <a:gridCol w="914734">
                  <a:extLst>
                    <a:ext uri="{9D8B030D-6E8A-4147-A177-3AD203B41FA5}">
                      <a16:colId xmlns:a16="http://schemas.microsoft.com/office/drawing/2014/main" val="1721601965"/>
                    </a:ext>
                  </a:extLst>
                </a:gridCol>
                <a:gridCol w="939501">
                  <a:extLst>
                    <a:ext uri="{9D8B030D-6E8A-4147-A177-3AD203B41FA5}">
                      <a16:colId xmlns:a16="http://schemas.microsoft.com/office/drawing/2014/main" val="2185076012"/>
                    </a:ext>
                  </a:extLst>
                </a:gridCol>
                <a:gridCol w="965409">
                  <a:extLst>
                    <a:ext uri="{9D8B030D-6E8A-4147-A177-3AD203B41FA5}">
                      <a16:colId xmlns:a16="http://schemas.microsoft.com/office/drawing/2014/main" val="3510542580"/>
                    </a:ext>
                  </a:extLst>
                </a:gridCol>
                <a:gridCol w="990176">
                  <a:extLst>
                    <a:ext uri="{9D8B030D-6E8A-4147-A177-3AD203B41FA5}">
                      <a16:colId xmlns:a16="http://schemas.microsoft.com/office/drawing/2014/main" val="3782564208"/>
                    </a:ext>
                  </a:extLst>
                </a:gridCol>
              </a:tblGrid>
              <a:tr h="360169">
                <a:tc gridSpan="3">
                  <a:txBody>
                    <a:bodyPr/>
                    <a:lstStyle/>
                    <a:p>
                      <a:pPr algn="ctr"/>
                      <a:r>
                        <a:rPr lang="en-US" sz="900">
                          <a:solidFill>
                            <a:schemeClr val="tx1"/>
                          </a:solidFill>
                        </a:rPr>
                        <a:t>Equities</a:t>
                      </a:r>
                    </a:p>
                  </a:txBody>
                  <a:tcPr marT="0">
                    <a:lnL w="12700" cmpd="sng">
                      <a:noFill/>
                    </a:lnL>
                    <a:lnR w="6350" cap="flat" cmpd="sng" algn="ctr">
                      <a:solidFill>
                        <a:schemeClr val="tx1">
                          <a:lumMod val="75000"/>
                          <a:lumOff val="2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5">
                  <a:txBody>
                    <a:bodyPr/>
                    <a:lstStyle/>
                    <a:p>
                      <a:pPr algn="ctr"/>
                      <a:r>
                        <a:rPr lang="en-US" sz="900">
                          <a:solidFill>
                            <a:schemeClr val="tx1"/>
                          </a:solidFill>
                        </a:rPr>
                        <a:t>US Fixed Income</a:t>
                      </a:r>
                    </a:p>
                  </a:txBody>
                  <a:tcPr marT="0">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a:r>
                        <a:rPr lang="en-US" sz="900">
                          <a:solidFill>
                            <a:schemeClr val="tx1"/>
                          </a:solidFill>
                        </a:rPr>
                        <a:t>REITs and Commodities</a:t>
                      </a:r>
                    </a:p>
                  </a:txBody>
                  <a:tcPr marT="0">
                    <a:lnL w="6350" cap="flat" cmpd="sng" algn="ctr">
                      <a:solidFill>
                        <a:schemeClr val="tx1">
                          <a:lumMod val="75000"/>
                          <a:lumOff val="25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515138964"/>
                  </a:ext>
                </a:extLst>
              </a:tr>
              <a:tr h="3151474">
                <a:tc>
                  <a:txBody>
                    <a:bodyPr/>
                    <a:lstStyle/>
                    <a:p>
                      <a:endParaRPr lang="en-US"/>
                    </a:p>
                  </a:txBody>
                  <a:tcPr>
                    <a:lnL w="12700" cmpd="sng">
                      <a:noFill/>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bg1"/>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a:p>
                  </a:txBody>
                  <a:tcPr>
                    <a:lnL w="635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90261935"/>
                  </a:ext>
                </a:extLst>
              </a:tr>
            </a:tbl>
          </a:graphicData>
        </a:graphic>
      </p:graphicFrame>
    </p:spTree>
    <p:extLst>
      <p:ext uri="{BB962C8B-B14F-4D97-AF65-F5344CB8AC3E}">
        <p14:creationId xmlns:p14="http://schemas.microsoft.com/office/powerpoint/2010/main" val="3430134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73DD0-10AD-451A-7055-4819A6EA71F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082544-D8CD-7298-0DC0-EF41543E3A9E}"/>
              </a:ext>
            </a:extLst>
          </p:cNvPr>
          <p:cNvSpPr>
            <a:spLocks noGrp="1"/>
          </p:cNvSpPr>
          <p:nvPr>
            <p:ph type="body" sz="quarter" idx="12"/>
          </p:nvPr>
        </p:nvSpPr>
        <p:spPr/>
        <p:txBody>
          <a:bodyPr/>
          <a:lstStyle/>
          <a:p>
            <a:r>
              <a:rPr lang="en-US" dirty="0"/>
              <a:t>2026 so far…</a:t>
            </a:r>
          </a:p>
        </p:txBody>
      </p:sp>
      <p:sp>
        <p:nvSpPr>
          <p:cNvPr id="3" name="Text Placeholder 2">
            <a:extLst>
              <a:ext uri="{FF2B5EF4-FFF2-40B4-BE49-F238E27FC236}">
                <a16:creationId xmlns:a16="http://schemas.microsoft.com/office/drawing/2014/main" id="{4852248C-BA9F-8D81-E95B-0870E616557C}"/>
              </a:ext>
            </a:extLst>
          </p:cNvPr>
          <p:cNvSpPr>
            <a:spLocks noGrp="1"/>
          </p:cNvSpPr>
          <p:nvPr>
            <p:ph type="body" sz="quarter" idx="19"/>
          </p:nvPr>
        </p:nvSpPr>
        <p:spPr/>
        <p:txBody>
          <a:bodyPr/>
          <a:lstStyle/>
          <a:p>
            <a:endParaRPr lang="en-US"/>
          </a:p>
        </p:txBody>
      </p:sp>
    </p:spTree>
    <p:extLst>
      <p:ext uri="{BB962C8B-B14F-4D97-AF65-F5344CB8AC3E}">
        <p14:creationId xmlns:p14="http://schemas.microsoft.com/office/powerpoint/2010/main" val="16804260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AssetID" descr="svtx:content/slide/@id">
            <a:extLst>
              <a:ext uri="{FF2B5EF4-FFF2-40B4-BE49-F238E27FC236}">
                <a16:creationId xmlns:a16="http://schemas.microsoft.com/office/drawing/2014/main" id="{03D1E626-C9E3-690A-CB86-49ED3A59E3E6}"/>
              </a:ext>
            </a:extLst>
          </p:cNvPr>
          <p:cNvSpPr>
            <a:spLocks noGrp="1" noRot="1" noMove="1" noResize="1" noEditPoints="1" noAdjustHandles="1" noChangeArrowheads="1" noChangeShapeType="1"/>
          </p:cNvSpPr>
          <p:nvPr>
            <p:ph type="body" sz="quarter" idx="20"/>
          </p:nvPr>
        </p:nvSpPr>
        <p:spPr/>
        <p:txBody>
          <a:bodyPr/>
          <a:lstStyle/>
          <a:p>
            <a:r>
              <a:rPr lang="en-US"/>
              <a:t>221963</a:t>
            </a:r>
          </a:p>
        </p:txBody>
      </p:sp>
      <p:sp>
        <p:nvSpPr>
          <p:cNvPr id="2" name="Title 1">
            <a:extLst>
              <a:ext uri="{FF2B5EF4-FFF2-40B4-BE49-F238E27FC236}">
                <a16:creationId xmlns:a16="http://schemas.microsoft.com/office/drawing/2014/main" id="{F866E269-4D8E-5748-6E12-4FB2C2C48012}"/>
              </a:ext>
            </a:extLst>
          </p:cNvPr>
          <p:cNvSpPr>
            <a:spLocks noGrp="1"/>
          </p:cNvSpPr>
          <p:nvPr>
            <p:ph type="title"/>
          </p:nvPr>
        </p:nvSpPr>
        <p:spPr>
          <a:xfrm>
            <a:off x="361950" y="821078"/>
            <a:ext cx="9372600" cy="498258"/>
          </a:xfrm>
        </p:spPr>
        <p:txBody>
          <a:bodyPr/>
          <a:lstStyle/>
          <a:p>
            <a:r>
              <a:rPr lang="en-US"/>
              <a:t>More Questions Than Answers</a:t>
            </a:r>
          </a:p>
        </p:txBody>
      </p:sp>
      <p:sp>
        <p:nvSpPr>
          <p:cNvPr id="3" name="Slide Number Placeholder 2">
            <a:extLst>
              <a:ext uri="{FF2B5EF4-FFF2-40B4-BE49-F238E27FC236}">
                <a16:creationId xmlns:a16="http://schemas.microsoft.com/office/drawing/2014/main" id="{B07E9C08-EBC4-0C26-98CF-75ED1C72599E}"/>
              </a:ext>
            </a:extLst>
          </p:cNvPr>
          <p:cNvSpPr>
            <a:spLocks noGrp="1"/>
          </p:cNvSpPr>
          <p:nvPr>
            <p:ph type="sldNum" sz="quarter" idx="11"/>
          </p:nvPr>
        </p:nvSpPr>
        <p:spPr>
          <a:xfrm>
            <a:off x="9582925" y="7037899"/>
            <a:ext cx="493776" cy="30251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mn-cs"/>
              </a:rPr>
              <a:pPr marL="0" marR="0" lvl="0" indent="0" algn="l" defTabSz="914400" rtl="0" eaLnBrk="1" fontAlgn="base" latinLnBrk="0" hangingPunct="1">
                <a:lnSpc>
                  <a:spcPct val="100000"/>
                </a:lnSpc>
                <a:spcBef>
                  <a:spcPct val="0"/>
                </a:spcBef>
                <a:spcAft>
                  <a:spcPct val="0"/>
                </a:spcAft>
                <a:buClrTx/>
                <a:buSzTx/>
                <a:buFontTx/>
                <a:buNone/>
                <a:defRPr/>
              </a:pPr>
              <a:t>15</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mn-cs"/>
            </a:endParaRPr>
          </a:p>
        </p:txBody>
      </p:sp>
      <p:sp>
        <p:nvSpPr>
          <p:cNvPr id="4" name="Text Placeholder 3">
            <a:extLst>
              <a:ext uri="{FF2B5EF4-FFF2-40B4-BE49-F238E27FC236}">
                <a16:creationId xmlns:a16="http://schemas.microsoft.com/office/drawing/2014/main" id="{209F535D-EDA1-B7D5-427A-8695E3935A87}"/>
              </a:ext>
            </a:extLst>
          </p:cNvPr>
          <p:cNvSpPr>
            <a:spLocks noGrp="1"/>
          </p:cNvSpPr>
          <p:nvPr>
            <p:ph type="body" sz="quarter" idx="13"/>
          </p:nvPr>
        </p:nvSpPr>
        <p:spPr>
          <a:xfrm>
            <a:off x="361950" y="1226512"/>
            <a:ext cx="9418320" cy="453771"/>
          </a:xfrm>
        </p:spPr>
        <p:txBody>
          <a:bodyPr/>
          <a:lstStyle/>
          <a:p>
            <a:r>
              <a:rPr lang="en-US"/>
              <a:t>Headlines from 2026 market outlooks across the industry</a:t>
            </a:r>
          </a:p>
        </p:txBody>
      </p:sp>
      <p:sp>
        <p:nvSpPr>
          <p:cNvPr id="5" name="Text Placeholder 4">
            <a:extLst>
              <a:ext uri="{FF2B5EF4-FFF2-40B4-BE49-F238E27FC236}">
                <a16:creationId xmlns:a16="http://schemas.microsoft.com/office/drawing/2014/main" id="{139D5B42-CF36-F51E-6B8F-77D3DDA1721A}"/>
              </a:ext>
            </a:extLst>
          </p:cNvPr>
          <p:cNvSpPr>
            <a:spLocks noGrp="1"/>
          </p:cNvSpPr>
          <p:nvPr>
            <p:ph type="body" sz="quarter" idx="15"/>
          </p:nvPr>
        </p:nvSpPr>
        <p:spPr>
          <a:xfrm>
            <a:off x="383456" y="7037898"/>
            <a:ext cx="9144000" cy="282437"/>
          </a:xfrm>
        </p:spPr>
        <p:txBody>
          <a:bodyPr/>
          <a:lstStyle/>
          <a:p>
            <a:pPr lvl="0"/>
            <a:r>
              <a:rPr lang="en-US" noProof="0"/>
              <a:t>1. Barclays Private Bank, Outlook 2026, “The Interpretation Game”</a:t>
            </a:r>
          </a:p>
          <a:p>
            <a:pPr lvl="0"/>
            <a:r>
              <a:rPr lang="en-US" noProof="0"/>
              <a:t>2. Goldman Sachs Asset Management, Investment Outlook 2026, “Seeking Catalysts Amid Complexity”</a:t>
            </a:r>
          </a:p>
          <a:p>
            <a:pPr lvl="0"/>
            <a:r>
              <a:rPr lang="en-US" noProof="0"/>
              <a:t>3. J.P. Morgan Asset Management, 2026 Year-Ahead Investment Outlook, “AI Lift and Economic Drift”</a:t>
            </a:r>
          </a:p>
          <a:p>
            <a:pPr lvl="0"/>
            <a:r>
              <a:rPr lang="en-US" noProof="0"/>
              <a:t>These quotes are not offered to explain market returns. Instead, they serve as a reminder that investors should view daily events from a long-term perspective and avoid making investment decisions based solely on the news.</a:t>
            </a:r>
          </a:p>
        </p:txBody>
      </p:sp>
      <p:sp>
        <p:nvSpPr>
          <p:cNvPr id="16" name="Oval 15">
            <a:extLst>
              <a:ext uri="{FF2B5EF4-FFF2-40B4-BE49-F238E27FC236}">
                <a16:creationId xmlns:a16="http://schemas.microsoft.com/office/drawing/2014/main" id="{4BD7E236-F93A-B9AF-5CE4-3253D7321E09}"/>
              </a:ext>
            </a:extLst>
          </p:cNvPr>
          <p:cNvSpPr/>
          <p:nvPr/>
        </p:nvSpPr>
        <p:spPr>
          <a:xfrm>
            <a:off x="5896940" y="4050769"/>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04775" marR="0" lvl="0" indent="-104775"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“Are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cryptocurrencies</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coming of age?”</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1</a:t>
            </a: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p:txBody>
      </p:sp>
      <p:sp>
        <p:nvSpPr>
          <p:cNvPr id="18" name="Oval 17">
            <a:extLst>
              <a:ext uri="{FF2B5EF4-FFF2-40B4-BE49-F238E27FC236}">
                <a16:creationId xmlns:a16="http://schemas.microsoft.com/office/drawing/2014/main" id="{7D3A7B91-3E07-499F-62B9-499E77537208}"/>
              </a:ext>
            </a:extLst>
          </p:cNvPr>
          <p:cNvSpPr/>
          <p:nvPr/>
        </p:nvSpPr>
        <p:spPr>
          <a:xfrm>
            <a:off x="3776580" y="4050769"/>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17475" marR="0" lvl="0" indent="0"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“Is the rally in Chinese equities sustainable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in 2026?”</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2</a:t>
            </a: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p:txBody>
      </p:sp>
      <p:sp>
        <p:nvSpPr>
          <p:cNvPr id="19" name="Oval 18">
            <a:extLst>
              <a:ext uri="{FF2B5EF4-FFF2-40B4-BE49-F238E27FC236}">
                <a16:creationId xmlns:a16="http://schemas.microsoft.com/office/drawing/2014/main" id="{10E3C2D2-6CCD-6C06-7D42-2D19550BA40F}"/>
              </a:ext>
            </a:extLst>
          </p:cNvPr>
          <p:cNvSpPr/>
          <p:nvPr/>
        </p:nvSpPr>
        <p:spPr>
          <a:xfrm>
            <a:off x="1656219" y="4050769"/>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04775" marR="0" lvl="0" indent="-104775"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“Can earnings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remain this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robust?”</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3</a:t>
            </a: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p:txBody>
      </p:sp>
      <p:sp>
        <p:nvSpPr>
          <p:cNvPr id="20" name="Oval 19">
            <a:extLst>
              <a:ext uri="{FF2B5EF4-FFF2-40B4-BE49-F238E27FC236}">
                <a16:creationId xmlns:a16="http://schemas.microsoft.com/office/drawing/2014/main" id="{EA55BAC8-F6EF-8248-D90D-A42FB8994552}"/>
              </a:ext>
            </a:extLst>
          </p:cNvPr>
          <p:cNvSpPr/>
          <p:nvPr/>
        </p:nvSpPr>
        <p:spPr>
          <a:xfrm>
            <a:off x="3776580" y="1914525"/>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95250" marR="0" lvl="0" indent="-95250"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“Real Estate: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Ready for a rebound?”</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2</a:t>
            </a: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p:txBody>
      </p:sp>
      <p:sp>
        <p:nvSpPr>
          <p:cNvPr id="21" name="Oval 20">
            <a:extLst>
              <a:ext uri="{FF2B5EF4-FFF2-40B4-BE49-F238E27FC236}">
                <a16:creationId xmlns:a16="http://schemas.microsoft.com/office/drawing/2014/main" id="{C0A2F612-646A-EFA8-85CE-08312830C935}"/>
              </a:ext>
            </a:extLst>
          </p:cNvPr>
          <p:cNvSpPr/>
          <p:nvPr/>
        </p:nvSpPr>
        <p:spPr>
          <a:xfrm>
            <a:off x="5896940" y="1914525"/>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04775" marR="0" lvl="0" indent="-104775"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“Are stocks too expensive?”</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3</a:t>
            </a: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p:txBody>
      </p:sp>
      <p:sp>
        <p:nvSpPr>
          <p:cNvPr id="22" name="Oval 21">
            <a:extLst>
              <a:ext uri="{FF2B5EF4-FFF2-40B4-BE49-F238E27FC236}">
                <a16:creationId xmlns:a16="http://schemas.microsoft.com/office/drawing/2014/main" id="{3CEDF07F-12FD-A34E-E1AD-F267EBBB17C9}"/>
              </a:ext>
            </a:extLst>
          </p:cNvPr>
          <p:cNvSpPr/>
          <p:nvPr/>
        </p:nvSpPr>
        <p:spPr>
          <a:xfrm>
            <a:off x="1656219" y="1914525"/>
            <a:ext cx="2377440" cy="2377440"/>
          </a:xfrm>
          <a:prstGeom prst="ellipse">
            <a:avLst/>
          </a:prstGeom>
          <a:solidFill>
            <a:srgbClr val="96B400">
              <a:alpha val="8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04775" marR="0" lvl="0" indent="-104775"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“Are we in an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AI bubble?”</a:t>
            </a:r>
            <a:r>
              <a:rPr kumimoji="0" lang="en-US" sz="1300" b="0" i="0" u="none" strike="noStrike" kern="1200" cap="none" spc="0" normalizeH="0" baseline="30000" noProof="0">
                <a:ln>
                  <a:noFill/>
                </a:ln>
                <a:solidFill>
                  <a:srgbClr val="FFFFFF"/>
                </a:solidFill>
                <a:effectLst/>
                <a:uLnTx/>
                <a:uFillTx/>
                <a:latin typeface="Avenir LT 55 Roman"/>
                <a:cs typeface="Times New Roman" panose="02020603050405020304" pitchFamily="18" charset="0"/>
              </a:rPr>
              <a:t>1</a:t>
            </a:r>
          </a:p>
        </p:txBody>
      </p:sp>
    </p:spTree>
    <p:extLst>
      <p:ext uri="{BB962C8B-B14F-4D97-AF65-F5344CB8AC3E}">
        <p14:creationId xmlns:p14="http://schemas.microsoft.com/office/powerpoint/2010/main" val="39230986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AA00-F95F-A129-F388-B19D57854156}"/>
            </a:ext>
          </a:extLst>
        </p:cNvPr>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CD5609E2-511A-56DA-AE5D-BEEFF999C8EC}"/>
              </a:ext>
            </a:extLst>
          </p:cNvPr>
          <p:cNvSpPr>
            <a:spLocks noGrp="1" noRot="1" noMove="1" noResize="1" noEditPoints="1" noAdjustHandles="1" noChangeArrowheads="1" noChangeShapeType="1"/>
          </p:cNvSpPr>
          <p:nvPr>
            <p:ph type="body" sz="quarter" idx="20"/>
          </p:nvPr>
        </p:nvSpPr>
        <p:spPr/>
        <p:txBody>
          <a:bodyPr/>
          <a:lstStyle/>
          <a:p>
            <a:r>
              <a:rPr lang="de-DE" b="0" i="0" u="none"/>
              <a:t>241689</a:t>
            </a:r>
          </a:p>
        </p:txBody>
      </p:sp>
      <p:sp>
        <p:nvSpPr>
          <p:cNvPr id="2" name="Title 1">
            <a:extLst>
              <a:ext uri="{FF2B5EF4-FFF2-40B4-BE49-F238E27FC236}">
                <a16:creationId xmlns:a16="http://schemas.microsoft.com/office/drawing/2014/main" id="{0631C2D1-91C1-AB8C-0ADF-484226F7E010}"/>
              </a:ext>
            </a:extLst>
          </p:cNvPr>
          <p:cNvSpPr>
            <a:spLocks noGrp="1"/>
          </p:cNvSpPr>
          <p:nvPr>
            <p:ph type="title"/>
          </p:nvPr>
        </p:nvSpPr>
        <p:spPr/>
        <p:txBody>
          <a:bodyPr/>
          <a:lstStyle/>
          <a:p>
            <a:r>
              <a:rPr lang="en-US"/>
              <a:t>US Equity Market Decline and Recovery </a:t>
            </a:r>
          </a:p>
        </p:txBody>
      </p:sp>
      <p:sp>
        <p:nvSpPr>
          <p:cNvPr id="3" name="Slide Number Placeholder 2">
            <a:extLst>
              <a:ext uri="{FF2B5EF4-FFF2-40B4-BE49-F238E27FC236}">
                <a16:creationId xmlns:a16="http://schemas.microsoft.com/office/drawing/2014/main" id="{1047A821-6B1C-D51A-34B4-4BA71D3ED953}"/>
              </a:ext>
            </a:extLst>
          </p:cNvPr>
          <p:cNvSpPr>
            <a:spLocks noGrp="1"/>
          </p:cNvSpPr>
          <p:nvPr>
            <p:ph type="sldNum" sz="quarter" idx="11"/>
          </p:nvPr>
        </p:nvSpPr>
        <p:spPr/>
        <p:txBody>
          <a:bodyPr/>
          <a:lstStyle/>
          <a:p>
            <a:pPr marL="0" marR="0" lvl="0" indent="0" algn="l" defTabSz="1018824" rtl="0" eaLnBrk="1" fontAlgn="auto"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1018824" rtl="0" eaLnBrk="1" fontAlgn="auto" latinLnBrk="0" hangingPunct="1">
                <a:lnSpc>
                  <a:spcPct val="100000"/>
                </a:lnSpc>
                <a:spcBef>
                  <a:spcPct val="0"/>
                </a:spcBef>
                <a:spcAft>
                  <a:spcPct val="0"/>
                </a:spcAft>
                <a:buClrTx/>
                <a:buSzTx/>
                <a:buFontTx/>
                <a:buNone/>
                <a:defRPr/>
              </a:pPr>
              <a:t>16</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4" name="Text Placeholder 3">
            <a:extLst>
              <a:ext uri="{FF2B5EF4-FFF2-40B4-BE49-F238E27FC236}">
                <a16:creationId xmlns:a16="http://schemas.microsoft.com/office/drawing/2014/main" id="{3C7AF010-1F9F-DB8B-DA02-5089A553D916}"/>
              </a:ext>
            </a:extLst>
          </p:cNvPr>
          <p:cNvSpPr>
            <a:spLocks noGrp="1"/>
          </p:cNvSpPr>
          <p:nvPr>
            <p:ph type="body" sz="quarter" idx="13"/>
          </p:nvPr>
        </p:nvSpPr>
        <p:spPr/>
        <p:txBody>
          <a:bodyPr/>
          <a:lstStyle/>
          <a:p>
            <a:r>
              <a:rPr lang="en-US"/>
              <a:t>S&amp;P 500 Index cumulative year-to-date return as of June 30, 2026  </a:t>
            </a:r>
          </a:p>
        </p:txBody>
      </p:sp>
      <p:sp>
        <p:nvSpPr>
          <p:cNvPr id="5" name="Text Placeholder 4">
            <a:extLst>
              <a:ext uri="{FF2B5EF4-FFF2-40B4-BE49-F238E27FC236}">
                <a16:creationId xmlns:a16="http://schemas.microsoft.com/office/drawing/2014/main" id="{9BB7392C-E2C1-A03E-5830-240D2E12C94F}"/>
              </a:ext>
            </a:extLst>
          </p:cNvPr>
          <p:cNvSpPr>
            <a:spLocks noGrp="1"/>
          </p:cNvSpPr>
          <p:nvPr>
            <p:ph type="body" sz="quarter" idx="15"/>
          </p:nvPr>
        </p:nvSpPr>
        <p:spPr/>
        <p:txBody>
          <a:bodyPr/>
          <a:lstStyle/>
          <a:p>
            <a:r>
              <a:rPr lang="en-US" sz="1000" b="1"/>
              <a:t>Past performance is no guarantee of future results</a:t>
            </a:r>
            <a:r>
              <a:rPr lang="en-US" sz="1000"/>
              <a:t>. </a:t>
            </a:r>
          </a:p>
          <a:p>
            <a:r>
              <a:rPr lang="en-US"/>
              <a:t>In USD. US Stocks represented by the S&amp;P 500 Index. Highlighted events not indicative of all events impacting the market. Sources: Crude Oil Spot Price data available from FRED, Federal Reserve Bank of St. Louis. US Consumer Price Index Rate is the annual rate of change in the Consumer Price Index for All Urban Consumers (CPI-U, not seasonally adjusted) from the Bureau of Labor Statistics. Indices are not available for direct investment; therefore, their performance does not reflect the expenses associated with the management of an actual portfolio. S&amp;P data © 2026 S&amp;P Dow Jones Indices LLC, a division of S&amp;P Global. All rights reserved.</a:t>
            </a:r>
          </a:p>
        </p:txBody>
      </p:sp>
      <p:sp>
        <p:nvSpPr>
          <p:cNvPr id="58" name="TextBox 57">
            <a:extLst>
              <a:ext uri="{FF2B5EF4-FFF2-40B4-BE49-F238E27FC236}">
                <a16:creationId xmlns:a16="http://schemas.microsoft.com/office/drawing/2014/main" id="{51646B3A-F7E2-35E0-46A3-3AE96FF9449E}"/>
              </a:ext>
            </a:extLst>
          </p:cNvPr>
          <p:cNvSpPr txBox="1"/>
          <p:nvPr/>
        </p:nvSpPr>
        <p:spPr bwMode="auto">
          <a:xfrm>
            <a:off x="2075807" y="5227395"/>
            <a:ext cx="75846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01/30</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Kevin Warsh announced as Fed chair nominee</a:t>
            </a:r>
          </a:p>
        </p:txBody>
      </p:sp>
      <p:sp>
        <p:nvSpPr>
          <p:cNvPr id="61" name="TextBox 60">
            <a:extLst>
              <a:ext uri="{FF2B5EF4-FFF2-40B4-BE49-F238E27FC236}">
                <a16:creationId xmlns:a16="http://schemas.microsoft.com/office/drawing/2014/main" id="{15F5F3F5-C80C-CC02-9162-44048A4E0AC0}"/>
              </a:ext>
            </a:extLst>
          </p:cNvPr>
          <p:cNvSpPr txBox="1"/>
          <p:nvPr/>
        </p:nvSpPr>
        <p:spPr bwMode="auto">
          <a:xfrm>
            <a:off x="794957" y="3888622"/>
            <a:ext cx="120464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01/03</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US Military captures Venezuelan president Nicolas Maduro and his wife in Caracas</a:t>
            </a:r>
          </a:p>
        </p:txBody>
      </p:sp>
      <p:sp>
        <p:nvSpPr>
          <p:cNvPr id="71" name="TextBox 70">
            <a:extLst>
              <a:ext uri="{FF2B5EF4-FFF2-40B4-BE49-F238E27FC236}">
                <a16:creationId xmlns:a16="http://schemas.microsoft.com/office/drawing/2014/main" id="{D3EF645F-60F4-C96E-6167-5AC65B08DA45}"/>
              </a:ext>
            </a:extLst>
          </p:cNvPr>
          <p:cNvSpPr txBox="1"/>
          <p:nvPr/>
        </p:nvSpPr>
        <p:spPr bwMode="auto">
          <a:xfrm>
            <a:off x="2735881" y="3152083"/>
            <a:ext cx="1204649"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02/20</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Trump administration announces new 10% blanket tariffs under Section 122 of the Trade Act of 1974</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sz="800" b="0" i="0" u="none" strike="noStrike" kern="1200" cap="none" spc="0" normalizeH="0" baseline="0" noProof="0">
              <a:ln>
                <a:noFill/>
              </a:ln>
              <a:solidFill>
                <a:srgbClr val="FFFFFF">
                  <a:lumMod val="50000"/>
                </a:srgbClr>
              </a:solidFill>
              <a:effectLst/>
              <a:uLnTx/>
              <a:uFillTx/>
              <a:latin typeface="Avenir LT 55 Roman"/>
              <a:ea typeface="Noto Sans CJK JP Regular"/>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Supreme Court rules that the IEEPA does not authorize the President to impose tariffs </a:t>
            </a:r>
          </a:p>
        </p:txBody>
      </p:sp>
      <p:sp>
        <p:nvSpPr>
          <p:cNvPr id="72" name="TextBox 71">
            <a:extLst>
              <a:ext uri="{FF2B5EF4-FFF2-40B4-BE49-F238E27FC236}">
                <a16:creationId xmlns:a16="http://schemas.microsoft.com/office/drawing/2014/main" id="{5D9B9446-E893-5205-D164-62E72B59E066}"/>
              </a:ext>
            </a:extLst>
          </p:cNvPr>
          <p:cNvSpPr txBox="1"/>
          <p:nvPr/>
        </p:nvSpPr>
        <p:spPr bwMode="auto">
          <a:xfrm>
            <a:off x="3279474" y="5227395"/>
            <a:ext cx="968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02/28</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The US and Israel launch coordinated military strikes against Iran</a:t>
            </a:r>
          </a:p>
        </p:txBody>
      </p:sp>
      <p:cxnSp>
        <p:nvCxnSpPr>
          <p:cNvPr id="73" name="Straight Connector 72">
            <a:extLst>
              <a:ext uri="{FF2B5EF4-FFF2-40B4-BE49-F238E27FC236}">
                <a16:creationId xmlns:a16="http://schemas.microsoft.com/office/drawing/2014/main" id="{E8B2815B-5433-041C-08B8-5C17F8084676}"/>
              </a:ext>
            </a:extLst>
          </p:cNvPr>
          <p:cNvCxnSpPr/>
          <p:nvPr/>
        </p:nvCxnSpPr>
        <p:spPr>
          <a:xfrm flipH="1" flipV="1">
            <a:off x="3558886" y="4905677"/>
            <a:ext cx="0" cy="32004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4AE4FFC-BC0D-6D84-5242-C06CA07EB548}"/>
              </a:ext>
            </a:extLst>
          </p:cNvPr>
          <p:cNvCxnSpPr/>
          <p:nvPr/>
        </p:nvCxnSpPr>
        <p:spPr>
          <a:xfrm flipH="1" flipV="1">
            <a:off x="3225511" y="4500436"/>
            <a:ext cx="0" cy="32004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C78DA19-A40B-D196-D522-AB46742973A5}"/>
              </a:ext>
            </a:extLst>
          </p:cNvPr>
          <p:cNvCxnSpPr/>
          <p:nvPr/>
        </p:nvCxnSpPr>
        <p:spPr>
          <a:xfrm flipH="1" flipV="1">
            <a:off x="987136" y="4546680"/>
            <a:ext cx="0" cy="32004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2BFFEC6-8B37-C8A9-C07B-1BF729A1DD9A}"/>
              </a:ext>
            </a:extLst>
          </p:cNvPr>
          <p:cNvCxnSpPr/>
          <p:nvPr/>
        </p:nvCxnSpPr>
        <p:spPr>
          <a:xfrm flipH="1" flipV="1">
            <a:off x="2206336" y="4800045"/>
            <a:ext cx="0" cy="41148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6B9CFD80-60F0-8F3F-CEFF-BB22C2ADD6F0}"/>
              </a:ext>
            </a:extLst>
          </p:cNvPr>
          <p:cNvSpPr txBox="1"/>
          <p:nvPr/>
        </p:nvSpPr>
        <p:spPr bwMode="auto">
          <a:xfrm>
            <a:off x="3902816" y="4157958"/>
            <a:ext cx="897668"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03/09</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Oil hits intra-day high of nearly $120/barrel</a:t>
            </a:r>
          </a:p>
        </p:txBody>
      </p:sp>
      <p:cxnSp>
        <p:nvCxnSpPr>
          <p:cNvPr id="78" name="Straight Connector 77">
            <a:extLst>
              <a:ext uri="{FF2B5EF4-FFF2-40B4-BE49-F238E27FC236}">
                <a16:creationId xmlns:a16="http://schemas.microsoft.com/office/drawing/2014/main" id="{F5B1B7F2-5A36-8E02-5A81-BBC1F6C8D52E}"/>
              </a:ext>
            </a:extLst>
          </p:cNvPr>
          <p:cNvCxnSpPr/>
          <p:nvPr/>
        </p:nvCxnSpPr>
        <p:spPr>
          <a:xfrm flipH="1" flipV="1">
            <a:off x="4060891" y="4725869"/>
            <a:ext cx="0" cy="32004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49" name="Table 48">
            <a:extLst>
              <a:ext uri="{FF2B5EF4-FFF2-40B4-BE49-F238E27FC236}">
                <a16:creationId xmlns:a16="http://schemas.microsoft.com/office/drawing/2014/main" id="{8799EE1D-D89B-51C4-F2DD-A08029D59F93}"/>
              </a:ext>
            </a:extLst>
          </p:cNvPr>
          <p:cNvGraphicFramePr>
            <a:graphicFrameLocks noGrp="1"/>
          </p:cNvGraphicFramePr>
          <p:nvPr/>
        </p:nvGraphicFramePr>
        <p:xfrm>
          <a:off x="838508" y="6306573"/>
          <a:ext cx="8724594" cy="274320"/>
        </p:xfrm>
        <a:graphic>
          <a:graphicData uri="http://schemas.openxmlformats.org/drawingml/2006/table">
            <a:tbl>
              <a:tblPr firstRow="1" bandRow="1">
                <a:tableStyleId>{5C22544A-7EE6-4342-B048-85BDC9FD1C3A}</a:tableStyleId>
              </a:tblPr>
              <a:tblGrid>
                <a:gridCol w="1454099">
                  <a:extLst>
                    <a:ext uri="{9D8B030D-6E8A-4147-A177-3AD203B41FA5}">
                      <a16:colId xmlns:a16="http://schemas.microsoft.com/office/drawing/2014/main" val="354282497"/>
                    </a:ext>
                  </a:extLst>
                </a:gridCol>
                <a:gridCol w="1454099">
                  <a:extLst>
                    <a:ext uri="{9D8B030D-6E8A-4147-A177-3AD203B41FA5}">
                      <a16:colId xmlns:a16="http://schemas.microsoft.com/office/drawing/2014/main" val="1253656312"/>
                    </a:ext>
                  </a:extLst>
                </a:gridCol>
                <a:gridCol w="1454099">
                  <a:extLst>
                    <a:ext uri="{9D8B030D-6E8A-4147-A177-3AD203B41FA5}">
                      <a16:colId xmlns:a16="http://schemas.microsoft.com/office/drawing/2014/main" val="2887921862"/>
                    </a:ext>
                  </a:extLst>
                </a:gridCol>
                <a:gridCol w="1454099">
                  <a:extLst>
                    <a:ext uri="{9D8B030D-6E8A-4147-A177-3AD203B41FA5}">
                      <a16:colId xmlns:a16="http://schemas.microsoft.com/office/drawing/2014/main" val="2493623283"/>
                    </a:ext>
                  </a:extLst>
                </a:gridCol>
                <a:gridCol w="1454099">
                  <a:extLst>
                    <a:ext uri="{9D8B030D-6E8A-4147-A177-3AD203B41FA5}">
                      <a16:colId xmlns:a16="http://schemas.microsoft.com/office/drawing/2014/main" val="1360402524"/>
                    </a:ext>
                  </a:extLst>
                </a:gridCol>
                <a:gridCol w="1454099">
                  <a:extLst>
                    <a:ext uri="{9D8B030D-6E8A-4147-A177-3AD203B41FA5}">
                      <a16:colId xmlns:a16="http://schemas.microsoft.com/office/drawing/2014/main" val="152400136"/>
                    </a:ext>
                  </a:extLst>
                </a:gridCol>
              </a:tblGrid>
              <a:tr h="274320">
                <a:tc>
                  <a:txBody>
                    <a:bodyPr/>
                    <a:lstStyle/>
                    <a:p>
                      <a:pPr algn="ctr"/>
                      <a:r>
                        <a:rPr lang="en-US" sz="750" b="0" spc="100" baseline="0">
                          <a:solidFill>
                            <a:schemeClr val="tx1"/>
                          </a:solidFill>
                        </a:rPr>
                        <a:t>JANUARY</a:t>
                      </a:r>
                    </a:p>
                  </a:txBody>
                  <a:tcPr anchor="ctr">
                    <a:lnL w="12700" cmpd="sng">
                      <a:noFill/>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750" b="0" spc="100" baseline="0">
                          <a:solidFill>
                            <a:schemeClr val="tx1"/>
                          </a:solidFill>
                        </a:rPr>
                        <a:t>FEBRUARY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750" b="0" spc="100" baseline="0">
                          <a:solidFill>
                            <a:schemeClr val="tx1"/>
                          </a:solidFill>
                        </a:rPr>
                        <a:t>MARCH</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750" b="0" spc="100" baseline="0">
                          <a:solidFill>
                            <a:schemeClr val="tx1"/>
                          </a:solidFill>
                        </a:rPr>
                        <a:t>APRIL</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750" b="0" spc="100" baseline="0">
                          <a:solidFill>
                            <a:schemeClr val="tx1"/>
                          </a:solidFill>
                        </a:rPr>
                        <a:t>MAY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750" b="0" spc="100" baseline="0">
                          <a:solidFill>
                            <a:schemeClr val="tx1"/>
                          </a:solidFill>
                        </a:rPr>
                        <a:t>JUNE</a:t>
                      </a:r>
                    </a:p>
                  </a:txBody>
                  <a:tcPr anchor="ctr">
                    <a:lnL w="6350" cap="flat" cmpd="sng" algn="ctr">
                      <a:solidFill>
                        <a:schemeClr val="bg1"/>
                      </a:solidFill>
                      <a:prstDash val="solid"/>
                      <a:round/>
                      <a:headEnd type="none" w="med" len="med"/>
                      <a:tailEnd type="none" w="med" len="med"/>
                    </a:lnL>
                    <a:lnR w="12700" cmpd="sng">
                      <a:noFill/>
                    </a:lnR>
                    <a:lnT w="63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434505421"/>
                  </a:ext>
                </a:extLst>
              </a:tr>
            </a:tbl>
          </a:graphicData>
        </a:graphic>
      </p:graphicFrame>
      <p:sp>
        <p:nvSpPr>
          <p:cNvPr id="80" name="TextBox 79">
            <a:extLst>
              <a:ext uri="{FF2B5EF4-FFF2-40B4-BE49-F238E27FC236}">
                <a16:creationId xmlns:a16="http://schemas.microsoft.com/office/drawing/2014/main" id="{8FA1317D-EA8E-ACB6-16AF-5F6953CDCCA8}"/>
              </a:ext>
            </a:extLst>
          </p:cNvPr>
          <p:cNvSpPr txBox="1"/>
          <p:nvPr/>
        </p:nvSpPr>
        <p:spPr bwMode="auto">
          <a:xfrm>
            <a:off x="5296055" y="3732562"/>
            <a:ext cx="815041"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04/08</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US, Iran, and Israel agree</a:t>
            </a:r>
            <a:b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b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to temporary ceasefire</a:t>
            </a:r>
          </a:p>
        </p:txBody>
      </p:sp>
      <p:cxnSp>
        <p:nvCxnSpPr>
          <p:cNvPr id="81" name="Straight Connector 80">
            <a:extLst>
              <a:ext uri="{FF2B5EF4-FFF2-40B4-BE49-F238E27FC236}">
                <a16:creationId xmlns:a16="http://schemas.microsoft.com/office/drawing/2014/main" id="{58B7BC89-806A-7E9F-3774-94250DF897F1}"/>
              </a:ext>
            </a:extLst>
          </p:cNvPr>
          <p:cNvCxnSpPr/>
          <p:nvPr/>
        </p:nvCxnSpPr>
        <p:spPr>
          <a:xfrm flipH="1" flipV="1">
            <a:off x="5508691" y="4403710"/>
            <a:ext cx="0" cy="64008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250B330-CDD9-B355-3899-8EE3D3739D4D}"/>
              </a:ext>
            </a:extLst>
          </p:cNvPr>
          <p:cNvCxnSpPr/>
          <p:nvPr/>
        </p:nvCxnSpPr>
        <p:spPr>
          <a:xfrm flipH="1" flipV="1">
            <a:off x="7156516" y="3492905"/>
            <a:ext cx="0" cy="36576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06BDE2B-1F1C-3F62-521C-EE28DC920E92}"/>
              </a:ext>
            </a:extLst>
          </p:cNvPr>
          <p:cNvCxnSpPr/>
          <p:nvPr/>
        </p:nvCxnSpPr>
        <p:spPr>
          <a:xfrm flipH="1" flipV="1">
            <a:off x="7639930" y="3709618"/>
            <a:ext cx="0" cy="73152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E0C9B698-3B8E-221B-8BC2-9AFBC72D907A}"/>
              </a:ext>
            </a:extLst>
          </p:cNvPr>
          <p:cNvSpPr txBox="1"/>
          <p:nvPr/>
        </p:nvSpPr>
        <p:spPr bwMode="auto">
          <a:xfrm>
            <a:off x="6671442" y="2831884"/>
            <a:ext cx="1110434"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05/12</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US CPI for April reported at 3.8% YoY, the highest reading since May 2023</a:t>
            </a:r>
          </a:p>
        </p:txBody>
      </p:sp>
      <p:sp>
        <p:nvSpPr>
          <p:cNvPr id="87" name="TextBox 86">
            <a:extLst>
              <a:ext uri="{FF2B5EF4-FFF2-40B4-BE49-F238E27FC236}">
                <a16:creationId xmlns:a16="http://schemas.microsoft.com/office/drawing/2014/main" id="{0417BE2B-8886-ADD1-FA3B-390B13413F3A}"/>
              </a:ext>
            </a:extLst>
          </p:cNvPr>
          <p:cNvSpPr txBox="1"/>
          <p:nvPr/>
        </p:nvSpPr>
        <p:spPr bwMode="auto">
          <a:xfrm>
            <a:off x="8339281" y="5047710"/>
            <a:ext cx="91315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06/10</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US CPI for May reported at 4.2% YoY</a:t>
            </a:r>
          </a:p>
        </p:txBody>
      </p:sp>
      <p:sp>
        <p:nvSpPr>
          <p:cNvPr id="82" name="TextBox 81">
            <a:extLst>
              <a:ext uri="{FF2B5EF4-FFF2-40B4-BE49-F238E27FC236}">
                <a16:creationId xmlns:a16="http://schemas.microsoft.com/office/drawing/2014/main" id="{283169C1-404D-02D3-6FED-AB46942669AC}"/>
              </a:ext>
            </a:extLst>
          </p:cNvPr>
          <p:cNvSpPr txBox="1"/>
          <p:nvPr/>
        </p:nvSpPr>
        <p:spPr bwMode="auto">
          <a:xfrm>
            <a:off x="7301804" y="4441528"/>
            <a:ext cx="815039"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05/22</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Kevin Warsh sworn in as</a:t>
            </a:r>
            <a:b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b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the Fed Chair</a:t>
            </a:r>
          </a:p>
        </p:txBody>
      </p:sp>
      <p:cxnSp>
        <p:nvCxnSpPr>
          <p:cNvPr id="89" name="Straight Connector 88">
            <a:extLst>
              <a:ext uri="{FF2B5EF4-FFF2-40B4-BE49-F238E27FC236}">
                <a16:creationId xmlns:a16="http://schemas.microsoft.com/office/drawing/2014/main" id="{C64FBF07-7B64-6FE3-9582-BE7E04654DC4}"/>
              </a:ext>
            </a:extLst>
          </p:cNvPr>
          <p:cNvCxnSpPr/>
          <p:nvPr/>
        </p:nvCxnSpPr>
        <p:spPr>
          <a:xfrm flipH="1" flipV="1">
            <a:off x="8946647" y="3640725"/>
            <a:ext cx="0" cy="27432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C9F9608-4A9B-6338-D27B-E3EF11E0E9A0}"/>
              </a:ext>
            </a:extLst>
          </p:cNvPr>
          <p:cNvCxnSpPr/>
          <p:nvPr/>
        </p:nvCxnSpPr>
        <p:spPr>
          <a:xfrm flipH="1" flipV="1">
            <a:off x="8562989" y="4099490"/>
            <a:ext cx="0" cy="914400"/>
          </a:xfrm>
          <a:prstGeom prst="line">
            <a:avLst/>
          </a:prstGeom>
          <a:ln w="63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13DC2EA9-89ED-2301-E978-46E6AD90A0A6}"/>
              </a:ext>
            </a:extLst>
          </p:cNvPr>
          <p:cNvSpPr txBox="1"/>
          <p:nvPr/>
        </p:nvSpPr>
        <p:spPr bwMode="auto">
          <a:xfrm>
            <a:off x="8747298" y="3922093"/>
            <a:ext cx="91409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1" i="0" u="none" strike="noStrike" kern="1200" cap="none" spc="0" normalizeH="0" baseline="0" noProof="0">
                <a:ln>
                  <a:noFill/>
                </a:ln>
                <a:solidFill>
                  <a:srgbClr val="1398A4"/>
                </a:solidFill>
                <a:effectLst/>
                <a:uLnTx/>
                <a:uFillTx/>
                <a:latin typeface="Avenir LT 55 Roman"/>
                <a:ea typeface="Noto Sans CJK JP Regular"/>
                <a:cs typeface="Arial" pitchFamily="34" charset="0"/>
              </a:rPr>
              <a:t>06/17</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US &amp; Iran sign</a:t>
            </a:r>
            <a:b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b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a Memorandum of Understanding, opening a 60-day window to finalize a deal to end</a:t>
            </a:r>
            <a:b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br>
            <a:r>
              <a:rPr kumimoji="0" lang="en-US" sz="7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Arial" pitchFamily="34" charset="0"/>
              </a:rPr>
              <a:t>the war</a:t>
            </a:r>
          </a:p>
        </p:txBody>
      </p:sp>
      <p:grpSp>
        <p:nvGrpSpPr>
          <p:cNvPr id="7" name="Group 6">
            <a:extLst>
              <a:ext uri="{FF2B5EF4-FFF2-40B4-BE49-F238E27FC236}">
                <a16:creationId xmlns:a16="http://schemas.microsoft.com/office/drawing/2014/main" id="{A724C0B9-04B3-4397-BC40-F82F5FE41AF5}"/>
              </a:ext>
            </a:extLst>
          </p:cNvPr>
          <p:cNvGrpSpPr/>
          <p:nvPr/>
        </p:nvGrpSpPr>
        <p:grpSpPr>
          <a:xfrm>
            <a:off x="7577072" y="1911992"/>
            <a:ext cx="1204649" cy="1534104"/>
            <a:chOff x="7590133" y="1808082"/>
            <a:chExt cx="1204649" cy="1534104"/>
          </a:xfrm>
        </p:grpSpPr>
        <p:cxnSp>
          <p:nvCxnSpPr>
            <p:cNvPr id="79" name="Straight Connector 78">
              <a:extLst>
                <a:ext uri="{FF2B5EF4-FFF2-40B4-BE49-F238E27FC236}">
                  <a16:creationId xmlns:a16="http://schemas.microsoft.com/office/drawing/2014/main" id="{1F4B48D4-2BEB-AE5C-FB7D-E349FF6FDE6F}"/>
                </a:ext>
              </a:extLst>
            </p:cNvPr>
            <p:cNvCxnSpPr/>
            <p:nvPr/>
          </p:nvCxnSpPr>
          <p:spPr>
            <a:xfrm flipH="1" flipV="1">
              <a:off x="8192457" y="2839266"/>
              <a:ext cx="0" cy="502920"/>
            </a:xfrm>
            <a:prstGeom prst="line">
              <a:avLst/>
            </a:prstGeom>
            <a:ln w="127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id="{EB9340A1-4A7D-D173-544E-55B0158F3C7B}"/>
                </a:ext>
              </a:extLst>
            </p:cNvPr>
            <p:cNvSpPr/>
            <p:nvPr/>
          </p:nvSpPr>
          <p:spPr>
            <a:xfrm>
              <a:off x="7590133" y="1808082"/>
              <a:ext cx="1204649" cy="1204649"/>
            </a:xfrm>
            <a:prstGeom prst="ellipse">
              <a:avLst/>
            </a:prstGeom>
            <a:solidFill>
              <a:schemeClr val="accent3"/>
            </a:solidFill>
            <a:ln w="139700">
              <a:solidFill>
                <a:schemeClr val="accent3">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defRPr/>
              </a:pPr>
              <a:r>
                <a:rPr kumimoji="0" lang="en-US" sz="700" b="0" i="0" u="none" strike="noStrike" kern="1200" cap="none" spc="100" normalizeH="0" baseline="0" noProof="0">
                  <a:ln>
                    <a:noFill/>
                  </a:ln>
                  <a:solidFill>
                    <a:srgbClr val="FFFFFF"/>
                  </a:solidFill>
                  <a:effectLst/>
                  <a:uLnTx/>
                  <a:uFillTx/>
                  <a:latin typeface="Avenir LT 55 Roman"/>
                  <a:ea typeface="Noto Sans CJK JP Regular"/>
                  <a:cs typeface="+mn-cs"/>
                </a:rPr>
                <a:t>EARLY JUNE</a:t>
              </a:r>
            </a:p>
            <a:p>
              <a:pPr marL="0" marR="0" lvl="0" indent="0" algn="ctr" defTabSz="914400" rtl="0" eaLnBrk="1" fontAlgn="base" latinLnBrk="0" hangingPunct="1">
                <a:lnSpc>
                  <a:spcPct val="100000"/>
                </a:lnSpc>
                <a:spcBef>
                  <a:spcPts val="600"/>
                </a:spcBef>
                <a:spcAft>
                  <a:spcPct val="0"/>
                </a:spcAft>
                <a:buClrTx/>
                <a:buSzTx/>
                <a:buFontTx/>
                <a:buNone/>
                <a:defRPr/>
              </a:pPr>
              <a:r>
                <a:rPr kumimoji="0" lang="en-US" sz="1000" b="0" i="0" u="none" strike="noStrike" kern="1200" cap="none" spc="0" normalizeH="0" baseline="0" noProof="0">
                  <a:ln>
                    <a:noFill/>
                  </a:ln>
                  <a:solidFill>
                    <a:srgbClr val="FFFF00"/>
                  </a:solidFill>
                  <a:effectLst/>
                  <a:uLnTx/>
                  <a:uFillTx/>
                  <a:latin typeface="Avenir LT 55 Roman"/>
                  <a:ea typeface="Noto Sans CJK JP Regular"/>
                  <a:cs typeface="+mn-cs"/>
                </a:rPr>
                <a:t>Reaches a new all-time high</a:t>
              </a:r>
            </a:p>
          </p:txBody>
        </p:sp>
      </p:grpSp>
      <p:grpSp>
        <p:nvGrpSpPr>
          <p:cNvPr id="8" name="Group 7">
            <a:extLst>
              <a:ext uri="{FF2B5EF4-FFF2-40B4-BE49-F238E27FC236}">
                <a16:creationId xmlns:a16="http://schemas.microsoft.com/office/drawing/2014/main" id="{F47929A2-1298-C086-2000-0961B2C0D756}"/>
              </a:ext>
            </a:extLst>
          </p:cNvPr>
          <p:cNvGrpSpPr/>
          <p:nvPr/>
        </p:nvGrpSpPr>
        <p:grpSpPr>
          <a:xfrm>
            <a:off x="4467565" y="1911992"/>
            <a:ext cx="1204649" cy="4011693"/>
            <a:chOff x="4489687" y="1808082"/>
            <a:chExt cx="1204649" cy="4011693"/>
          </a:xfrm>
        </p:grpSpPr>
        <p:cxnSp>
          <p:nvCxnSpPr>
            <p:cNvPr id="70" name="Straight Connector 69">
              <a:extLst>
                <a:ext uri="{FF2B5EF4-FFF2-40B4-BE49-F238E27FC236}">
                  <a16:creationId xmlns:a16="http://schemas.microsoft.com/office/drawing/2014/main" id="{3A137F8D-5C1A-0062-F48A-8FA0C4DF31AE}"/>
                </a:ext>
              </a:extLst>
            </p:cNvPr>
            <p:cNvCxnSpPr/>
            <p:nvPr/>
          </p:nvCxnSpPr>
          <p:spPr>
            <a:xfrm flipH="1" flipV="1">
              <a:off x="5092011" y="2847975"/>
              <a:ext cx="0" cy="2971800"/>
            </a:xfrm>
            <a:prstGeom prst="line">
              <a:avLst/>
            </a:prstGeom>
            <a:ln w="127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1CCFB229-A8BC-4F4F-1959-853233A9C999}"/>
                </a:ext>
              </a:extLst>
            </p:cNvPr>
            <p:cNvSpPr/>
            <p:nvPr/>
          </p:nvSpPr>
          <p:spPr>
            <a:xfrm>
              <a:off x="4489687" y="1808082"/>
              <a:ext cx="1204649" cy="1204649"/>
            </a:xfrm>
            <a:prstGeom prst="ellipse">
              <a:avLst/>
            </a:prstGeom>
            <a:solidFill>
              <a:schemeClr val="accent3"/>
            </a:solidFill>
            <a:ln w="139700">
              <a:solidFill>
                <a:schemeClr val="accent3">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defRPr/>
              </a:pPr>
              <a:r>
                <a:rPr kumimoji="0" lang="en-US" sz="700" b="0" i="0" u="none" strike="noStrike" kern="1200" cap="none" spc="100" normalizeH="0" baseline="0" noProof="0">
                  <a:ln>
                    <a:noFill/>
                  </a:ln>
                  <a:solidFill>
                    <a:srgbClr val="FFFFFF"/>
                  </a:solidFill>
                  <a:effectLst/>
                  <a:uLnTx/>
                  <a:uFillTx/>
                  <a:latin typeface="Avenir LT 55 Roman"/>
                  <a:ea typeface="Noto Sans CJK JP Regular"/>
                  <a:cs typeface="+mn-cs"/>
                </a:rPr>
                <a:t>LATE MARCH</a:t>
              </a:r>
            </a:p>
            <a:p>
              <a:pPr marL="0" marR="0" lvl="0" indent="0" algn="ctr" defTabSz="914400" rtl="0" eaLnBrk="1" fontAlgn="base" latinLnBrk="0" hangingPunct="1">
                <a:lnSpc>
                  <a:spcPct val="100000"/>
                </a:lnSpc>
                <a:spcBef>
                  <a:spcPts val="600"/>
                </a:spcBef>
                <a:spcAft>
                  <a:spcPct val="0"/>
                </a:spcAft>
                <a:buClrTx/>
                <a:buSzTx/>
                <a:buFontTx/>
                <a:buNone/>
                <a:defRPr/>
              </a:pPr>
              <a:r>
                <a:rPr lang="en-US" sz="1000">
                  <a:solidFill>
                    <a:srgbClr val="FFFF00"/>
                  </a:solidFill>
                  <a:latin typeface="Avenir LT 55 Roman"/>
                  <a:ea typeface="Noto Sans CJK JP Regular"/>
                </a:rPr>
                <a:t>Drops</a:t>
              </a:r>
              <a:r>
                <a:rPr kumimoji="0" lang="en-US" sz="1000" b="0" i="0" u="none" strike="noStrike" kern="1200" cap="none" spc="0" normalizeH="0" baseline="0" noProof="0">
                  <a:ln>
                    <a:noFill/>
                  </a:ln>
                  <a:solidFill>
                    <a:srgbClr val="FFFF00"/>
                  </a:solidFill>
                  <a:effectLst/>
                  <a:uLnTx/>
                  <a:uFillTx/>
                  <a:latin typeface="Avenir LT 55 Roman"/>
                  <a:ea typeface="Noto Sans CJK JP Regular"/>
                  <a:cs typeface="+mn-cs"/>
                </a:rPr>
                <a:t> by</a:t>
              </a:r>
              <a:br>
                <a:rPr kumimoji="0" lang="en-US" sz="1000" b="0" i="0" u="none" strike="noStrike" kern="1200" cap="none" spc="0" normalizeH="0" baseline="0" noProof="0">
                  <a:ln>
                    <a:noFill/>
                  </a:ln>
                  <a:solidFill>
                    <a:srgbClr val="FFFF00"/>
                  </a:solidFill>
                  <a:effectLst/>
                  <a:uLnTx/>
                  <a:uFillTx/>
                  <a:latin typeface="Avenir LT 55 Roman"/>
                  <a:ea typeface="Noto Sans CJK JP Regular"/>
                  <a:cs typeface="+mn-cs"/>
                </a:rPr>
              </a:br>
              <a:r>
                <a:rPr kumimoji="0" lang="en-US" sz="1000" b="0" i="0" u="none" strike="noStrike" kern="1200" cap="none" spc="0" normalizeH="0" baseline="0" noProof="0">
                  <a:ln>
                    <a:noFill/>
                  </a:ln>
                  <a:solidFill>
                    <a:srgbClr val="FFFF00"/>
                  </a:solidFill>
                  <a:effectLst/>
                  <a:uLnTx/>
                  <a:uFillTx/>
                  <a:latin typeface="Avenir LT 55 Roman"/>
                  <a:ea typeface="Noto Sans CJK JP Regular"/>
                  <a:cs typeface="+mn-cs"/>
                </a:rPr>
                <a:t>nearly 10%</a:t>
              </a:r>
            </a:p>
          </p:txBody>
        </p:sp>
      </p:grpSp>
      <p:grpSp>
        <p:nvGrpSpPr>
          <p:cNvPr id="9" name="Group 8">
            <a:extLst>
              <a:ext uri="{FF2B5EF4-FFF2-40B4-BE49-F238E27FC236}">
                <a16:creationId xmlns:a16="http://schemas.microsoft.com/office/drawing/2014/main" id="{501B36EC-E32C-D7A7-ABF0-165238E517D8}"/>
              </a:ext>
            </a:extLst>
          </p:cNvPr>
          <p:cNvGrpSpPr/>
          <p:nvPr/>
        </p:nvGrpSpPr>
        <p:grpSpPr>
          <a:xfrm>
            <a:off x="1481192" y="1911992"/>
            <a:ext cx="1204649" cy="2803380"/>
            <a:chOff x="1473818" y="1808082"/>
            <a:chExt cx="1204649" cy="2803380"/>
          </a:xfrm>
        </p:grpSpPr>
        <p:cxnSp>
          <p:nvCxnSpPr>
            <p:cNvPr id="64" name="Straight Connector 63">
              <a:extLst>
                <a:ext uri="{FF2B5EF4-FFF2-40B4-BE49-F238E27FC236}">
                  <a16:creationId xmlns:a16="http://schemas.microsoft.com/office/drawing/2014/main" id="{EC556FE6-B49D-BD9E-5FB4-30CFC14B4E2D}"/>
                </a:ext>
              </a:extLst>
            </p:cNvPr>
            <p:cNvCxnSpPr/>
            <p:nvPr/>
          </p:nvCxnSpPr>
          <p:spPr>
            <a:xfrm flipH="1" flipV="1">
              <a:off x="2076142" y="2874102"/>
              <a:ext cx="0" cy="1737360"/>
            </a:xfrm>
            <a:prstGeom prst="line">
              <a:avLst/>
            </a:prstGeom>
            <a:ln w="127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0042C3A4-953F-D237-C139-2140005F561B}"/>
                </a:ext>
              </a:extLst>
            </p:cNvPr>
            <p:cNvSpPr/>
            <p:nvPr/>
          </p:nvSpPr>
          <p:spPr>
            <a:xfrm>
              <a:off x="1473818" y="1808082"/>
              <a:ext cx="1204649" cy="1204649"/>
            </a:xfrm>
            <a:prstGeom prst="ellipse">
              <a:avLst/>
            </a:prstGeom>
            <a:solidFill>
              <a:schemeClr val="accent3"/>
            </a:solidFill>
            <a:ln w="139700">
              <a:solidFill>
                <a:schemeClr val="accent3">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defRPr/>
              </a:pPr>
              <a:r>
                <a:rPr kumimoji="0" lang="en-US" sz="700" b="0" i="0" u="none" strike="noStrike" kern="1200" cap="none" spc="100" normalizeH="0" baseline="0" noProof="0">
                  <a:ln>
                    <a:noFill/>
                  </a:ln>
                  <a:solidFill>
                    <a:srgbClr val="FFFFFF"/>
                  </a:solidFill>
                  <a:effectLst/>
                  <a:uLnTx/>
                  <a:uFillTx/>
                  <a:latin typeface="Avenir LT 55 Roman"/>
                  <a:ea typeface="Noto Sans CJK JP Regular"/>
                  <a:cs typeface="+mn-cs"/>
                </a:rPr>
                <a:t>LATE JANUARY</a:t>
              </a:r>
            </a:p>
            <a:p>
              <a:pPr marL="0" marR="0" lvl="0" indent="0" algn="ctr" defTabSz="914400" rtl="0" eaLnBrk="1" fontAlgn="base" latinLnBrk="0" hangingPunct="1">
                <a:lnSpc>
                  <a:spcPct val="100000"/>
                </a:lnSpc>
                <a:spcBef>
                  <a:spcPts val="600"/>
                </a:spcBef>
                <a:spcAft>
                  <a:spcPct val="0"/>
                </a:spcAft>
                <a:buClrTx/>
                <a:buSzTx/>
                <a:buFontTx/>
                <a:buNone/>
                <a:defRPr/>
              </a:pPr>
              <a:r>
                <a:rPr kumimoji="0" lang="en-US" sz="1000" b="0" i="0" u="none" strike="noStrike" kern="1200" cap="none" spc="0" normalizeH="0" baseline="0" noProof="0">
                  <a:ln>
                    <a:noFill/>
                  </a:ln>
                  <a:solidFill>
                    <a:srgbClr val="FFFF00"/>
                  </a:solidFill>
                  <a:effectLst/>
                  <a:uLnTx/>
                  <a:uFillTx/>
                  <a:latin typeface="Avenir LT 55 Roman"/>
                  <a:ea typeface="Noto Sans CJK JP Regular"/>
                  <a:cs typeface="+mn-cs"/>
                </a:rPr>
                <a:t>Market hits an all-time high</a:t>
              </a:r>
              <a:endParaRPr kumimoji="0" lang="en-US" sz="800" b="0" i="0" u="none" strike="noStrike" kern="1200" cap="none" spc="0" normalizeH="0" baseline="0" noProof="0">
                <a:ln>
                  <a:noFill/>
                </a:ln>
                <a:solidFill>
                  <a:srgbClr val="FFFF00"/>
                </a:solidFill>
                <a:effectLst/>
                <a:uLnTx/>
                <a:uFillTx/>
                <a:latin typeface="Avenir LT 55 Roman"/>
                <a:ea typeface="Noto Sans CJK JP Regular"/>
                <a:cs typeface="+mn-cs"/>
              </a:endParaRPr>
            </a:p>
          </p:txBody>
        </p:sp>
      </p:grpSp>
      <p:graphicFrame>
        <p:nvGraphicFramePr>
          <p:cNvPr id="52" name="Chart 51">
            <a:extLst>
              <a:ext uri="{FF2B5EF4-FFF2-40B4-BE49-F238E27FC236}">
                <a16:creationId xmlns:a16="http://schemas.microsoft.com/office/drawing/2014/main" id="{C4C57B70-7751-70D5-E30A-00888D703094}"/>
              </a:ext>
            </a:extLst>
          </p:cNvPr>
          <p:cNvGraphicFramePr/>
          <p:nvPr/>
        </p:nvGraphicFramePr>
        <p:xfrm>
          <a:off x="350746" y="2889583"/>
          <a:ext cx="9429524" cy="3939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647522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4806AAAF-EF57-5099-2076-75FB6C5B23B1}"/>
              </a:ext>
            </a:extLst>
          </p:cNvPr>
          <p:cNvSpPr>
            <a:spLocks noGrp="1" noRot="1" noMove="1" noResize="1" noEditPoints="1" noAdjustHandles="1" noChangeArrowheads="1" noChangeShapeType="1"/>
          </p:cNvSpPr>
          <p:nvPr>
            <p:ph type="body" sz="quarter" idx="20"/>
          </p:nvPr>
        </p:nvSpPr>
        <p:spPr/>
        <p:txBody>
          <a:bodyPr/>
          <a:lstStyle/>
          <a:p>
            <a:r>
              <a:rPr lang="en-US"/>
              <a:t>321694</a:t>
            </a:r>
          </a:p>
        </p:txBody>
      </p:sp>
      <p:sp>
        <p:nvSpPr>
          <p:cNvPr id="2" name="Title 1">
            <a:extLst>
              <a:ext uri="{FF2B5EF4-FFF2-40B4-BE49-F238E27FC236}">
                <a16:creationId xmlns:a16="http://schemas.microsoft.com/office/drawing/2014/main" id="{B61D0410-1802-87A3-F5B2-52A658724027}"/>
              </a:ext>
            </a:extLst>
          </p:cNvPr>
          <p:cNvSpPr>
            <a:spLocks noGrp="1"/>
          </p:cNvSpPr>
          <p:nvPr>
            <p:ph type="title"/>
          </p:nvPr>
        </p:nvSpPr>
        <p:spPr/>
        <p:txBody>
          <a:bodyPr/>
          <a:lstStyle/>
          <a:p>
            <a:r>
              <a:rPr lang="en-US"/>
              <a:t>Geopolitical Events and Equity Returns </a:t>
            </a:r>
          </a:p>
        </p:txBody>
      </p:sp>
      <p:sp>
        <p:nvSpPr>
          <p:cNvPr id="3" name="Slide Number Placeholder 2">
            <a:extLst>
              <a:ext uri="{FF2B5EF4-FFF2-40B4-BE49-F238E27FC236}">
                <a16:creationId xmlns:a16="http://schemas.microsoft.com/office/drawing/2014/main" id="{77058F85-537A-7740-2853-EE027C79D007}"/>
              </a:ext>
            </a:extLst>
          </p:cNvPr>
          <p:cNvSpPr>
            <a:spLocks noGrp="1"/>
          </p:cNvSpPr>
          <p:nvPr>
            <p:ph type="sldNum" sz="quarter" idx="11"/>
          </p:nvPr>
        </p:nvSpPr>
        <p:spPr/>
        <p:txBody>
          <a:bodyPr/>
          <a:lstStyle/>
          <a:p>
            <a:fld id="{2034FC25-B418-4D16-BAD8-8F5CA44C04B9}" type="slidenum">
              <a:rPr lang="en-US" smtClean="0"/>
              <a:t>17</a:t>
            </a:fld>
            <a:endParaRPr lang="en-US"/>
          </a:p>
        </p:txBody>
      </p:sp>
      <p:sp>
        <p:nvSpPr>
          <p:cNvPr id="4" name="Text Placeholder 3">
            <a:extLst>
              <a:ext uri="{FF2B5EF4-FFF2-40B4-BE49-F238E27FC236}">
                <a16:creationId xmlns:a16="http://schemas.microsoft.com/office/drawing/2014/main" id="{4550E37F-68E1-FBD6-8FA1-6ECD214513C4}"/>
              </a:ext>
            </a:extLst>
          </p:cNvPr>
          <p:cNvSpPr>
            <a:spLocks noGrp="1"/>
          </p:cNvSpPr>
          <p:nvPr>
            <p:ph type="body" sz="quarter" idx="13"/>
          </p:nvPr>
        </p:nvSpPr>
        <p:spPr/>
        <p:txBody>
          <a:bodyPr/>
          <a:lstStyle/>
          <a:p>
            <a:r>
              <a:rPr lang="en-US"/>
              <a:t>Cumulative US stock market returns following major geopolitical events</a:t>
            </a:r>
            <a:endParaRPr lang="en-US">
              <a:highlight>
                <a:srgbClr val="FFFF00"/>
              </a:highlight>
            </a:endParaRPr>
          </a:p>
        </p:txBody>
      </p:sp>
      <p:sp>
        <p:nvSpPr>
          <p:cNvPr id="5" name="Text Placeholder 4">
            <a:extLst>
              <a:ext uri="{FF2B5EF4-FFF2-40B4-BE49-F238E27FC236}">
                <a16:creationId xmlns:a16="http://schemas.microsoft.com/office/drawing/2014/main" id="{A9C82472-6E63-FDA8-7A04-FB1D4B6F7F92}"/>
              </a:ext>
            </a:extLst>
          </p:cNvPr>
          <p:cNvSpPr>
            <a:spLocks noGrp="1"/>
          </p:cNvSpPr>
          <p:nvPr>
            <p:ph type="body" sz="quarter" idx="15"/>
          </p:nvPr>
        </p:nvSpPr>
        <p:spPr/>
        <p:txBody>
          <a:bodyPr/>
          <a:lstStyle/>
          <a:p>
            <a:r>
              <a:rPr lang="en-US" sz="1000" b="1"/>
              <a:t>Past performance is no guarantee of future results. Results will vary.</a:t>
            </a:r>
          </a:p>
          <a:p>
            <a:r>
              <a:rPr lang="en-US"/>
              <a:t>In USD. US Market represented by the Fama/French Total US Market Research Index. The Fama/French indices represent academic concepts that may be used in portfolio construction and are not available for direct investment or for use as a benchmark. See “Index Descriptions” in the appendix for descriptions of the Fama/French index data. Indices are not available for direct investment. Their performance does not reflect the expenses associated with the management of an actual portfolio. The chart is for illustrative purposes only and is not indicative of any investment. Sample includes 21 geopolitical events. Events are selected to include major armed conflicts and notable upheavals and are not inclusive of all possible market events.</a:t>
            </a:r>
          </a:p>
        </p:txBody>
      </p:sp>
      <p:graphicFrame>
        <p:nvGraphicFramePr>
          <p:cNvPr id="7" name="Chart 6">
            <a:extLst>
              <a:ext uri="{FF2B5EF4-FFF2-40B4-BE49-F238E27FC236}">
                <a16:creationId xmlns:a16="http://schemas.microsoft.com/office/drawing/2014/main" id="{C4744FC8-E31F-6AA6-2AE7-55F464A12B67}"/>
              </a:ext>
            </a:extLst>
          </p:cNvPr>
          <p:cNvGraphicFramePr/>
          <p:nvPr/>
        </p:nvGraphicFramePr>
        <p:xfrm>
          <a:off x="361950" y="1781175"/>
          <a:ext cx="6309360" cy="4362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444B8DCC-7A5A-64B9-B6B6-9E2600F634E1}"/>
              </a:ext>
            </a:extLst>
          </p:cNvPr>
          <p:cNvGraphicFramePr>
            <a:graphicFrameLocks noGrp="1"/>
          </p:cNvGraphicFramePr>
          <p:nvPr/>
        </p:nvGraphicFramePr>
        <p:xfrm>
          <a:off x="6918960" y="1862570"/>
          <a:ext cx="2646622" cy="4114800"/>
        </p:xfrm>
        <a:graphic>
          <a:graphicData uri="http://schemas.openxmlformats.org/drawingml/2006/table">
            <a:tbl>
              <a:tblPr>
                <a:tableStyleId>{5C22544A-7EE6-4342-B048-85BDC9FD1C3A}</a:tableStyleId>
              </a:tblPr>
              <a:tblGrid>
                <a:gridCol w="113059">
                  <a:extLst>
                    <a:ext uri="{9D8B030D-6E8A-4147-A177-3AD203B41FA5}">
                      <a16:colId xmlns:a16="http://schemas.microsoft.com/office/drawing/2014/main" val="1119130835"/>
                    </a:ext>
                  </a:extLst>
                </a:gridCol>
                <a:gridCol w="2194560">
                  <a:extLst>
                    <a:ext uri="{9D8B030D-6E8A-4147-A177-3AD203B41FA5}">
                      <a16:colId xmlns:a16="http://schemas.microsoft.com/office/drawing/2014/main" val="2321390683"/>
                    </a:ext>
                  </a:extLst>
                </a:gridCol>
                <a:gridCol w="339003">
                  <a:extLst>
                    <a:ext uri="{9D8B030D-6E8A-4147-A177-3AD203B41FA5}">
                      <a16:colId xmlns:a16="http://schemas.microsoft.com/office/drawing/2014/main" val="1996820627"/>
                    </a:ext>
                  </a:extLst>
                </a:gridCol>
              </a:tblGrid>
              <a:tr h="205740">
                <a:tc>
                  <a:txBody>
                    <a:bodyPr/>
                    <a:lstStyle/>
                    <a:p>
                      <a:pPr algn="l" fontAlgn="b">
                        <a:buNone/>
                      </a:pPr>
                      <a:r>
                        <a:rPr lang="en-US" sz="800" b="0" i="0" u="none" strike="noStrike">
                          <a:solidFill>
                            <a:srgbClr val="094C52"/>
                          </a:solidFill>
                          <a:effectLst/>
                          <a:latin typeface="+mj-lt"/>
                          <a:sym typeface="Wingdings" panose="05000000000000000000" pitchFamily="2" charset="2"/>
                        </a:rPr>
                        <a:t></a:t>
                      </a:r>
                      <a:endParaRPr lang="en-US" sz="800" b="0" i="0" u="none" strike="noStrike">
                        <a:solidFill>
                          <a:srgbClr val="094C52"/>
                        </a:solidFill>
                        <a:effectLst/>
                        <a:latin typeface="+mj-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Gaza War </a:t>
                      </a:r>
                      <a:r>
                        <a:rPr lang="en-US" sz="700" u="none" strike="noStrike" kern="1200">
                          <a:solidFill>
                            <a:schemeClr val="tx1">
                              <a:lumMod val="75000"/>
                              <a:lumOff val="25000"/>
                            </a:schemeClr>
                          </a:solidFill>
                          <a:effectLst/>
                          <a:latin typeface="+mj-lt"/>
                          <a:ea typeface="+mn-ea"/>
                          <a:cs typeface="+mn-cs"/>
                        </a:rPr>
                        <a:t>(10/7/2023)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34.6%</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65487"/>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A5057"/>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A5057"/>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Iraq War </a:t>
                      </a:r>
                      <a:r>
                        <a:rPr lang="en-US" sz="700" u="none" strike="noStrike" kern="1200">
                          <a:solidFill>
                            <a:schemeClr val="tx1">
                              <a:lumMod val="75000"/>
                              <a:lumOff val="25000"/>
                            </a:schemeClr>
                          </a:solidFill>
                          <a:effectLst/>
                          <a:latin typeface="+mj-lt"/>
                          <a:ea typeface="+mn-ea"/>
                          <a:cs typeface="+mn-cs"/>
                        </a:rPr>
                        <a:t>(3/20/2003)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33.5%</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1500157"/>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B555C"/>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B555C"/>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Asian Currency Crisis </a:t>
                      </a:r>
                      <a:r>
                        <a:rPr lang="en-US" sz="700" u="none" strike="noStrike" kern="1200">
                          <a:solidFill>
                            <a:schemeClr val="tx1">
                              <a:lumMod val="75000"/>
                              <a:lumOff val="25000"/>
                            </a:schemeClr>
                          </a:solidFill>
                          <a:effectLst/>
                          <a:latin typeface="+mj-lt"/>
                          <a:ea typeface="+mn-ea"/>
                          <a:cs typeface="+mn-cs"/>
                        </a:rPr>
                        <a:t>(7/2/1997)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30.1%</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8002871"/>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C5A61"/>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C5A61"/>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Kosovo Bombings </a:t>
                      </a:r>
                      <a:r>
                        <a:rPr lang="en-US" sz="700" u="none" strike="noStrike" kern="1200">
                          <a:solidFill>
                            <a:schemeClr val="tx1">
                              <a:lumMod val="75000"/>
                              <a:lumOff val="25000"/>
                            </a:schemeClr>
                          </a:solidFill>
                          <a:effectLst/>
                          <a:latin typeface="+mj-lt"/>
                          <a:ea typeface="+mn-ea"/>
                          <a:cs typeface="+mn-cs"/>
                        </a:rPr>
                        <a:t>(3/24/1999)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29.3%</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1537274"/>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D5F67"/>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D5F67"/>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Russian Financial Crisis </a:t>
                      </a:r>
                      <a:r>
                        <a:rPr lang="en-US" sz="700" u="none" strike="noStrike" kern="1200">
                          <a:solidFill>
                            <a:schemeClr val="tx1">
                              <a:lumMod val="75000"/>
                              <a:lumOff val="25000"/>
                            </a:schemeClr>
                          </a:solidFill>
                          <a:effectLst/>
                          <a:latin typeface="+mj-lt"/>
                          <a:ea typeface="+mn-ea"/>
                          <a:cs typeface="+mn-cs"/>
                        </a:rPr>
                        <a:t>(8/17/1998)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24.8%</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93742772"/>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D636B"/>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D636B"/>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North Korea Nuclear Test </a:t>
                      </a:r>
                      <a:r>
                        <a:rPr lang="en-US" sz="700" u="none" strike="noStrike" kern="1200">
                          <a:solidFill>
                            <a:schemeClr val="tx1">
                              <a:lumMod val="75000"/>
                              <a:lumOff val="25000"/>
                            </a:schemeClr>
                          </a:solidFill>
                          <a:effectLst/>
                          <a:latin typeface="+mj-lt"/>
                          <a:ea typeface="+mn-ea"/>
                          <a:cs typeface="+mn-cs"/>
                        </a:rPr>
                        <a:t>(9/3/2017)</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21.3%</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40318587"/>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D6870"/>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D6870"/>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Brexit Vote </a:t>
                      </a:r>
                      <a:r>
                        <a:rPr lang="en-US" sz="700" u="none" strike="noStrike" kern="1200">
                          <a:solidFill>
                            <a:schemeClr val="tx1">
                              <a:lumMod val="75000"/>
                              <a:lumOff val="25000"/>
                            </a:schemeClr>
                          </a:solidFill>
                          <a:effectLst/>
                          <a:latin typeface="+mj-lt"/>
                          <a:ea typeface="+mn-ea"/>
                          <a:cs typeface="+mn-cs"/>
                        </a:rPr>
                        <a:t>(6/23/2016)</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20.2%</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63633974"/>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E6D75"/>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E6D75"/>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fr-FR" sz="800" u="none" strike="noStrike">
                          <a:solidFill>
                            <a:schemeClr val="tx1"/>
                          </a:solidFill>
                          <a:effectLst/>
                          <a:latin typeface="+mn-lt"/>
                        </a:rPr>
                        <a:t>Iraq Disarmament Crisis </a:t>
                      </a:r>
                      <a:r>
                        <a:rPr lang="fr-FR" sz="700" u="none" strike="noStrike" kern="1200">
                          <a:solidFill>
                            <a:schemeClr val="tx1">
                              <a:lumMod val="75000"/>
                              <a:lumOff val="25000"/>
                            </a:schemeClr>
                          </a:solidFill>
                          <a:effectLst/>
                          <a:latin typeface="+mj-lt"/>
                          <a:ea typeface="+mn-ea"/>
                          <a:cs typeface="+mn-cs"/>
                        </a:rPr>
                        <a:t>(2/18/1998)</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16.8%</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1095031"/>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E7179"/>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E7179"/>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Iran Nuclear Tensions </a:t>
                      </a:r>
                      <a:r>
                        <a:rPr lang="en-US" sz="700" u="none" strike="noStrike" kern="1200">
                          <a:solidFill>
                            <a:schemeClr val="tx1">
                              <a:lumMod val="75000"/>
                              <a:lumOff val="25000"/>
                            </a:schemeClr>
                          </a:solidFill>
                          <a:effectLst/>
                          <a:latin typeface="+mj-lt"/>
                          <a:ea typeface="+mn-ea"/>
                          <a:cs typeface="+mn-cs"/>
                        </a:rPr>
                        <a:t>(7/31/2006)</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16.6%</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24519079"/>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F767E"/>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0F767E"/>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Eurozone Debt Crisis </a:t>
                      </a:r>
                      <a:r>
                        <a:rPr lang="en-US" sz="700" u="none" strike="noStrike" kern="1200">
                          <a:solidFill>
                            <a:schemeClr val="tx1">
                              <a:lumMod val="75000"/>
                              <a:lumOff val="25000"/>
                            </a:schemeClr>
                          </a:solidFill>
                          <a:effectLst/>
                          <a:latin typeface="+mj-lt"/>
                          <a:ea typeface="+mn-ea"/>
                          <a:cs typeface="+mn-cs"/>
                        </a:rPr>
                        <a:t>(12/8/2009)</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15.9%</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7704549"/>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07A83"/>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07A83"/>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Ukraine Conflict 2014 </a:t>
                      </a:r>
                      <a:r>
                        <a:rPr lang="en-US" sz="700" u="none" strike="noStrike" kern="1200">
                          <a:solidFill>
                            <a:schemeClr val="tx1">
                              <a:lumMod val="75000"/>
                              <a:lumOff val="25000"/>
                            </a:schemeClr>
                          </a:solidFill>
                          <a:effectLst/>
                          <a:latin typeface="+mj-lt"/>
                          <a:ea typeface="+mn-ea"/>
                          <a:cs typeface="+mn-cs"/>
                        </a:rPr>
                        <a:t>(2/20/2014)</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15.3%</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568320"/>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17E87"/>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17E87"/>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Airstrike on Syrian airbase </a:t>
                      </a:r>
                      <a:r>
                        <a:rPr lang="en-US" sz="700" u="none" strike="noStrike" kern="1200">
                          <a:solidFill>
                            <a:schemeClr val="tx1">
                              <a:lumMod val="75000"/>
                              <a:lumOff val="25000"/>
                            </a:schemeClr>
                          </a:solidFill>
                          <a:effectLst/>
                          <a:latin typeface="+mj-lt"/>
                          <a:ea typeface="+mn-ea"/>
                          <a:cs typeface="+mn-cs"/>
                        </a:rPr>
                        <a:t>(4/7/2017)</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13.9%</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8936179"/>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2838C"/>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2838C"/>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Libya Intervention </a:t>
                      </a:r>
                      <a:r>
                        <a:rPr lang="en-US" sz="700" u="none" strike="noStrike" kern="1200">
                          <a:solidFill>
                            <a:schemeClr val="tx1">
                              <a:lumMod val="75000"/>
                              <a:lumOff val="25000"/>
                            </a:schemeClr>
                          </a:solidFill>
                          <a:effectLst/>
                          <a:latin typeface="+mj-lt"/>
                          <a:ea typeface="+mn-ea"/>
                          <a:cs typeface="+mn-cs"/>
                        </a:rPr>
                        <a:t>(3/19/2011)</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11.7%</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3494485"/>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28791"/>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28791"/>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Madrid Bombings </a:t>
                      </a:r>
                      <a:r>
                        <a:rPr lang="en-US" sz="700" u="none" strike="noStrike" kern="1200">
                          <a:solidFill>
                            <a:schemeClr val="tx1">
                              <a:lumMod val="75000"/>
                              <a:lumOff val="25000"/>
                            </a:schemeClr>
                          </a:solidFill>
                          <a:effectLst/>
                          <a:latin typeface="+mj-lt"/>
                          <a:ea typeface="+mn-ea"/>
                          <a:cs typeface="+mn-cs"/>
                        </a:rPr>
                        <a:t>(3/11/2004)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9.5%</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4370622"/>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38B96"/>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38B96"/>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London Bombings </a:t>
                      </a:r>
                      <a:r>
                        <a:rPr lang="en-US" sz="700" u="none" strike="noStrike" kern="1200">
                          <a:solidFill>
                            <a:schemeClr val="tx1">
                              <a:lumMod val="75000"/>
                              <a:lumOff val="25000"/>
                            </a:schemeClr>
                          </a:solidFill>
                          <a:effectLst/>
                          <a:latin typeface="+mj-lt"/>
                          <a:ea typeface="+mn-ea"/>
                          <a:cs typeface="+mn-cs"/>
                        </a:rPr>
                        <a:t>(7/7/2005)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9.2%</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5787801"/>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38F9A"/>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38F9A"/>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Paris Attacks </a:t>
                      </a:r>
                      <a:r>
                        <a:rPr lang="en-US" sz="700" u="none" strike="noStrike" kern="1200">
                          <a:solidFill>
                            <a:schemeClr val="tx1">
                              <a:lumMod val="75000"/>
                              <a:lumOff val="25000"/>
                            </a:schemeClr>
                          </a:solidFill>
                          <a:effectLst/>
                          <a:latin typeface="+mj-lt"/>
                          <a:ea typeface="+mn-ea"/>
                          <a:cs typeface="+mn-cs"/>
                        </a:rPr>
                        <a:t>(11/13/2015)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8.7%</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06483305"/>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3939F"/>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3939F"/>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Arab Spring (Egypt) </a:t>
                      </a:r>
                      <a:r>
                        <a:rPr lang="en-US" sz="700" u="none" strike="noStrike" kern="1200">
                          <a:solidFill>
                            <a:schemeClr val="tx1">
                              <a:lumMod val="75000"/>
                              <a:lumOff val="25000"/>
                            </a:schemeClr>
                          </a:solidFill>
                          <a:effectLst/>
                          <a:latin typeface="+mj-lt"/>
                          <a:ea typeface="+mn-ea"/>
                          <a:cs typeface="+mn-cs"/>
                        </a:rPr>
                        <a:t>(1/25/2011)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3.3%</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817201"/>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1398A4"/>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rgbClr val="1398A4"/>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sv-SE" sz="800" u="none" strike="noStrike">
                          <a:solidFill>
                            <a:schemeClr val="tx1"/>
                          </a:solidFill>
                          <a:effectLst/>
                          <a:latin typeface="+mn-lt"/>
                        </a:rPr>
                        <a:t>Intervention in Syria </a:t>
                      </a:r>
                      <a:r>
                        <a:rPr lang="sv-SE" sz="700" u="none" strike="noStrike" kern="1200">
                          <a:solidFill>
                            <a:schemeClr val="tx1">
                              <a:lumMod val="75000"/>
                              <a:lumOff val="25000"/>
                            </a:schemeClr>
                          </a:solidFill>
                          <a:effectLst/>
                          <a:latin typeface="+mj-lt"/>
                          <a:ea typeface="+mn-ea"/>
                          <a:cs typeface="+mn-cs"/>
                        </a:rPr>
                        <a:t>(9/22/2014) </a:t>
                      </a: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0.1%</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15906280"/>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bg1">
                              <a:lumMod val="50000"/>
                            </a:schemeClr>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chemeClr val="bg1">
                            <a:lumMod val="50000"/>
                          </a:schemeClr>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Russia Invades Ukraine </a:t>
                      </a:r>
                      <a:r>
                        <a:rPr lang="en-US" sz="700" u="none" strike="noStrike">
                          <a:solidFill>
                            <a:schemeClr val="tx1">
                              <a:lumMod val="75000"/>
                              <a:lumOff val="25000"/>
                            </a:schemeClr>
                          </a:solidFill>
                          <a:effectLst/>
                          <a:latin typeface="+mj-lt"/>
                        </a:rPr>
                        <a:t>(2/21/2022) </a:t>
                      </a:r>
                      <a:endParaRPr lang="en-US" sz="800" b="0" i="0" u="none" strike="noStrike">
                        <a:solidFill>
                          <a:schemeClr val="tx1">
                            <a:lumMod val="75000"/>
                            <a:lumOff val="25000"/>
                          </a:schemeClr>
                        </a:solidFill>
                        <a:effectLst/>
                        <a:latin typeface="+mj-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-7.3%</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24216981"/>
                  </a:ext>
                </a:extLst>
              </a:tr>
              <a:tr h="205740">
                <a:tc>
                  <a:txBody>
                    <a:bodyPr/>
                    <a:lstStyle/>
                    <a:p>
                      <a:pPr marL="0" marR="0" lvl="0" indent="0" algn="l" defTabSz="816282" rtl="0" eaLnBrk="1" fontAlgn="b"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bg1">
                              <a:lumMod val="50000"/>
                            </a:schemeClr>
                          </a:solidFill>
                          <a:effectLst/>
                          <a:uLnTx/>
                          <a:uFillTx/>
                          <a:latin typeface="Avenir LT 35 Light"/>
                          <a:cs typeface="Arial"/>
                          <a:sym typeface="Wingdings" panose="05000000000000000000" pitchFamily="2" charset="2"/>
                        </a:rPr>
                        <a:t></a:t>
                      </a:r>
                      <a:endParaRPr kumimoji="0" lang="en-US" sz="800" b="0" i="0" u="none" strike="noStrike" kern="1200" cap="none" spc="0" normalizeH="0" baseline="0" noProof="0">
                        <a:ln>
                          <a:noFill/>
                        </a:ln>
                        <a:solidFill>
                          <a:schemeClr val="bg1">
                            <a:lumMod val="50000"/>
                          </a:schemeClr>
                        </a:solidFill>
                        <a:effectLst/>
                        <a:uLnTx/>
                        <a:uFillTx/>
                        <a:latin typeface="Avenir LT 35 Light"/>
                        <a:cs typeface="Arial"/>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800" u="none" strike="noStrike">
                          <a:solidFill>
                            <a:schemeClr val="tx1"/>
                          </a:solidFill>
                          <a:effectLst/>
                          <a:latin typeface="+mn-lt"/>
                        </a:rPr>
                        <a:t>9/11 World Trade Center Attack </a:t>
                      </a:r>
                      <a:r>
                        <a:rPr lang="en-US" sz="700" u="none" strike="noStrike">
                          <a:solidFill>
                            <a:schemeClr val="tx1">
                              <a:lumMod val="75000"/>
                              <a:lumOff val="25000"/>
                            </a:schemeClr>
                          </a:solidFill>
                          <a:effectLst/>
                          <a:latin typeface="+mj-lt"/>
                        </a:rPr>
                        <a:t>(9/11/2001) </a:t>
                      </a:r>
                      <a:endParaRPr lang="en-US" sz="800" b="0" i="0" u="none" strike="noStrike">
                        <a:solidFill>
                          <a:schemeClr val="tx1">
                            <a:lumMod val="75000"/>
                            <a:lumOff val="25000"/>
                          </a:schemeClr>
                        </a:solidFill>
                        <a:effectLst/>
                        <a:latin typeface="+mj-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buNone/>
                      </a:pPr>
                      <a:r>
                        <a:rPr lang="en-US" sz="800" u="none" strike="noStrike">
                          <a:solidFill>
                            <a:schemeClr val="tx1"/>
                          </a:solidFill>
                          <a:effectLst/>
                          <a:latin typeface="+mn-lt"/>
                        </a:rPr>
                        <a:t>-14.8%</a:t>
                      </a:r>
                      <a:endParaRPr lang="en-US" sz="800" b="0" i="0" u="none" strike="noStrike">
                        <a:solidFill>
                          <a:schemeClr val="tx1"/>
                        </a:solidFill>
                        <a:effectLst/>
                        <a:latin typeface="+mn-lt"/>
                      </a:endParaRPr>
                    </a:p>
                  </a:txBody>
                  <a:tcPr marL="5625" marR="56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3874113"/>
                  </a:ext>
                </a:extLst>
              </a:tr>
            </a:tbl>
          </a:graphicData>
        </a:graphic>
      </p:graphicFrame>
      <p:sp>
        <p:nvSpPr>
          <p:cNvPr id="13" name="TextBox 12">
            <a:extLst>
              <a:ext uri="{FF2B5EF4-FFF2-40B4-BE49-F238E27FC236}">
                <a16:creationId xmlns:a16="http://schemas.microsoft.com/office/drawing/2014/main" id="{3FDD89FB-E556-0B94-B119-D5748428308C}"/>
              </a:ext>
            </a:extLst>
          </p:cNvPr>
          <p:cNvSpPr txBox="1"/>
          <p:nvPr/>
        </p:nvSpPr>
        <p:spPr bwMode="auto">
          <a:xfrm>
            <a:off x="2829261" y="5984570"/>
            <a:ext cx="229137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ctr" defTabSz="914400" fontAlgn="base">
              <a:spcBef>
                <a:spcPct val="0"/>
              </a:spcBef>
              <a:spcAft>
                <a:spcPct val="0"/>
              </a:spcAft>
            </a:pPr>
            <a:r>
              <a:rPr lang="en-US" sz="900">
                <a:cs typeface="Arial" pitchFamily="34" charset="0"/>
              </a:rPr>
              <a:t>Days Following Event</a:t>
            </a:r>
          </a:p>
        </p:txBody>
      </p:sp>
    </p:spTree>
    <p:extLst>
      <p:ext uri="{BB962C8B-B14F-4D97-AF65-F5344CB8AC3E}">
        <p14:creationId xmlns:p14="http://schemas.microsoft.com/office/powerpoint/2010/main" val="264554854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ssetID" descr="svtx:content/slide/@id">
            <a:extLst>
              <a:ext uri="{FF2B5EF4-FFF2-40B4-BE49-F238E27FC236}">
                <a16:creationId xmlns:a16="http://schemas.microsoft.com/office/drawing/2014/main" id="{49E91083-93E0-4E16-B9FE-D0B3A64E7A32}"/>
              </a:ext>
            </a:extLst>
          </p:cNvPr>
          <p:cNvSpPr>
            <a:spLocks noGrp="1"/>
          </p:cNvSpPr>
          <p:nvPr>
            <p:ph type="body" sz="quarter" idx="19"/>
          </p:nvPr>
        </p:nvSpPr>
        <p:spPr/>
        <p:txBody>
          <a:bodyPr/>
          <a:lstStyle/>
          <a:p>
            <a:r>
              <a:rPr lang="en-US"/>
              <a:t>22001</a:t>
            </a:r>
          </a:p>
        </p:txBody>
      </p:sp>
      <p:pic>
        <p:nvPicPr>
          <p:cNvPr id="21" name="Picture 20">
            <a:extLst>
              <a:ext uri="{FF2B5EF4-FFF2-40B4-BE49-F238E27FC236}">
                <a16:creationId xmlns:a16="http://schemas.microsoft.com/office/drawing/2014/main" id="{27EC598A-7A3D-4AE8-934F-EA1767D6387B}"/>
              </a:ext>
            </a:extLst>
          </p:cNvPr>
          <p:cNvPicPr>
            <a:picLocks noChangeAspect="1"/>
          </p:cNvPicPr>
          <p:nvPr/>
        </p:nvPicPr>
        <p:blipFill>
          <a:blip r:embed="rId4">
            <a:extLst>
              <a:ext uri="{28A0092B-C50C-407E-A947-70E740481C1C}">
                <a14:useLocalDpi xmlns:a14="http://schemas.microsoft.com/office/drawing/2010/main" val="0"/>
              </a:ext>
            </a:extLst>
          </a:blip>
          <a:srcRect l="16335" t="42075" r="18034" b="28729"/>
          <a:stretch>
            <a:fillRect/>
          </a:stretch>
        </p:blipFill>
        <p:spPr>
          <a:xfrm>
            <a:off x="856291" y="2196788"/>
            <a:ext cx="8198329" cy="2744521"/>
          </a:xfrm>
          <a:prstGeom prst="rect">
            <a:avLst/>
          </a:prstGeom>
        </p:spPr>
      </p:pic>
      <p:sp>
        <p:nvSpPr>
          <p:cNvPr id="22" name="Title 8">
            <a:extLst>
              <a:ext uri="{FF2B5EF4-FFF2-40B4-BE49-F238E27FC236}">
                <a16:creationId xmlns:a16="http://schemas.microsoft.com/office/drawing/2014/main" id="{14A9E21A-415B-41BA-AD52-39B40B26814B}"/>
              </a:ext>
            </a:extLst>
          </p:cNvPr>
          <p:cNvSpPr>
            <a:spLocks noGrp="1"/>
          </p:cNvSpPr>
          <p:nvPr>
            <p:ph type="title"/>
          </p:nvPr>
        </p:nvSpPr>
        <p:spPr/>
        <p:txBody>
          <a:bodyPr/>
          <a:lstStyle/>
          <a:p>
            <a:r>
              <a:rPr lang="en-US"/>
              <a:t>The Power of Markets </a:t>
            </a:r>
          </a:p>
        </p:txBody>
      </p:sp>
      <p:sp>
        <p:nvSpPr>
          <p:cNvPr id="23" name="Slide Number Placeholder 1">
            <a:extLst>
              <a:ext uri="{FF2B5EF4-FFF2-40B4-BE49-F238E27FC236}">
                <a16:creationId xmlns:a16="http://schemas.microsoft.com/office/drawing/2014/main" id="{44B0E32A-CAC2-4ACC-89AB-72A21AE36C23}"/>
              </a:ext>
            </a:extLst>
          </p:cNvPr>
          <p:cNvSpPr>
            <a:spLocks noGrp="1"/>
          </p:cNvSpPr>
          <p:nvPr>
            <p:ph type="sldNum" sz="quarter" idx="11"/>
          </p:nvPr>
        </p:nvSpPr>
        <p:spPr>
          <a:xfrm>
            <a:off x="9563100" y="7037388"/>
            <a:ext cx="495300" cy="303212"/>
          </a:xfrm>
          <a:prstGeom prst="rect">
            <a:avLst/>
          </a:prstGeom>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mn-cs"/>
              </a:rPr>
              <a:pPr marL="0" marR="0" lvl="0" indent="0" algn="l" defTabSz="914400" rtl="0" eaLnBrk="1" fontAlgn="base" latinLnBrk="0" hangingPunct="1">
                <a:lnSpc>
                  <a:spcPct val="100000"/>
                </a:lnSpc>
                <a:spcBef>
                  <a:spcPct val="0"/>
                </a:spcBef>
                <a:spcAft>
                  <a:spcPct val="0"/>
                </a:spcAft>
                <a:buClrTx/>
                <a:buSzTx/>
                <a:buFontTx/>
                <a:buNone/>
                <a:defRPr/>
              </a:pPr>
              <a:t>18</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mn-cs"/>
            </a:endParaRPr>
          </a:p>
        </p:txBody>
      </p:sp>
      <p:sp>
        <p:nvSpPr>
          <p:cNvPr id="24" name="Text Placeholder 1">
            <a:extLst>
              <a:ext uri="{FF2B5EF4-FFF2-40B4-BE49-F238E27FC236}">
                <a16:creationId xmlns:a16="http://schemas.microsoft.com/office/drawing/2014/main" id="{63EA277C-FCA0-42DA-8E71-DE2DD7C80463}"/>
              </a:ext>
            </a:extLst>
          </p:cNvPr>
          <p:cNvSpPr>
            <a:spLocks noGrp="1"/>
          </p:cNvSpPr>
          <p:nvPr>
            <p:ph type="body" sz="quarter" idx="15"/>
          </p:nvPr>
        </p:nvSpPr>
        <p:spPr/>
        <p:txBody>
          <a:bodyPr/>
          <a:lstStyle/>
          <a:p>
            <a:r>
              <a:rPr lang="en-US"/>
              <a:t>In US dollars. Source: Dimensional, using data from Bloomberg LP. Includes primary and secondary exchange trading volume globally for equities. Funds are excluded. Daily averages were computed by calculating the trading volume of each stock daily as the closing price multiplied by shares traded that day. All such trading volume is summed up and divided by 252 as an approximate number of annual trading days.</a:t>
            </a:r>
          </a:p>
        </p:txBody>
      </p:sp>
      <p:grpSp>
        <p:nvGrpSpPr>
          <p:cNvPr id="26" name="Group 25">
            <a:extLst>
              <a:ext uri="{FF2B5EF4-FFF2-40B4-BE49-F238E27FC236}">
                <a16:creationId xmlns:a16="http://schemas.microsoft.com/office/drawing/2014/main" id="{705AE929-F8C8-450C-9EE2-3A2DF7CAA0C4}"/>
              </a:ext>
            </a:extLst>
          </p:cNvPr>
          <p:cNvGrpSpPr/>
          <p:nvPr/>
        </p:nvGrpSpPr>
        <p:grpSpPr>
          <a:xfrm>
            <a:off x="3651148" y="5288776"/>
            <a:ext cx="5397160" cy="623273"/>
            <a:chOff x="3651148" y="5288776"/>
            <a:chExt cx="5397160" cy="623273"/>
          </a:xfrm>
        </p:grpSpPr>
        <p:sp>
          <p:nvSpPr>
            <p:cNvPr id="27" name="Title 10">
              <a:extLst>
                <a:ext uri="{FF2B5EF4-FFF2-40B4-BE49-F238E27FC236}">
                  <a16:creationId xmlns:a16="http://schemas.microsoft.com/office/drawing/2014/main" id="{B04CA951-EC7B-497F-B7F3-436290C9905B}"/>
                </a:ext>
              </a:extLst>
            </p:cNvPr>
            <p:cNvSpPr txBox="1"/>
            <p:nvPr/>
          </p:nvSpPr>
          <p:spPr>
            <a:xfrm>
              <a:off x="3651148" y="5390185"/>
              <a:ext cx="5397160" cy="521864"/>
            </a:xfrm>
            <a:prstGeom prst="rect">
              <a:avLst/>
            </a:prstGeom>
          </p:spPr>
          <p:txBody>
            <a:bodyPr vert="horz" lIns="88975" tIns="53385" rIns="88975" bIns="53385" rtlCol="0" anchor="t">
              <a:noAutofit/>
            </a:bodyPr>
            <a:lstStyle>
              <a:defPPr>
                <a:defRPr lang="en-US"/>
              </a:defPPr>
              <a:lvl1pPr marL="0" algn="l" defTabSz="1018824" rtl="0" eaLnBrk="1" fontAlgn="base" latinLnBrk="0" hangingPunct="1">
                <a:spcBef>
                  <a:spcPct val="0"/>
                </a:spcBef>
                <a:spcAft>
                  <a:spcPct val="0"/>
                </a:spcAft>
                <a:buNone/>
                <a:defRPr sz="2600" kern="1200">
                  <a:solidFill>
                    <a:schemeClr val="accent1"/>
                  </a:solidFill>
                  <a:latin typeface="Arial" pitchFamily="34" charset="0"/>
                  <a:ea typeface="+mj-ea"/>
                  <a:cs typeface="Arial" pitchFamily="34" charset="0"/>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base" latinLnBrk="0" hangingPunct="1">
                <a:lnSpc>
                  <a:spcPct val="105000"/>
                </a:lnSpc>
                <a:spcBef>
                  <a:spcPct val="0"/>
                </a:spcBef>
                <a:spcAft>
                  <a:spcPct val="0"/>
                </a:spcAft>
                <a:buClrTx/>
                <a:buSzTx/>
                <a:buFontTx/>
                <a:buNone/>
                <a:defRPr/>
              </a:pPr>
              <a:r>
                <a:rPr kumimoji="0" lang="en-US" sz="1800" b="0" i="0" u="none" strike="noStrike" kern="0" cap="none" spc="0" normalizeH="0" baseline="0" noProof="0">
                  <a:ln>
                    <a:noFill/>
                  </a:ln>
                  <a:solidFill>
                    <a:srgbClr val="0E727B"/>
                  </a:solidFill>
                  <a:effectLst/>
                  <a:uLnTx/>
                  <a:uFillTx/>
                  <a:latin typeface="Avenir LT 65 Medium" panose="020B0603020000020003" pitchFamily="34" charset="0"/>
                  <a:ea typeface="+mj-ea"/>
                  <a:cs typeface="Arial" pitchFamily="34" charset="0"/>
                </a:rPr>
                <a:t>“Markets work the way you’d hope they would.“</a:t>
              </a:r>
            </a:p>
            <a:p>
              <a:pPr marL="0" marR="0" lvl="0" indent="0" algn="l" defTabSz="1018824" rtl="0" eaLnBrk="1" fontAlgn="base" latinLnBrk="0" hangingPunct="1">
                <a:lnSpc>
                  <a:spcPct val="105000"/>
                </a:lnSpc>
                <a:spcBef>
                  <a:spcPts val="800"/>
                </a:spcBef>
                <a:spcAft>
                  <a:spcPct val="0"/>
                </a:spcAft>
                <a:buClrTx/>
                <a:buSzTx/>
                <a:buFontTx/>
                <a:buNone/>
                <a:defRPr/>
              </a:pPr>
              <a:r>
                <a:rPr kumimoji="0" lang="en-US" sz="1050" b="0" i="0" u="none" strike="noStrike" kern="0" cap="none" spc="0" normalizeH="0" baseline="0" noProof="0">
                  <a:ln>
                    <a:noFill/>
                  </a:ln>
                  <a:solidFill>
                    <a:srgbClr val="FFFFFF">
                      <a:lumMod val="50000"/>
                    </a:srgbClr>
                  </a:solidFill>
                  <a:effectLst/>
                  <a:uLnTx/>
                  <a:uFillTx/>
                  <a:latin typeface="Avenir LT 65 Medium" panose="020B0603020000020003" pitchFamily="34" charset="0"/>
                  <a:cs typeface="Arial" pitchFamily="34" charset="0"/>
                </a:rPr>
                <a:t>    </a:t>
              </a:r>
              <a:r>
                <a:rPr kumimoji="0" lang="en-US" sz="1100" b="0" i="0" u="none" strike="noStrike" kern="0" cap="none" spc="0" normalizeH="0" baseline="0" noProof="0">
                  <a:ln>
                    <a:noFill/>
                  </a:ln>
                  <a:solidFill>
                    <a:srgbClr val="FFFFFF">
                      <a:lumMod val="50000"/>
                    </a:srgbClr>
                  </a:solidFill>
                  <a:effectLst/>
                  <a:uLnTx/>
                  <a:uFillTx/>
                  <a:latin typeface="Avenir LT 65 Medium" panose="020B0603020000020003" pitchFamily="34" charset="0"/>
                  <a:cs typeface="Arial" pitchFamily="34" charset="0"/>
                </a:rPr>
                <a:t>David Booth</a:t>
              </a:r>
              <a:br>
                <a:rPr kumimoji="0" lang="en-US" sz="1100" b="0" i="0" u="none" strike="noStrike" kern="0" cap="none" spc="0" normalizeH="0" baseline="0" noProof="0">
                  <a:ln>
                    <a:noFill/>
                  </a:ln>
                  <a:solidFill>
                    <a:srgbClr val="FFFFFF">
                      <a:lumMod val="50000"/>
                    </a:srgbClr>
                  </a:solidFill>
                  <a:effectLst/>
                  <a:uLnTx/>
                  <a:uFillTx/>
                  <a:latin typeface="Avenir LT 65 Medium" panose="020B0603020000020003" pitchFamily="34" charset="0"/>
                  <a:cs typeface="Arial" pitchFamily="34" charset="0"/>
                </a:rPr>
              </a:br>
              <a:r>
                <a:rPr kumimoji="0" lang="en-US" sz="1100" b="0" i="0" u="none" strike="noStrike" kern="0" cap="none" spc="0" normalizeH="0" baseline="0" noProof="0">
                  <a:ln>
                    <a:noFill/>
                  </a:ln>
                  <a:solidFill>
                    <a:srgbClr val="FFFFFF">
                      <a:lumMod val="50000"/>
                    </a:srgbClr>
                  </a:solidFill>
                  <a:effectLst/>
                  <a:uLnTx/>
                  <a:uFillTx/>
                  <a:latin typeface="Avenir LT 65 Medium" panose="020B0603020000020003" pitchFamily="34" charset="0"/>
                  <a:cs typeface="Arial" pitchFamily="34" charset="0"/>
                </a:rPr>
                <a:t>    Executive Chairman and Founder</a:t>
              </a:r>
              <a:endParaRPr kumimoji="0" lang="en-US" sz="1050" b="0" i="0" u="none" strike="noStrike" kern="0" cap="none" spc="0" normalizeH="0" baseline="0" noProof="0">
                <a:ln>
                  <a:noFill/>
                </a:ln>
                <a:solidFill>
                  <a:srgbClr val="FFFFFF">
                    <a:lumMod val="50000"/>
                  </a:srgbClr>
                </a:solidFill>
                <a:effectLst/>
                <a:uLnTx/>
                <a:uFillTx/>
                <a:latin typeface="Avenir LT 65 Medium" panose="020B0603020000020003" pitchFamily="34" charset="0"/>
                <a:cs typeface="Arial" pitchFamily="34" charset="0"/>
              </a:endParaRPr>
            </a:p>
          </p:txBody>
        </p:sp>
        <p:sp>
          <p:nvSpPr>
            <p:cNvPr id="28" name="Rectangle 27">
              <a:extLst>
                <a:ext uri="{FF2B5EF4-FFF2-40B4-BE49-F238E27FC236}">
                  <a16:creationId xmlns:a16="http://schemas.microsoft.com/office/drawing/2014/main" id="{0F3C3510-C8BC-4A85-B187-D7190949D867}"/>
                </a:ext>
              </a:extLst>
            </p:cNvPr>
            <p:cNvSpPr/>
            <p:nvPr/>
          </p:nvSpPr>
          <p:spPr>
            <a:xfrm>
              <a:off x="3866096" y="5288776"/>
              <a:ext cx="457200" cy="45719"/>
            </a:xfrm>
            <a:prstGeom prst="rect">
              <a:avLst/>
            </a:prstGeom>
            <a:solidFill>
              <a:srgbClr val="B5CDC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914400"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914400"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914400"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914400"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venir LT 55 Roman"/>
                <a:cs typeface="+mn-cs"/>
              </a:endParaRPr>
            </a:p>
          </p:txBody>
        </p:sp>
      </p:grpSp>
      <p:sp>
        <p:nvSpPr>
          <p:cNvPr id="33" name="Rectangle 32">
            <a:extLst>
              <a:ext uri="{FF2B5EF4-FFF2-40B4-BE49-F238E27FC236}">
                <a16:creationId xmlns:a16="http://schemas.microsoft.com/office/drawing/2014/main" id="{023EBBB0-72C1-4B8C-8D75-C39280B4C1A0}"/>
              </a:ext>
            </a:extLst>
          </p:cNvPr>
          <p:cNvSpPr/>
          <p:nvPr/>
        </p:nvSpPr>
        <p:spPr>
          <a:xfrm>
            <a:off x="361950" y="554985"/>
            <a:ext cx="801823" cy="200055"/>
          </a:xfrm>
          <a:prstGeom prst="rect">
            <a:avLst/>
          </a:prstGeom>
        </p:spPr>
        <p:txBody>
          <a:bodyPr wrap="non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00" b="1" i="0" u="none" strike="noStrike" kern="1200" cap="all" spc="150" normalizeH="0" baseline="0" noProof="0">
                <a:ln>
                  <a:noFill/>
                </a:ln>
                <a:solidFill>
                  <a:srgbClr val="000000"/>
                </a:solidFill>
                <a:effectLst/>
                <a:uLnTx/>
                <a:uFillTx/>
                <a:latin typeface="Avenir LT 55 Roman"/>
                <a:cs typeface="+mn-cs"/>
              </a:rPr>
              <a:t>research</a:t>
            </a:r>
          </a:p>
        </p:txBody>
      </p:sp>
      <p:sp>
        <p:nvSpPr>
          <p:cNvPr id="2" name="TextBox 1">
            <a:extLst>
              <a:ext uri="{FF2B5EF4-FFF2-40B4-BE49-F238E27FC236}">
                <a16:creationId xmlns:a16="http://schemas.microsoft.com/office/drawing/2014/main" id="{E836461C-EFA1-44E8-AAAD-1A109773619A}"/>
              </a:ext>
            </a:extLst>
          </p:cNvPr>
          <p:cNvSpPr txBox="1"/>
          <p:nvPr/>
        </p:nvSpPr>
        <p:spPr bwMode="auto">
          <a:xfrm>
            <a:off x="-750137" y="1390764"/>
            <a:ext cx="68990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000000"/>
                </a:solidFill>
                <a:effectLst/>
                <a:uLnTx/>
                <a:uFillTx/>
                <a:latin typeface="Avenir LT 55 Roman"/>
                <a:cs typeface="Arial" pitchFamily="34" charset="0"/>
              </a:rPr>
              <a:t>MID 260</a:t>
            </a:r>
          </a:p>
        </p:txBody>
      </p:sp>
      <p:sp>
        <p:nvSpPr>
          <p:cNvPr id="17" name="Rectangle 16">
            <a:extLst>
              <a:ext uri="{FF2B5EF4-FFF2-40B4-BE49-F238E27FC236}">
                <a16:creationId xmlns:a16="http://schemas.microsoft.com/office/drawing/2014/main" id="{71C78E86-2200-4A57-8653-4E991FD21055}"/>
              </a:ext>
            </a:extLst>
          </p:cNvPr>
          <p:cNvSpPr/>
          <p:nvPr/>
        </p:nvSpPr>
        <p:spPr>
          <a:xfrm>
            <a:off x="1253811" y="3032649"/>
            <a:ext cx="1401346" cy="923330"/>
          </a:xfrm>
          <a:prstGeom prst="rect">
            <a:avLst/>
          </a:prstGeom>
        </p:spPr>
        <p:txBody>
          <a:bodyPr wrap="non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800" b="0" i="0" u="none" strike="noStrike" kern="0" cap="none" spc="0" normalizeH="0" baseline="0" noProof="0">
                <a:ln>
                  <a:noFill/>
                </a:ln>
                <a:solidFill>
                  <a:srgbClr val="000000">
                    <a:lumMod val="75000"/>
                    <a:lumOff val="25000"/>
                  </a:srgbClr>
                </a:solidFill>
                <a:effectLst/>
                <a:uLnTx/>
                <a:uFillTx/>
                <a:latin typeface="Avenir LT 65 Medium" panose="020B0603020000020003" pitchFamily="34" charset="0"/>
                <a:cs typeface="Arial" pitchFamily="34" charset="0"/>
              </a:rPr>
              <a:t>All</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1800" b="0" i="0" u="none" strike="noStrike" kern="0" cap="none" spc="0" normalizeH="0" baseline="0" noProof="0">
                <a:ln>
                  <a:noFill/>
                </a:ln>
                <a:solidFill>
                  <a:srgbClr val="000000">
                    <a:lumMod val="75000"/>
                    <a:lumOff val="25000"/>
                  </a:srgbClr>
                </a:solidFill>
                <a:effectLst/>
                <a:uLnTx/>
                <a:uFillTx/>
                <a:latin typeface="Avenir LT 65 Medium" panose="020B0603020000020003" pitchFamily="34" charset="0"/>
                <a:cs typeface="Arial" pitchFamily="34" charset="0"/>
              </a:rPr>
              <a:t>Available </a:t>
            </a:r>
          </a:p>
          <a:p>
            <a:pPr marL="0" marR="0" lvl="0" indent="0" algn="l" defTabSz="914400" rtl="0" eaLnBrk="1" fontAlgn="base" latinLnBrk="0" hangingPunct="1">
              <a:lnSpc>
                <a:spcPct val="100000"/>
              </a:lnSpc>
              <a:spcBef>
                <a:spcPct val="0"/>
              </a:spcBef>
              <a:spcAft>
                <a:spcPct val="0"/>
              </a:spcAft>
              <a:buClrTx/>
              <a:buSzTx/>
              <a:buFontTx/>
              <a:buNone/>
              <a:defRPr/>
            </a:pPr>
            <a:r>
              <a:rPr kumimoji="0" lang="en-US" sz="1800" b="0" i="0" u="none" strike="noStrike" kern="0" cap="none" spc="0" normalizeH="0" baseline="0" noProof="0">
                <a:ln>
                  <a:noFill/>
                </a:ln>
                <a:solidFill>
                  <a:srgbClr val="000000">
                    <a:lumMod val="75000"/>
                    <a:lumOff val="25000"/>
                  </a:srgbClr>
                </a:solidFill>
                <a:effectLst/>
                <a:uLnTx/>
                <a:uFillTx/>
                <a:latin typeface="Avenir LT 65 Medium" panose="020B0603020000020003" pitchFamily="34" charset="0"/>
                <a:cs typeface="Arial" pitchFamily="34" charset="0"/>
              </a:rPr>
              <a:t>Information</a:t>
            </a:r>
            <a:endParaRPr kumimoji="0" lang="en-US" sz="1800" b="0" i="0" u="none" strike="noStrike" kern="1200" cap="none" spc="0" normalizeH="0" baseline="0" noProof="0">
              <a:ln>
                <a:noFill/>
              </a:ln>
              <a:solidFill>
                <a:srgbClr val="000000">
                  <a:lumMod val="75000"/>
                  <a:lumOff val="25000"/>
                </a:srgbClr>
              </a:solidFill>
              <a:effectLst/>
              <a:uLnTx/>
              <a:uFillTx/>
              <a:latin typeface="Arial"/>
              <a:cs typeface="+mn-cs"/>
            </a:endParaRPr>
          </a:p>
        </p:txBody>
      </p:sp>
      <p:sp>
        <p:nvSpPr>
          <p:cNvPr id="18" name="Rectangle 17">
            <a:extLst>
              <a:ext uri="{FF2B5EF4-FFF2-40B4-BE49-F238E27FC236}">
                <a16:creationId xmlns:a16="http://schemas.microsoft.com/office/drawing/2014/main" id="{0F6E7F7D-A8EC-4D88-9332-5BE0D183F105}"/>
              </a:ext>
            </a:extLst>
          </p:cNvPr>
          <p:cNvSpPr/>
          <p:nvPr/>
        </p:nvSpPr>
        <p:spPr>
          <a:xfrm>
            <a:off x="4291602" y="2978824"/>
            <a:ext cx="867545" cy="430887"/>
          </a:xfrm>
          <a:prstGeom prst="rect">
            <a:avLst/>
          </a:prstGeom>
        </p:spPr>
        <p:txBody>
          <a:bodyPr wrap="non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2200" b="0" i="0" u="none" strike="noStrike" kern="0" cap="none" spc="0" normalizeH="0" baseline="0" noProof="0">
                <a:ln>
                  <a:noFill/>
                </a:ln>
                <a:solidFill>
                  <a:srgbClr val="FFFFFF"/>
                </a:solidFill>
                <a:effectLst/>
                <a:uLnTx/>
                <a:uFillTx/>
                <a:latin typeface="Avenir LT 65 Medium" panose="020B0603020000020003" pitchFamily="34" charset="0"/>
                <a:ea typeface="Noto Sans CJK JP Regular"/>
                <a:cs typeface="Arial" pitchFamily="34" charset="0"/>
              </a:rPr>
              <a:t>$1.1</a:t>
            </a:r>
            <a:r>
              <a:rPr kumimoji="0" lang="en-US" sz="1800" b="0" i="0" u="none" strike="noStrike" kern="0" cap="none" spc="0" normalizeH="0" baseline="0" noProof="0">
                <a:ln>
                  <a:noFill/>
                </a:ln>
                <a:solidFill>
                  <a:srgbClr val="FFFFFF"/>
                </a:solidFill>
                <a:effectLst/>
                <a:uLnTx/>
                <a:uFillTx/>
                <a:latin typeface="Avenir LT 65 Medium" panose="020B0603020000020003" pitchFamily="34" charset="0"/>
                <a:ea typeface="Noto Sans CJK JP Regular"/>
                <a:cs typeface="Arial" pitchFamily="34" charset="0"/>
              </a:rPr>
              <a:t>T</a:t>
            </a:r>
            <a:endParaRPr kumimoji="0" lang="en-US" sz="1800" b="0" i="0" u="none" strike="noStrike" kern="1200" cap="none" spc="0" normalizeH="0" baseline="0" noProof="0">
              <a:ln>
                <a:noFill/>
              </a:ln>
              <a:solidFill>
                <a:srgbClr val="FFFFFF"/>
              </a:solidFill>
              <a:effectLst/>
              <a:uLnTx/>
              <a:uFillTx/>
              <a:latin typeface="Arial"/>
              <a:ea typeface="Noto Sans CJK JP Regular"/>
              <a:cs typeface="+mn-cs"/>
            </a:endParaRPr>
          </a:p>
        </p:txBody>
      </p:sp>
      <p:sp>
        <p:nvSpPr>
          <p:cNvPr id="19" name="Rectangle 18">
            <a:extLst>
              <a:ext uri="{FF2B5EF4-FFF2-40B4-BE49-F238E27FC236}">
                <a16:creationId xmlns:a16="http://schemas.microsoft.com/office/drawing/2014/main" id="{4420EC0D-FF05-475A-B0CF-177E957CD87C}"/>
              </a:ext>
            </a:extLst>
          </p:cNvPr>
          <p:cNvSpPr/>
          <p:nvPr/>
        </p:nvSpPr>
        <p:spPr>
          <a:xfrm>
            <a:off x="4321825" y="3364682"/>
            <a:ext cx="1383712" cy="692497"/>
          </a:xfrm>
          <a:prstGeom prst="rect">
            <a:avLst/>
          </a:prstGeom>
        </p:spPr>
        <p:txBody>
          <a:bodyPr wrap="non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ts val="600"/>
              </a:spcBef>
              <a:spcAft>
                <a:spcPct val="0"/>
              </a:spcAft>
              <a:buClrTx/>
              <a:buSzTx/>
              <a:buFontTx/>
              <a:buNone/>
              <a:defRPr/>
            </a:pPr>
            <a:r>
              <a:rPr kumimoji="0" lang="en-US" sz="1200" b="1" i="0" u="none" strike="noStrike" kern="0" cap="none" spc="0" normalizeH="0" baseline="0" noProof="0">
                <a:ln>
                  <a:noFill/>
                </a:ln>
                <a:solidFill>
                  <a:srgbClr val="FFFFFF"/>
                </a:solidFill>
                <a:effectLst/>
                <a:uLnTx/>
                <a:uFillTx/>
                <a:latin typeface="Avenir LT 55 Roman"/>
                <a:cs typeface="Arial" pitchFamily="34" charset="0"/>
              </a:rPr>
              <a:t>World Equity </a:t>
            </a:r>
            <a:br>
              <a:rPr kumimoji="0" lang="en-US" sz="1200" b="1" i="0" u="none" strike="noStrike" kern="0" cap="none" spc="0" normalizeH="0" baseline="0" noProof="0">
                <a:ln>
                  <a:noFill/>
                </a:ln>
                <a:solidFill>
                  <a:srgbClr val="FFFFFF"/>
                </a:solidFill>
                <a:effectLst/>
                <a:uLnTx/>
                <a:uFillTx/>
                <a:latin typeface="Avenir LT 55 Roman"/>
                <a:cs typeface="Arial" pitchFamily="34" charset="0"/>
              </a:rPr>
            </a:br>
            <a:r>
              <a:rPr kumimoji="0" lang="en-US" sz="1200" b="1" i="0" u="none" strike="noStrike" kern="0" cap="none" spc="0" normalizeH="0" baseline="0" noProof="0">
                <a:ln>
                  <a:noFill/>
                </a:ln>
                <a:solidFill>
                  <a:srgbClr val="FFFFFF"/>
                </a:solidFill>
                <a:effectLst/>
                <a:uLnTx/>
                <a:uFillTx/>
                <a:latin typeface="Avenir LT 55 Roman"/>
                <a:cs typeface="Arial" pitchFamily="34" charset="0"/>
              </a:rPr>
              <a:t>Trading Volume</a:t>
            </a:r>
          </a:p>
          <a:p>
            <a:pPr marL="0" marR="0" lvl="0" indent="0" algn="l" defTabSz="914400" rtl="0" eaLnBrk="1" fontAlgn="base" latinLnBrk="0" hangingPunct="1">
              <a:lnSpc>
                <a:spcPct val="100000"/>
              </a:lnSpc>
              <a:spcBef>
                <a:spcPts val="600"/>
              </a:spcBef>
              <a:spcAft>
                <a:spcPct val="0"/>
              </a:spcAft>
              <a:buClrTx/>
              <a:buSzTx/>
              <a:buFontTx/>
              <a:buNone/>
              <a:defRPr/>
            </a:pPr>
            <a:r>
              <a:rPr kumimoji="0" lang="en-US" sz="1000" b="0" i="0" u="none" strike="noStrike" kern="0" cap="none" spc="0" normalizeH="0" baseline="0" noProof="0">
                <a:ln>
                  <a:noFill/>
                </a:ln>
                <a:solidFill>
                  <a:srgbClr val="FFFFFF"/>
                </a:solidFill>
                <a:effectLst/>
                <a:uLnTx/>
                <a:uFillTx/>
                <a:latin typeface="Avenir LT 65 Medium" panose="020B0603020000020003" pitchFamily="34" charset="0"/>
                <a:cs typeface="Arial" pitchFamily="34" charset="0"/>
              </a:rPr>
              <a:t>(2025 Daily Average)</a:t>
            </a:r>
            <a:endParaRPr kumimoji="0" lang="en-US" sz="1200" b="0" i="0" u="none" strike="noStrike" kern="1200" cap="none" spc="0" normalizeH="0" baseline="0" noProof="0">
              <a:ln>
                <a:noFill/>
              </a:ln>
              <a:solidFill>
                <a:srgbClr val="FFFFFF"/>
              </a:solidFill>
              <a:effectLst/>
              <a:uLnTx/>
              <a:uFillTx/>
              <a:latin typeface="Arial"/>
              <a:cs typeface="+mn-cs"/>
            </a:endParaRPr>
          </a:p>
        </p:txBody>
      </p:sp>
      <p:sp>
        <p:nvSpPr>
          <p:cNvPr id="20" name="Rectangle 19">
            <a:extLst>
              <a:ext uri="{FF2B5EF4-FFF2-40B4-BE49-F238E27FC236}">
                <a16:creationId xmlns:a16="http://schemas.microsoft.com/office/drawing/2014/main" id="{C688E51C-7293-4D47-B2C6-F557D9739824}"/>
              </a:ext>
            </a:extLst>
          </p:cNvPr>
          <p:cNvSpPr/>
          <p:nvPr/>
        </p:nvSpPr>
        <p:spPr>
          <a:xfrm>
            <a:off x="6793869" y="3399772"/>
            <a:ext cx="1846830" cy="338554"/>
          </a:xfrm>
          <a:prstGeom prst="rect">
            <a:avLst/>
          </a:prstGeom>
        </p:spPr>
        <p:txBody>
          <a:bodyPr wrap="squar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600" b="1" i="0" u="none" strike="noStrike" kern="0" cap="none" spc="300" normalizeH="0" baseline="0" noProof="0">
                <a:ln>
                  <a:noFill/>
                </a:ln>
                <a:solidFill>
                  <a:srgbClr val="FFFF15"/>
                </a:solidFill>
                <a:effectLst/>
                <a:uLnTx/>
                <a:uFillTx/>
                <a:latin typeface="Avenir LT 65 Medium" panose="020B0603020000020003" pitchFamily="34" charset="0"/>
                <a:cs typeface="Arial" pitchFamily="34" charset="0"/>
              </a:rPr>
              <a:t>PRICES</a:t>
            </a:r>
            <a:endParaRPr kumimoji="0" lang="en-US" sz="1600" b="1" i="0" u="none" strike="noStrike" kern="1200" cap="none" spc="300" normalizeH="0" baseline="0" noProof="0">
              <a:ln>
                <a:noFill/>
              </a:ln>
              <a:solidFill>
                <a:srgbClr val="FFFF15"/>
              </a:solidFill>
              <a:effectLst/>
              <a:uLnTx/>
              <a:uFillTx/>
              <a:latin typeface="Arial"/>
              <a:cs typeface="+mn-cs"/>
            </a:endParaRPr>
          </a:p>
        </p:txBody>
      </p:sp>
      <p:sp>
        <p:nvSpPr>
          <p:cNvPr id="4" name="Title 2">
            <a:extLst>
              <a:ext uri="{FF2B5EF4-FFF2-40B4-BE49-F238E27FC236}">
                <a16:creationId xmlns:a16="http://schemas.microsoft.com/office/drawing/2014/main" id="{23173A99-5327-EF47-3B0F-637C7F71F8AB}"/>
              </a:ext>
            </a:extLst>
          </p:cNvPr>
          <p:cNvSpPr txBox="1"/>
          <p:nvPr/>
        </p:nvSpPr>
        <p:spPr>
          <a:xfrm>
            <a:off x="-598535" y="2538578"/>
            <a:ext cx="473801" cy="273224"/>
          </a:xfrm>
          <a:prstGeom prst="rect">
            <a:avLst/>
          </a:prstGeom>
        </p:spPr>
        <p:txBody>
          <a:bodyPr vert="horz" wrap="square" lIns="88944" tIns="44472" rIns="88944" bIns="44472" rtlCol="0" anchor="t">
            <a:noAutofit/>
          </a:bodyPr>
          <a:lstStyle>
            <a:defPPr>
              <a:defRPr lang="en-US"/>
            </a:defPPr>
            <a:lvl1pPr marL="1588" indent="0" algn="l" defTabSz="1038307" rtl="0" eaLnBrk="1" fontAlgn="base" latinLnBrk="0" hangingPunct="1">
              <a:lnSpc>
                <a:spcPct val="100000"/>
              </a:lnSpc>
              <a:spcBef>
                <a:spcPct val="0"/>
              </a:spcBef>
              <a:spcAft>
                <a:spcPct val="0"/>
              </a:spcAft>
              <a:defRPr lang="en-US" sz="2900" b="0" i="0" u="none" kern="1200" spc="0" baseline="0">
                <a:solidFill>
                  <a:srgbClr val="005E74"/>
                </a:solidFill>
                <a:latin typeface="Avenir LT 35 Light"/>
                <a:ea typeface="+mj-ea"/>
                <a:cs typeface="Whitney Light" pitchFamily="50" charset="0"/>
              </a:defRPr>
            </a:lvl1pPr>
            <a:lvl2pPr marL="434889" algn="l" defTabSz="1038307" rtl="0" eaLnBrk="1" fontAlgn="base" latinLnBrk="0" hangingPunct="1">
              <a:spcBef>
                <a:spcPct val="0"/>
              </a:spcBef>
              <a:spcAft>
                <a:spcPct val="0"/>
              </a:spcAft>
              <a:defRPr sz="2800" kern="1200">
                <a:solidFill>
                  <a:srgbClr val="696C70"/>
                </a:solidFill>
                <a:latin typeface="Minion Pro" pitchFamily="18" charset="0"/>
                <a:ea typeface="+mn-ea"/>
                <a:cs typeface="+mn-cs"/>
              </a:defRPr>
            </a:lvl2pPr>
            <a:lvl3pPr marL="869777" algn="l" defTabSz="1038307" rtl="0" eaLnBrk="1" fontAlgn="base" latinLnBrk="0" hangingPunct="1">
              <a:spcBef>
                <a:spcPct val="0"/>
              </a:spcBef>
              <a:spcAft>
                <a:spcPct val="0"/>
              </a:spcAft>
              <a:defRPr sz="2800" kern="1200">
                <a:solidFill>
                  <a:srgbClr val="696C70"/>
                </a:solidFill>
                <a:latin typeface="Minion Pro" pitchFamily="18" charset="0"/>
                <a:ea typeface="+mn-ea"/>
                <a:cs typeface="+mn-cs"/>
              </a:defRPr>
            </a:lvl3pPr>
            <a:lvl4pPr marL="1304666" algn="l" defTabSz="1038307" rtl="0" eaLnBrk="1" fontAlgn="base" latinLnBrk="0" hangingPunct="1">
              <a:spcBef>
                <a:spcPct val="0"/>
              </a:spcBef>
              <a:spcAft>
                <a:spcPct val="0"/>
              </a:spcAft>
              <a:defRPr sz="2800" kern="1200">
                <a:solidFill>
                  <a:srgbClr val="696C70"/>
                </a:solidFill>
                <a:latin typeface="Minion Pro" pitchFamily="18" charset="0"/>
                <a:ea typeface="+mn-ea"/>
                <a:cs typeface="+mn-cs"/>
              </a:defRPr>
            </a:lvl4pPr>
            <a:lvl5pPr marL="1739555" algn="l" defTabSz="1038307" rtl="0" eaLnBrk="1" fontAlgn="base" latinLnBrk="0" hangingPunct="1">
              <a:spcBef>
                <a:spcPct val="0"/>
              </a:spcBef>
              <a:spcAft>
                <a:spcPct val="0"/>
              </a:spcAft>
              <a:defRPr sz="2800" kern="1200">
                <a:solidFill>
                  <a:srgbClr val="696C70"/>
                </a:solidFill>
                <a:latin typeface="Minion Pro" pitchFamily="18" charset="0"/>
                <a:ea typeface="+mn-ea"/>
                <a:cs typeface="+mn-cs"/>
              </a:defRPr>
            </a:lvl5pPr>
            <a:lvl6pPr marL="455047" algn="l" defTabSz="1039656" rtl="0" eaLnBrk="1" fontAlgn="base" latinLnBrk="0" hangingPunct="1">
              <a:spcBef>
                <a:spcPct val="0"/>
              </a:spcBef>
              <a:spcAft>
                <a:spcPct val="0"/>
              </a:spcAft>
              <a:defRPr sz="2800" kern="1200">
                <a:solidFill>
                  <a:srgbClr val="696C70"/>
                </a:solidFill>
                <a:latin typeface="Minion Pro" pitchFamily="18" charset="0"/>
                <a:ea typeface="+mn-ea"/>
                <a:cs typeface="+mn-cs"/>
              </a:defRPr>
            </a:lvl6pPr>
            <a:lvl7pPr marL="910098" algn="l" defTabSz="1039656" rtl="0" eaLnBrk="1" fontAlgn="base" latinLnBrk="0" hangingPunct="1">
              <a:spcBef>
                <a:spcPct val="0"/>
              </a:spcBef>
              <a:spcAft>
                <a:spcPct val="0"/>
              </a:spcAft>
              <a:defRPr sz="2800" kern="1200">
                <a:solidFill>
                  <a:srgbClr val="696C70"/>
                </a:solidFill>
                <a:latin typeface="Minion Pro" pitchFamily="18" charset="0"/>
                <a:ea typeface="+mn-ea"/>
                <a:cs typeface="+mn-cs"/>
              </a:defRPr>
            </a:lvl7pPr>
            <a:lvl8pPr marL="1365145" algn="l" defTabSz="1039656" rtl="0" eaLnBrk="1" fontAlgn="base" latinLnBrk="0" hangingPunct="1">
              <a:spcBef>
                <a:spcPct val="0"/>
              </a:spcBef>
              <a:spcAft>
                <a:spcPct val="0"/>
              </a:spcAft>
              <a:defRPr sz="2800" kern="1200">
                <a:solidFill>
                  <a:srgbClr val="696C70"/>
                </a:solidFill>
                <a:latin typeface="Minion Pro" pitchFamily="18" charset="0"/>
                <a:ea typeface="+mn-ea"/>
                <a:cs typeface="+mn-cs"/>
              </a:defRPr>
            </a:lvl8pPr>
            <a:lvl9pPr marL="1820193" algn="l" defTabSz="1039656" rtl="0" eaLnBrk="1" fontAlgn="base" latinLnBrk="0" hangingPunct="1">
              <a:spcBef>
                <a:spcPct val="0"/>
              </a:spcBef>
              <a:spcAft>
                <a:spcPct val="0"/>
              </a:spcAft>
              <a:defRPr sz="2800" kern="1200">
                <a:solidFill>
                  <a:srgbClr val="696C70"/>
                </a:solidFill>
                <a:latin typeface="Minion Pro" pitchFamily="18" charset="0"/>
                <a:ea typeface="+mn-ea"/>
                <a:cs typeface="+mn-cs"/>
              </a:defRPr>
            </a:lvl9pPr>
          </a:lstStyle>
          <a:p>
            <a:pPr lvl="0" algn="r">
              <a:defRPr/>
            </a:pPr>
            <a:r>
              <a:rPr kumimoji="0" lang="en-US" sz="1070" b="1" i="0" u="none" strike="noStrike" kern="0" cap="none" spc="0" normalizeH="0" baseline="0" noProof="0">
                <a:ln>
                  <a:noFill/>
                </a:ln>
                <a:solidFill>
                  <a:schemeClr val="bg1"/>
                </a:solidFill>
                <a:effectLst/>
                <a:uLnTx/>
                <a:uFillTx/>
                <a:latin typeface="Noto Sans CJK JP Regular" panose="020B0500000000000000" pitchFamily="34" charset="-128"/>
                <a:ea typeface="Noto Sans CJK JP Regular" panose="020B0500000000000000" pitchFamily="34" charset="-128"/>
              </a:rPr>
              <a:t>USD</a:t>
            </a:r>
          </a:p>
        </p:txBody>
      </p:sp>
    </p:spTree>
    <p:custDataLst>
      <p:tags r:id="rId1"/>
    </p:custDataLst>
    <p:extLst>
      <p:ext uri="{BB962C8B-B14F-4D97-AF65-F5344CB8AC3E}">
        <p14:creationId xmlns:p14="http://schemas.microsoft.com/office/powerpoint/2010/main" val="280179741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A6A4F2-C67E-836B-C09E-A06999167447}"/>
              </a:ext>
            </a:extLst>
          </p:cNvPr>
          <p:cNvSpPr>
            <a:spLocks noGrp="1"/>
          </p:cNvSpPr>
          <p:nvPr>
            <p:ph type="body" sz="quarter" idx="12"/>
          </p:nvPr>
        </p:nvSpPr>
        <p:spPr/>
        <p:txBody>
          <a:bodyPr/>
          <a:lstStyle/>
          <a:p>
            <a:r>
              <a:rPr lang="en-US" dirty="0"/>
              <a:t>Dimensional</a:t>
            </a:r>
          </a:p>
        </p:txBody>
      </p:sp>
      <p:sp>
        <p:nvSpPr>
          <p:cNvPr id="3" name="Text Placeholder 2">
            <a:extLst>
              <a:ext uri="{FF2B5EF4-FFF2-40B4-BE49-F238E27FC236}">
                <a16:creationId xmlns:a16="http://schemas.microsoft.com/office/drawing/2014/main" id="{361DA463-9F11-B523-DA41-1B9458529564}"/>
              </a:ext>
            </a:extLst>
          </p:cNvPr>
          <p:cNvSpPr>
            <a:spLocks noGrp="1"/>
          </p:cNvSpPr>
          <p:nvPr>
            <p:ph type="body" sz="quarter" idx="19"/>
          </p:nvPr>
        </p:nvSpPr>
        <p:spPr/>
        <p:txBody>
          <a:bodyPr/>
          <a:lstStyle/>
          <a:p>
            <a:endParaRPr lang="en-US"/>
          </a:p>
        </p:txBody>
      </p:sp>
    </p:spTree>
    <p:extLst>
      <p:ext uri="{BB962C8B-B14F-4D97-AF65-F5344CB8AC3E}">
        <p14:creationId xmlns:p14="http://schemas.microsoft.com/office/powerpoint/2010/main" val="394661371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AssetID" descr="svtx:content/slide/@id">
            <a:extLst>
              <a:ext uri="{FF2B5EF4-FFF2-40B4-BE49-F238E27FC236}">
                <a16:creationId xmlns:a16="http://schemas.microsoft.com/office/drawing/2014/main" id="{4A9FF051-11ED-D5FB-387F-A34F020F34B0}"/>
              </a:ext>
            </a:extLst>
          </p:cNvPr>
          <p:cNvSpPr>
            <a:spLocks noGrp="1" noRot="1" noMove="1" noResize="1" noEditPoints="1" noAdjustHandles="1" noChangeArrowheads="1" noChangeShapeType="1"/>
          </p:cNvSpPr>
          <p:nvPr>
            <p:ph type="body" sz="quarter" idx="20"/>
          </p:nvPr>
        </p:nvSpPr>
        <p:spPr/>
        <p:txBody>
          <a:bodyPr/>
          <a:lstStyle/>
          <a:p>
            <a:r>
              <a:rPr kumimoji="0" lang="en-US" sz="700" b="0" i="0" u="none" strike="noStrike" kern="1200" cap="none" spc="0" normalizeH="0" baseline="0" noProof="0">
                <a:ln>
                  <a:noFill/>
                </a:ln>
                <a:solidFill>
                  <a:srgbClr val="FFFFFF">
                    <a:lumMod val="50000"/>
                  </a:srgbClr>
                </a:solidFill>
                <a:effectLst/>
                <a:uLnTx/>
                <a:uFillTx/>
                <a:latin typeface="Avenir LT 35 Light" panose="020B0303020000020003" pitchFamily="34" charset="0"/>
                <a:ea typeface="Noto Sans CJK JP Regular"/>
                <a:cs typeface="Arial"/>
              </a:rPr>
              <a:t>27310</a:t>
            </a:r>
            <a:endParaRPr lang="en-US"/>
          </a:p>
        </p:txBody>
      </p:sp>
      <p:sp>
        <p:nvSpPr>
          <p:cNvPr id="4" name="Title 10">
            <a:extLst>
              <a:ext uri="{FF2B5EF4-FFF2-40B4-BE49-F238E27FC236}">
                <a16:creationId xmlns:a16="http://schemas.microsoft.com/office/drawing/2014/main" id="{5C50599B-7326-B8A3-BBE1-831506E13131}"/>
              </a:ext>
            </a:extLst>
          </p:cNvPr>
          <p:cNvSpPr>
            <a:spLocks noGrp="1"/>
          </p:cNvSpPr>
          <p:nvPr>
            <p:ph type="title"/>
          </p:nvPr>
        </p:nvSpPr>
        <p:spPr/>
        <p:txBody>
          <a:bodyPr/>
          <a:lstStyle/>
          <a:p>
            <a:r>
              <a:rPr lang="en-US"/>
              <a:t>Markets Have Rewarded Discipline </a:t>
            </a:r>
          </a:p>
        </p:txBody>
      </p:sp>
      <p:sp>
        <p:nvSpPr>
          <p:cNvPr id="6" name="Text Placeholder 2">
            <a:extLst>
              <a:ext uri="{FF2B5EF4-FFF2-40B4-BE49-F238E27FC236}">
                <a16:creationId xmlns:a16="http://schemas.microsoft.com/office/drawing/2014/main" id="{73F4D028-E262-3BAF-705E-989CBD0D77F1}"/>
              </a:ext>
            </a:extLst>
          </p:cNvPr>
          <p:cNvSpPr>
            <a:spLocks noGrp="1"/>
          </p:cNvSpPr>
          <p:nvPr>
            <p:ph type="body" sz="quarter" idx="13"/>
          </p:nvPr>
        </p:nvSpPr>
        <p:spPr/>
        <p:txBody>
          <a:bodyPr/>
          <a:lstStyle/>
          <a:p>
            <a:r>
              <a:rPr lang="en-US"/>
              <a:t>Growth of a dollar—MSCI World Index (net dividends), 1970–2025</a:t>
            </a:r>
          </a:p>
        </p:txBody>
      </p:sp>
      <p:sp>
        <p:nvSpPr>
          <p:cNvPr id="7" name="Text Placeholder 1">
            <a:extLst>
              <a:ext uri="{FF2B5EF4-FFF2-40B4-BE49-F238E27FC236}">
                <a16:creationId xmlns:a16="http://schemas.microsoft.com/office/drawing/2014/main" id="{0D3B52E9-E608-781E-1FAC-A781535FB0E2}"/>
              </a:ext>
            </a:extLst>
          </p:cNvPr>
          <p:cNvSpPr>
            <a:spLocks noGrp="1"/>
          </p:cNvSpPr>
          <p:nvPr>
            <p:ph type="body" sz="quarter" idx="15"/>
          </p:nvPr>
        </p:nvSpPr>
        <p:spPr/>
        <p:txBody>
          <a:bodyPr/>
          <a:lstStyle/>
          <a:p>
            <a:r>
              <a:rPr lang="en-US" b="1"/>
              <a:t>Past performance is no guarantee of future results. Indices are not available for direct investment. Their performance does not reflect the expenses associated with the management of an actual portfolio. </a:t>
            </a:r>
            <a:r>
              <a:rPr lang="en-US"/>
              <a:t>In USD. MSCI data © MSCI 2026, all rights reserved. Data presented in the Growth of $1 chart is hypothetical and assumes reinvestment of income and no transaction costs or taxes. The chart is for illustrative purposes only and is not indicative of any investment.</a:t>
            </a:r>
          </a:p>
        </p:txBody>
      </p:sp>
      <p:sp>
        <p:nvSpPr>
          <p:cNvPr id="3" name="Slide Number Placeholder 2">
            <a:extLst>
              <a:ext uri="{FF2B5EF4-FFF2-40B4-BE49-F238E27FC236}">
                <a16:creationId xmlns:a16="http://schemas.microsoft.com/office/drawing/2014/main" id="{F633DBE5-3C34-D34D-0E27-6A42E0018806}"/>
              </a:ext>
            </a:extLst>
          </p:cNvPr>
          <p:cNvSpPr txBox="1"/>
          <p:nvPr/>
        </p:nvSpPr>
        <p:spPr>
          <a:xfrm>
            <a:off x="9563100" y="7037388"/>
            <a:ext cx="495300" cy="303212"/>
          </a:xfrm>
          <a:prstGeom prst="rect">
            <a:avLst/>
          </a:prstGeom>
        </p:spPr>
        <p:txBody>
          <a:bodyPr lIns="0" tIns="45720" rIns="0" bIns="45720" anchor="b"/>
          <a:lstStyle>
            <a:defPPr>
              <a:defRPr lang="en-US"/>
            </a:defPPr>
            <a:lvl1pPr marL="0" algn="l" defTabSz="1018824" rtl="0" eaLnBrk="1" fontAlgn="base" latinLnBrk="0" hangingPunct="1">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914400" rtl="0" eaLnBrk="1" fontAlgn="base" latinLnBrk="0" hangingPunct="1">
                <a:lnSpc>
                  <a:spcPct val="100000"/>
                </a:lnSpc>
                <a:spcBef>
                  <a:spcPct val="0"/>
                </a:spcBef>
                <a:spcAft>
                  <a:spcPct val="0"/>
                </a:spcAft>
                <a:buClrTx/>
                <a:buSzTx/>
                <a:buFontTx/>
                <a:buNone/>
                <a:defRPr/>
              </a:pPr>
              <a:t>19</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grpSp>
        <p:nvGrpSpPr>
          <p:cNvPr id="9" name="Group 8">
            <a:extLst>
              <a:ext uri="{FF2B5EF4-FFF2-40B4-BE49-F238E27FC236}">
                <a16:creationId xmlns:a16="http://schemas.microsoft.com/office/drawing/2014/main" id="{41AC8EF5-18D4-40B1-BF23-BD7A98340B42}"/>
              </a:ext>
            </a:extLst>
          </p:cNvPr>
          <p:cNvGrpSpPr/>
          <p:nvPr/>
        </p:nvGrpSpPr>
        <p:grpSpPr>
          <a:xfrm>
            <a:off x="270050" y="1964241"/>
            <a:ext cx="9405863" cy="5079654"/>
            <a:chOff x="270050" y="1964241"/>
            <a:chExt cx="9405863" cy="5079654"/>
          </a:xfrm>
        </p:grpSpPr>
        <p:cxnSp>
          <p:nvCxnSpPr>
            <p:cNvPr id="39" name="Straight Connector 38">
              <a:extLst>
                <a:ext uri="{FF2B5EF4-FFF2-40B4-BE49-F238E27FC236}">
                  <a16:creationId xmlns:a16="http://schemas.microsoft.com/office/drawing/2014/main" id="{AC882174-E8AA-4396-89DA-233322019750}"/>
                </a:ext>
              </a:extLst>
            </p:cNvPr>
            <p:cNvCxnSpPr/>
            <p:nvPr/>
          </p:nvCxnSpPr>
          <p:spPr>
            <a:xfrm flipH="1" flipV="1">
              <a:off x="7280066" y="2615611"/>
              <a:ext cx="0" cy="301625"/>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6A863C7-794D-2FCF-518F-3271DE48FBBD}"/>
                </a:ext>
              </a:extLst>
            </p:cNvPr>
            <p:cNvCxnSpPr/>
            <p:nvPr/>
          </p:nvCxnSpPr>
          <p:spPr>
            <a:xfrm flipH="1" flipV="1">
              <a:off x="8725018" y="2265289"/>
              <a:ext cx="0" cy="19741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C37FB24-DFF5-5167-37B4-90F0353F241B}"/>
                </a:ext>
              </a:extLst>
            </p:cNvPr>
            <p:cNvCxnSpPr/>
            <p:nvPr/>
          </p:nvCxnSpPr>
          <p:spPr>
            <a:xfrm flipH="1" flipV="1">
              <a:off x="8633317" y="2510543"/>
              <a:ext cx="0" cy="143940"/>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C2862FA-43A7-4C4C-B665-68862066EC47}"/>
                </a:ext>
              </a:extLst>
            </p:cNvPr>
            <p:cNvCxnSpPr/>
            <p:nvPr/>
          </p:nvCxnSpPr>
          <p:spPr>
            <a:xfrm flipH="1" flipV="1">
              <a:off x="8475644" y="2443648"/>
              <a:ext cx="0" cy="582091"/>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E26463D-66C5-95DF-4386-2A1974496C25}"/>
                </a:ext>
              </a:extLst>
            </p:cNvPr>
            <p:cNvCxnSpPr/>
            <p:nvPr/>
          </p:nvCxnSpPr>
          <p:spPr>
            <a:xfrm flipH="1" flipV="1">
              <a:off x="7626618" y="2653708"/>
              <a:ext cx="0" cy="215501"/>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B41D62C-345C-E5F2-2758-781971471628}"/>
                </a:ext>
              </a:extLst>
            </p:cNvPr>
            <p:cNvCxnSpPr/>
            <p:nvPr/>
          </p:nvCxnSpPr>
          <p:spPr>
            <a:xfrm flipH="1" flipV="1">
              <a:off x="7108617" y="3064738"/>
              <a:ext cx="0" cy="231502"/>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C58E7D3-865F-C01C-12CD-2C584618C860}"/>
                </a:ext>
              </a:extLst>
            </p:cNvPr>
            <p:cNvCxnSpPr/>
            <p:nvPr/>
          </p:nvCxnSpPr>
          <p:spPr>
            <a:xfrm flipH="1" flipV="1">
              <a:off x="6672471" y="2941915"/>
              <a:ext cx="0" cy="216320"/>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1310354-4746-FDD7-0831-A1A98529523B}"/>
                </a:ext>
              </a:extLst>
            </p:cNvPr>
            <p:cNvCxnSpPr/>
            <p:nvPr/>
          </p:nvCxnSpPr>
          <p:spPr>
            <a:xfrm flipH="1" flipV="1">
              <a:off x="6481430" y="3104706"/>
              <a:ext cx="0" cy="504825"/>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3CEB1B7-5B34-97CD-7C11-7AFC03AB873A}"/>
                </a:ext>
              </a:extLst>
            </p:cNvPr>
            <p:cNvCxnSpPr/>
            <p:nvPr/>
          </p:nvCxnSpPr>
          <p:spPr>
            <a:xfrm flipH="1" flipV="1">
              <a:off x="6233971" y="2859423"/>
              <a:ext cx="0" cy="185866"/>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A06A3BE-D0EC-158F-92D0-C75FA7D24416}"/>
                </a:ext>
              </a:extLst>
            </p:cNvPr>
            <p:cNvCxnSpPr/>
            <p:nvPr/>
          </p:nvCxnSpPr>
          <p:spPr>
            <a:xfrm flipH="1" flipV="1">
              <a:off x="6016377" y="3216086"/>
              <a:ext cx="0" cy="380985"/>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25648FA-E27F-A723-8439-D00FFC926AD2}"/>
                </a:ext>
              </a:extLst>
            </p:cNvPr>
            <p:cNvCxnSpPr/>
            <p:nvPr/>
          </p:nvCxnSpPr>
          <p:spPr>
            <a:xfrm flipH="1" flipV="1">
              <a:off x="5666782" y="3516844"/>
              <a:ext cx="0" cy="523306"/>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DE5BF1A-A29D-3F29-745C-AD702F97F62E}"/>
                </a:ext>
              </a:extLst>
            </p:cNvPr>
            <p:cNvCxnSpPr/>
            <p:nvPr/>
          </p:nvCxnSpPr>
          <p:spPr>
            <a:xfrm flipH="1" flipV="1">
              <a:off x="5440661" y="3135460"/>
              <a:ext cx="0" cy="23941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0EE2906-1E62-A1E2-1700-50D6D10C8B56}"/>
                </a:ext>
              </a:extLst>
            </p:cNvPr>
            <p:cNvCxnSpPr/>
            <p:nvPr/>
          </p:nvCxnSpPr>
          <p:spPr>
            <a:xfrm flipH="1" flipV="1">
              <a:off x="5222698" y="3189609"/>
              <a:ext cx="0" cy="264624"/>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85059A9-ADBF-80DA-D03F-334358C91E53}"/>
                </a:ext>
              </a:extLst>
            </p:cNvPr>
            <p:cNvCxnSpPr/>
            <p:nvPr/>
          </p:nvCxnSpPr>
          <p:spPr>
            <a:xfrm flipH="1" flipV="1">
              <a:off x="4979964" y="3035636"/>
              <a:ext cx="0" cy="289823"/>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643843F-B6ED-43C2-606A-47D30173A669}"/>
                </a:ext>
              </a:extLst>
            </p:cNvPr>
            <p:cNvCxnSpPr/>
            <p:nvPr/>
          </p:nvCxnSpPr>
          <p:spPr>
            <a:xfrm flipH="1" flipV="1">
              <a:off x="4815899" y="3424222"/>
              <a:ext cx="0" cy="50404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CEF0736-4820-E606-CDDF-E56B7E87D184}"/>
                </a:ext>
              </a:extLst>
            </p:cNvPr>
            <p:cNvCxnSpPr/>
            <p:nvPr/>
          </p:nvCxnSpPr>
          <p:spPr>
            <a:xfrm flipH="1" flipV="1">
              <a:off x="3637029" y="3460751"/>
              <a:ext cx="0" cy="346528"/>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1EF3D54-D66B-FAF8-9493-6BA6732198AF}"/>
                </a:ext>
              </a:extLst>
            </p:cNvPr>
            <p:cNvCxnSpPr/>
            <p:nvPr/>
          </p:nvCxnSpPr>
          <p:spPr>
            <a:xfrm flipH="1" flipV="1">
              <a:off x="3789785" y="3506526"/>
              <a:ext cx="0" cy="34364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D193730-BA5C-C265-7B63-482B55098058}"/>
                </a:ext>
              </a:extLst>
            </p:cNvPr>
            <p:cNvCxnSpPr/>
            <p:nvPr/>
          </p:nvCxnSpPr>
          <p:spPr>
            <a:xfrm flipH="1" flipV="1">
              <a:off x="3370511" y="3913003"/>
              <a:ext cx="0" cy="255552"/>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0F05A2F-659D-5656-9812-1450A550BE7C}"/>
                </a:ext>
              </a:extLst>
            </p:cNvPr>
            <p:cNvCxnSpPr/>
            <p:nvPr/>
          </p:nvCxnSpPr>
          <p:spPr>
            <a:xfrm flipH="1" flipV="1">
              <a:off x="2345692" y="4437375"/>
              <a:ext cx="0" cy="239124"/>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8134E48-0C9E-8EFF-4A2F-EBDEC2496559}"/>
                </a:ext>
              </a:extLst>
            </p:cNvPr>
            <p:cNvCxnSpPr/>
            <p:nvPr/>
          </p:nvCxnSpPr>
          <p:spPr>
            <a:xfrm flipH="1" flipV="1">
              <a:off x="2216178" y="4837007"/>
              <a:ext cx="0" cy="32447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5A78D20-8368-F4DC-8CF1-5C754DE8B162}"/>
                </a:ext>
              </a:extLst>
            </p:cNvPr>
            <p:cNvCxnSpPr/>
            <p:nvPr/>
          </p:nvCxnSpPr>
          <p:spPr>
            <a:xfrm flipH="1" flipV="1">
              <a:off x="1420777" y="5232371"/>
              <a:ext cx="0" cy="368263"/>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17" name="Chart 16">
              <a:extLst>
                <a:ext uri="{FF2B5EF4-FFF2-40B4-BE49-F238E27FC236}">
                  <a16:creationId xmlns:a16="http://schemas.microsoft.com/office/drawing/2014/main" id="{F97FF4EE-BD4B-F830-4850-538CC6FA77F2}"/>
                </a:ext>
              </a:extLst>
            </p:cNvPr>
            <p:cNvGraphicFramePr/>
            <p:nvPr/>
          </p:nvGraphicFramePr>
          <p:xfrm>
            <a:off x="270050" y="2052891"/>
            <a:ext cx="8950150" cy="4991004"/>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E451C3-79DD-D062-9663-AC6D9695E819}"/>
                </a:ext>
              </a:extLst>
            </p:cNvPr>
            <p:cNvCxnSpPr/>
            <p:nvPr/>
          </p:nvCxnSpPr>
          <p:spPr>
            <a:xfrm flipH="1" flipV="1">
              <a:off x="1350348" y="4831295"/>
              <a:ext cx="0" cy="188695"/>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115B354-5F22-8A6E-D19B-3E92E9D240C2}"/>
                </a:ext>
              </a:extLst>
            </p:cNvPr>
            <p:cNvCxnSpPr/>
            <p:nvPr/>
          </p:nvCxnSpPr>
          <p:spPr>
            <a:xfrm flipH="1" flipV="1">
              <a:off x="1279775" y="4592268"/>
              <a:ext cx="0" cy="368263"/>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5418F7-0A69-8B1C-074F-37AB1380EDC9}"/>
                </a:ext>
              </a:extLst>
            </p:cNvPr>
            <p:cNvCxnSpPr/>
            <p:nvPr/>
          </p:nvCxnSpPr>
          <p:spPr>
            <a:xfrm flipH="1" flipV="1">
              <a:off x="2150563" y="4155668"/>
              <a:ext cx="0" cy="679836"/>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707047A-190E-8AD8-C483-8E4A4730647B}"/>
                </a:ext>
              </a:extLst>
            </p:cNvPr>
            <p:cNvCxnSpPr/>
            <p:nvPr/>
          </p:nvCxnSpPr>
          <p:spPr>
            <a:xfrm flipH="1" flipV="1">
              <a:off x="5183491" y="2771210"/>
              <a:ext cx="0" cy="349679"/>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794A357-02D9-57FB-6AED-B50CC5D03D16}"/>
                </a:ext>
              </a:extLst>
            </p:cNvPr>
            <p:cNvCxnSpPr/>
            <p:nvPr/>
          </p:nvCxnSpPr>
          <p:spPr>
            <a:xfrm flipH="1" flipV="1">
              <a:off x="8209961" y="2500034"/>
              <a:ext cx="0" cy="234156"/>
            </a:xfrm>
            <a:prstGeom prst="line">
              <a:avLst/>
            </a:prstGeom>
            <a:ln w="63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51B4D0F4-12E6-D9E5-05A8-04931269D6E6}"/>
                </a:ext>
              </a:extLst>
            </p:cNvPr>
            <p:cNvSpPr txBox="1"/>
            <p:nvPr/>
          </p:nvSpPr>
          <p:spPr>
            <a:xfrm>
              <a:off x="5029200" y="5397990"/>
              <a:ext cx="4318001" cy="861774"/>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ts val="2012"/>
                </a:lnSpc>
                <a:spcBef>
                  <a:spcPct val="0"/>
                </a:spcBef>
                <a:spcAft>
                  <a:spcPct val="0"/>
                </a:spcAft>
                <a:buClrTx/>
                <a:buSzTx/>
                <a:buFontTx/>
                <a:buNone/>
                <a:defRPr/>
              </a:pPr>
              <a:r>
                <a:rPr kumimoji="0" lang="en-US" b="0" i="0" u="none" strike="noStrike" kern="1200" cap="none" spc="0" normalizeH="0" baseline="0" noProof="0">
                  <a:ln>
                    <a:noFill/>
                  </a:ln>
                  <a:solidFill>
                    <a:srgbClr val="1398A4"/>
                  </a:solidFill>
                  <a:effectLst/>
                  <a:uLnTx/>
                  <a:uFillTx/>
                  <a:latin typeface="Avenir LT 35 Light" panose="020B0303020000020003" pitchFamily="34" charset="0"/>
                  <a:ea typeface="Noto Sans CJK JP Regular"/>
                  <a:cs typeface="Arial" pitchFamily="34" charset="0"/>
                </a:rPr>
                <a:t>A disciplined investor looks beyond</a:t>
              </a:r>
              <a:br>
                <a:rPr kumimoji="0" lang="en-US" b="0" i="0" u="none" strike="noStrike" kern="1200" cap="none" spc="0" normalizeH="0" baseline="0" noProof="0">
                  <a:ln>
                    <a:noFill/>
                  </a:ln>
                  <a:solidFill>
                    <a:srgbClr val="1398A4"/>
                  </a:solidFill>
                  <a:effectLst/>
                  <a:uLnTx/>
                  <a:uFillTx/>
                  <a:latin typeface="Avenir LT 35 Light" panose="020B0303020000020003" pitchFamily="34" charset="0"/>
                  <a:ea typeface="Noto Sans CJK JP Regular"/>
                  <a:cs typeface="Arial" pitchFamily="34" charset="0"/>
                </a:rPr>
              </a:br>
              <a:r>
                <a:rPr kumimoji="0" lang="en-US" b="0" i="0" u="none" strike="noStrike" kern="1200" cap="none" spc="0" normalizeH="0" baseline="0" noProof="0">
                  <a:ln>
                    <a:noFill/>
                  </a:ln>
                  <a:solidFill>
                    <a:srgbClr val="1398A4"/>
                  </a:solidFill>
                  <a:effectLst/>
                  <a:uLnTx/>
                  <a:uFillTx/>
                  <a:latin typeface="Avenir LT 35 Light" panose="020B0303020000020003" pitchFamily="34" charset="0"/>
                  <a:ea typeface="Noto Sans CJK JP Regular"/>
                  <a:cs typeface="Arial" pitchFamily="34" charset="0"/>
                </a:rPr>
                <a:t>the concerns of today to the long-term growth potential of markets.   </a:t>
              </a:r>
            </a:p>
          </p:txBody>
        </p:sp>
        <p:sp>
          <p:nvSpPr>
            <p:cNvPr id="18" name="TextBox 17">
              <a:extLst>
                <a:ext uri="{FF2B5EF4-FFF2-40B4-BE49-F238E27FC236}">
                  <a16:creationId xmlns:a16="http://schemas.microsoft.com/office/drawing/2014/main" id="{5D0E7F09-EC5E-EA21-BC77-1422A09E9111}"/>
                </a:ext>
              </a:extLst>
            </p:cNvPr>
            <p:cNvSpPr txBox="1"/>
            <p:nvPr/>
          </p:nvSpPr>
          <p:spPr>
            <a:xfrm>
              <a:off x="9100114" y="1964241"/>
              <a:ext cx="575799" cy="289310"/>
            </a:xfrm>
            <a:prstGeom prst="rect">
              <a:avLst/>
            </a:prstGeom>
            <a:noFill/>
          </p:spPr>
          <p:txBody>
            <a:bodyPr wrap="none"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280" b="1" i="0" u="none" strike="noStrike" kern="1200" cap="none" spc="0" normalizeH="0" baseline="0" noProof="0">
                  <a:ln>
                    <a:noFill/>
                  </a:ln>
                  <a:solidFill>
                    <a:srgbClr val="96B400"/>
                  </a:solidFill>
                  <a:effectLst/>
                  <a:uLnTx/>
                  <a:uFillTx/>
                  <a:latin typeface="Avenir LT 55 Roman"/>
                  <a:ea typeface="Noto Sans CJK JP Regular"/>
                  <a:cs typeface="Arial" pitchFamily="34" charset="0"/>
                </a:rPr>
                <a:t>$142</a:t>
              </a:r>
            </a:p>
          </p:txBody>
        </p:sp>
        <p:sp>
          <p:nvSpPr>
            <p:cNvPr id="58" name="TextBox 57">
              <a:extLst>
                <a:ext uri="{FF2B5EF4-FFF2-40B4-BE49-F238E27FC236}">
                  <a16:creationId xmlns:a16="http://schemas.microsoft.com/office/drawing/2014/main" id="{AB0BA1E4-2037-C6C7-6363-287DDCB93000}"/>
                </a:ext>
              </a:extLst>
            </p:cNvPr>
            <p:cNvSpPr txBox="1"/>
            <p:nvPr/>
          </p:nvSpPr>
          <p:spPr>
            <a:xfrm>
              <a:off x="7089482" y="3350213"/>
              <a:ext cx="733134" cy="500137"/>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US home prices hit bottom</a:t>
              </a:r>
            </a:p>
            <a:p>
              <a:pPr marL="0" marR="0" lvl="0" indent="0" algn="l" defTabSz="914400" rtl="0" eaLnBrk="1" fontAlgn="base" latinLnBrk="0" hangingPunct="1">
                <a:lnSpc>
                  <a:spcPct val="100000"/>
                </a:lnSpc>
                <a:spcBef>
                  <a:spcPct val="0"/>
                </a:spcBef>
                <a:spcAft>
                  <a:spcPts val="30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Fiscal cliff worries</a:t>
              </a:r>
            </a:p>
          </p:txBody>
        </p:sp>
        <p:sp>
          <p:nvSpPr>
            <p:cNvPr id="59" name="TextBox 58">
              <a:extLst>
                <a:ext uri="{FF2B5EF4-FFF2-40B4-BE49-F238E27FC236}">
                  <a16:creationId xmlns:a16="http://schemas.microsoft.com/office/drawing/2014/main" id="{43B2BE52-EAA7-AEE7-FF7C-1A0C4D6ACFA2}"/>
                </a:ext>
              </a:extLst>
            </p:cNvPr>
            <p:cNvSpPr txBox="1"/>
            <p:nvPr/>
          </p:nvSpPr>
          <p:spPr>
            <a:xfrm>
              <a:off x="6541752" y="2680336"/>
              <a:ext cx="929491" cy="230832"/>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Eurozone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debt crisis</a:t>
              </a:r>
            </a:p>
          </p:txBody>
        </p:sp>
        <p:sp>
          <p:nvSpPr>
            <p:cNvPr id="60" name="TextBox 59">
              <a:extLst>
                <a:ext uri="{FF2B5EF4-FFF2-40B4-BE49-F238E27FC236}">
                  <a16:creationId xmlns:a16="http://schemas.microsoft.com/office/drawing/2014/main" id="{ED704CBD-9008-5AA7-7F60-E901351A7308}"/>
                </a:ext>
              </a:extLst>
            </p:cNvPr>
            <p:cNvSpPr txBox="1"/>
            <p:nvPr/>
          </p:nvSpPr>
          <p:spPr>
            <a:xfrm>
              <a:off x="6442584" y="3659101"/>
              <a:ext cx="540375"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chemeClr val="tx1">
                      <a:lumMod val="65000"/>
                      <a:lumOff val="35000"/>
                    </a:schemeClr>
                  </a:solidFill>
                  <a:effectLst/>
                  <a:uLnTx/>
                  <a:uFillTx/>
                  <a:latin typeface="Avenir LT 55 Roman"/>
                  <a:ea typeface="Noto Sans CJK JP Regular"/>
                  <a:cs typeface="Arial" pitchFamily="34" charset="0"/>
                </a:rPr>
                <a:t>Global financial crisis</a:t>
              </a:r>
            </a:p>
          </p:txBody>
        </p:sp>
        <p:sp>
          <p:nvSpPr>
            <p:cNvPr id="61" name="TextBox 60">
              <a:extLst>
                <a:ext uri="{FF2B5EF4-FFF2-40B4-BE49-F238E27FC236}">
                  <a16:creationId xmlns:a16="http://schemas.microsoft.com/office/drawing/2014/main" id="{A15DA9EB-C936-9C70-0589-D02C81F185BD}"/>
                </a:ext>
              </a:extLst>
            </p:cNvPr>
            <p:cNvSpPr txBox="1"/>
            <p:nvPr/>
          </p:nvSpPr>
          <p:spPr>
            <a:xfrm>
              <a:off x="5911990" y="2572116"/>
              <a:ext cx="484909"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Subprime mortgage crisis</a:t>
              </a:r>
            </a:p>
          </p:txBody>
        </p:sp>
        <p:sp>
          <p:nvSpPr>
            <p:cNvPr id="62" name="TextBox 61">
              <a:extLst>
                <a:ext uri="{FF2B5EF4-FFF2-40B4-BE49-F238E27FC236}">
                  <a16:creationId xmlns:a16="http://schemas.microsoft.com/office/drawing/2014/main" id="{0B180107-3461-E073-922E-667589E2A632}"/>
                </a:ext>
              </a:extLst>
            </p:cNvPr>
            <p:cNvSpPr txBox="1"/>
            <p:nvPr/>
          </p:nvSpPr>
          <p:spPr>
            <a:xfrm>
              <a:off x="5831772" y="3637861"/>
              <a:ext cx="474776"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Hurricanes Katrina and Rita</a:t>
              </a:r>
            </a:p>
          </p:txBody>
        </p:sp>
        <p:sp>
          <p:nvSpPr>
            <p:cNvPr id="63" name="TextBox 62">
              <a:extLst>
                <a:ext uri="{FF2B5EF4-FFF2-40B4-BE49-F238E27FC236}">
                  <a16:creationId xmlns:a16="http://schemas.microsoft.com/office/drawing/2014/main" id="{4B7957DA-FC32-4F29-6AF4-95FACB0F2CC0}"/>
                </a:ext>
              </a:extLst>
            </p:cNvPr>
            <p:cNvSpPr txBox="1"/>
            <p:nvPr/>
          </p:nvSpPr>
          <p:spPr>
            <a:xfrm>
              <a:off x="5500786" y="4073599"/>
              <a:ext cx="645138" cy="230832"/>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Iraq war begins</a:t>
              </a:r>
            </a:p>
          </p:txBody>
        </p:sp>
        <p:sp>
          <p:nvSpPr>
            <p:cNvPr id="64" name="TextBox 63">
              <a:extLst>
                <a:ext uri="{FF2B5EF4-FFF2-40B4-BE49-F238E27FC236}">
                  <a16:creationId xmlns:a16="http://schemas.microsoft.com/office/drawing/2014/main" id="{13956CF7-8C82-815E-F3CE-B8A4A861DE90}"/>
                </a:ext>
              </a:extLst>
            </p:cNvPr>
            <p:cNvSpPr txBox="1"/>
            <p:nvPr/>
          </p:nvSpPr>
          <p:spPr>
            <a:xfrm>
              <a:off x="5059123" y="2512494"/>
              <a:ext cx="623969" cy="230832"/>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Y2K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scare</a:t>
              </a:r>
            </a:p>
          </p:txBody>
        </p:sp>
        <p:sp>
          <p:nvSpPr>
            <p:cNvPr id="65" name="TextBox 64">
              <a:extLst>
                <a:ext uri="{FF2B5EF4-FFF2-40B4-BE49-F238E27FC236}">
                  <a16:creationId xmlns:a16="http://schemas.microsoft.com/office/drawing/2014/main" id="{A8D56024-6391-79BE-0B98-B8615888EF6E}"/>
                </a:ext>
              </a:extLst>
            </p:cNvPr>
            <p:cNvSpPr txBox="1"/>
            <p:nvPr/>
          </p:nvSpPr>
          <p:spPr>
            <a:xfrm>
              <a:off x="5368188" y="2779884"/>
              <a:ext cx="458150"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9/11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terrorist attacks</a:t>
              </a:r>
            </a:p>
          </p:txBody>
        </p:sp>
        <p:sp>
          <p:nvSpPr>
            <p:cNvPr id="66" name="TextBox 65">
              <a:extLst>
                <a:ext uri="{FF2B5EF4-FFF2-40B4-BE49-F238E27FC236}">
                  <a16:creationId xmlns:a16="http://schemas.microsoft.com/office/drawing/2014/main" id="{A1CE42D3-BAEF-F57E-3E15-4575E66C0C5B}"/>
                </a:ext>
              </a:extLst>
            </p:cNvPr>
            <p:cNvSpPr txBox="1"/>
            <p:nvPr/>
          </p:nvSpPr>
          <p:spPr>
            <a:xfrm>
              <a:off x="5062435" y="3454735"/>
              <a:ext cx="422868"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Dotcom stock crash</a:t>
              </a:r>
            </a:p>
          </p:txBody>
        </p:sp>
        <p:sp>
          <p:nvSpPr>
            <p:cNvPr id="68" name="TextBox 67">
              <a:extLst>
                <a:ext uri="{FF2B5EF4-FFF2-40B4-BE49-F238E27FC236}">
                  <a16:creationId xmlns:a16="http://schemas.microsoft.com/office/drawing/2014/main" id="{9B9F0684-2F7E-AAA6-3B04-5D7633D9999F}"/>
                </a:ext>
              </a:extLst>
            </p:cNvPr>
            <p:cNvSpPr txBox="1"/>
            <p:nvPr/>
          </p:nvSpPr>
          <p:spPr>
            <a:xfrm>
              <a:off x="7782170" y="2256618"/>
              <a:ext cx="635368" cy="230832"/>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COVID-19 pandemic</a:t>
              </a:r>
            </a:p>
          </p:txBody>
        </p:sp>
        <p:sp>
          <p:nvSpPr>
            <p:cNvPr id="71" name="TextBox 70">
              <a:extLst>
                <a:ext uri="{FF2B5EF4-FFF2-40B4-BE49-F238E27FC236}">
                  <a16:creationId xmlns:a16="http://schemas.microsoft.com/office/drawing/2014/main" id="{6A8AFFE2-60F6-854F-D5F6-137865BEBB77}"/>
                </a:ext>
              </a:extLst>
            </p:cNvPr>
            <p:cNvSpPr txBox="1"/>
            <p:nvPr/>
          </p:nvSpPr>
          <p:spPr>
            <a:xfrm>
              <a:off x="8465456" y="3065617"/>
              <a:ext cx="563733"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Russia invades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Ukraine </a:t>
              </a:r>
            </a:p>
          </p:txBody>
        </p:sp>
        <p:sp>
          <p:nvSpPr>
            <p:cNvPr id="72" name="TextBox 71">
              <a:extLst>
                <a:ext uri="{FF2B5EF4-FFF2-40B4-BE49-F238E27FC236}">
                  <a16:creationId xmlns:a16="http://schemas.microsoft.com/office/drawing/2014/main" id="{7FB427CE-D1D2-2A14-2098-6B1C9816BC62}"/>
                </a:ext>
              </a:extLst>
            </p:cNvPr>
            <p:cNvSpPr txBox="1"/>
            <p:nvPr/>
          </p:nvSpPr>
          <p:spPr>
            <a:xfrm>
              <a:off x="8290008" y="2005207"/>
              <a:ext cx="780354" cy="230832"/>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Israel-Hamas conflict begins</a:t>
              </a:r>
            </a:p>
          </p:txBody>
        </p:sp>
        <p:sp>
          <p:nvSpPr>
            <p:cNvPr id="8" name="TextBox 7">
              <a:extLst>
                <a:ext uri="{FF2B5EF4-FFF2-40B4-BE49-F238E27FC236}">
                  <a16:creationId xmlns:a16="http://schemas.microsoft.com/office/drawing/2014/main" id="{D55D935F-7ADE-CE57-2C89-072D688C4B51}"/>
                </a:ext>
              </a:extLst>
            </p:cNvPr>
            <p:cNvSpPr txBox="1"/>
            <p:nvPr/>
          </p:nvSpPr>
          <p:spPr>
            <a:xfrm>
              <a:off x="7486204" y="2526991"/>
              <a:ext cx="312096" cy="115416"/>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Brexit</a:t>
              </a:r>
            </a:p>
          </p:txBody>
        </p:sp>
        <p:sp>
          <p:nvSpPr>
            <p:cNvPr id="51" name="TextBox 50">
              <a:extLst>
                <a:ext uri="{FF2B5EF4-FFF2-40B4-BE49-F238E27FC236}">
                  <a16:creationId xmlns:a16="http://schemas.microsoft.com/office/drawing/2014/main" id="{376F2322-9868-10D1-C46C-6013E980E3CE}"/>
                </a:ext>
              </a:extLst>
            </p:cNvPr>
            <p:cNvSpPr txBox="1"/>
            <p:nvPr/>
          </p:nvSpPr>
          <p:spPr>
            <a:xfrm>
              <a:off x="4573479" y="2728775"/>
              <a:ext cx="761608" cy="438582"/>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Russian financial crisis</a:t>
              </a:r>
            </a:p>
          </p:txBody>
        </p:sp>
        <p:sp>
          <p:nvSpPr>
            <p:cNvPr id="52" name="TextBox 51">
              <a:extLst>
                <a:ext uri="{FF2B5EF4-FFF2-40B4-BE49-F238E27FC236}">
                  <a16:creationId xmlns:a16="http://schemas.microsoft.com/office/drawing/2014/main" id="{2DD33997-0ED4-5A82-DAEA-6C25BB47571C}"/>
                </a:ext>
              </a:extLst>
            </p:cNvPr>
            <p:cNvSpPr txBox="1"/>
            <p:nvPr/>
          </p:nvSpPr>
          <p:spPr>
            <a:xfrm>
              <a:off x="4715564" y="3962920"/>
              <a:ext cx="575372"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Asian currency crisis</a:t>
              </a:r>
            </a:p>
          </p:txBody>
        </p:sp>
        <p:sp>
          <p:nvSpPr>
            <p:cNvPr id="53" name="TextBox 52">
              <a:extLst>
                <a:ext uri="{FF2B5EF4-FFF2-40B4-BE49-F238E27FC236}">
                  <a16:creationId xmlns:a16="http://schemas.microsoft.com/office/drawing/2014/main" id="{B79463DA-2D3C-9824-6925-2CE38BEE619C}"/>
                </a:ext>
              </a:extLst>
            </p:cNvPr>
            <p:cNvSpPr txBox="1"/>
            <p:nvPr/>
          </p:nvSpPr>
          <p:spPr>
            <a:xfrm>
              <a:off x="3669345" y="3227061"/>
              <a:ext cx="815199" cy="323165"/>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Iraq invades Kuwait</a:t>
              </a:r>
            </a:p>
          </p:txBody>
        </p:sp>
        <p:sp>
          <p:nvSpPr>
            <p:cNvPr id="54" name="TextBox 53">
              <a:extLst>
                <a:ext uri="{FF2B5EF4-FFF2-40B4-BE49-F238E27FC236}">
                  <a16:creationId xmlns:a16="http://schemas.microsoft.com/office/drawing/2014/main" id="{B443C89E-ABA9-2085-AAC2-FAF90F4ABE72}"/>
                </a:ext>
              </a:extLst>
            </p:cNvPr>
            <p:cNvSpPr txBox="1"/>
            <p:nvPr/>
          </p:nvSpPr>
          <p:spPr>
            <a:xfrm>
              <a:off x="3109727" y="3273804"/>
              <a:ext cx="585788"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Savings and loan crisis</a:t>
              </a:r>
            </a:p>
          </p:txBody>
        </p:sp>
        <p:sp>
          <p:nvSpPr>
            <p:cNvPr id="55" name="TextBox 54">
              <a:extLst>
                <a:ext uri="{FF2B5EF4-FFF2-40B4-BE49-F238E27FC236}">
                  <a16:creationId xmlns:a16="http://schemas.microsoft.com/office/drawing/2014/main" id="{DB8C350D-110C-AE53-C5BE-161F17680C78}"/>
                </a:ext>
              </a:extLst>
            </p:cNvPr>
            <p:cNvSpPr txBox="1"/>
            <p:nvPr/>
          </p:nvSpPr>
          <p:spPr>
            <a:xfrm>
              <a:off x="3342146" y="4204136"/>
              <a:ext cx="524447" cy="461665"/>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Dow drops 23% on Black Monday</a:t>
              </a:r>
            </a:p>
          </p:txBody>
        </p:sp>
        <p:sp>
          <p:nvSpPr>
            <p:cNvPr id="56" name="TextBox 55">
              <a:extLst>
                <a:ext uri="{FF2B5EF4-FFF2-40B4-BE49-F238E27FC236}">
                  <a16:creationId xmlns:a16="http://schemas.microsoft.com/office/drawing/2014/main" id="{8064F743-A2B1-B4D2-9AFF-8BE3EAB7B91E}"/>
                </a:ext>
              </a:extLst>
            </p:cNvPr>
            <p:cNvSpPr txBox="1"/>
            <p:nvPr/>
          </p:nvSpPr>
          <p:spPr>
            <a:xfrm>
              <a:off x="2318711" y="4183718"/>
              <a:ext cx="610735"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US inflation at 13.5%</a:t>
              </a:r>
            </a:p>
          </p:txBody>
        </p:sp>
        <p:sp>
          <p:nvSpPr>
            <p:cNvPr id="57" name="TextBox 56">
              <a:extLst>
                <a:ext uri="{FF2B5EF4-FFF2-40B4-BE49-F238E27FC236}">
                  <a16:creationId xmlns:a16="http://schemas.microsoft.com/office/drawing/2014/main" id="{9B81E9AC-5944-8839-4818-75AA0D9B8872}"/>
                </a:ext>
              </a:extLst>
            </p:cNvPr>
            <p:cNvSpPr txBox="1"/>
            <p:nvPr/>
          </p:nvSpPr>
          <p:spPr>
            <a:xfrm>
              <a:off x="1800834" y="3783514"/>
              <a:ext cx="812285" cy="346249"/>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BusinessWeek: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“The Death </a:t>
              </a:r>
              <a:b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b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of Equities”</a:t>
              </a:r>
            </a:p>
          </p:txBody>
        </p:sp>
        <p:sp>
          <p:nvSpPr>
            <p:cNvPr id="67" name="TextBox 66">
              <a:extLst>
                <a:ext uri="{FF2B5EF4-FFF2-40B4-BE49-F238E27FC236}">
                  <a16:creationId xmlns:a16="http://schemas.microsoft.com/office/drawing/2014/main" id="{387C7C1C-9082-D191-CDC3-33B5F868E249}"/>
                </a:ext>
              </a:extLst>
            </p:cNvPr>
            <p:cNvSpPr txBox="1"/>
            <p:nvPr/>
          </p:nvSpPr>
          <p:spPr>
            <a:xfrm>
              <a:off x="2102928" y="5193193"/>
              <a:ext cx="590227"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Gold hits record high</a:t>
              </a:r>
            </a:p>
          </p:txBody>
        </p:sp>
        <p:sp>
          <p:nvSpPr>
            <p:cNvPr id="69" name="TextBox 68">
              <a:extLst>
                <a:ext uri="{FF2B5EF4-FFF2-40B4-BE49-F238E27FC236}">
                  <a16:creationId xmlns:a16="http://schemas.microsoft.com/office/drawing/2014/main" id="{47E7746A-B77A-A20D-5819-99AF88F024F3}"/>
                </a:ext>
              </a:extLst>
            </p:cNvPr>
            <p:cNvSpPr txBox="1"/>
            <p:nvPr/>
          </p:nvSpPr>
          <p:spPr>
            <a:xfrm>
              <a:off x="1222919" y="5630963"/>
              <a:ext cx="536471"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S&amp;P 500 down 43%</a:t>
              </a:r>
            </a:p>
          </p:txBody>
        </p:sp>
        <p:sp>
          <p:nvSpPr>
            <p:cNvPr id="70" name="TextBox 69">
              <a:extLst>
                <a:ext uri="{FF2B5EF4-FFF2-40B4-BE49-F238E27FC236}">
                  <a16:creationId xmlns:a16="http://schemas.microsoft.com/office/drawing/2014/main" id="{936F71C4-43A3-4BA2-F1FA-52843206B6C9}"/>
                </a:ext>
              </a:extLst>
            </p:cNvPr>
            <p:cNvSpPr txBox="1"/>
            <p:nvPr/>
          </p:nvSpPr>
          <p:spPr>
            <a:xfrm>
              <a:off x="1337423" y="4566339"/>
              <a:ext cx="813481"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Oil prices quadruple</a:t>
              </a:r>
            </a:p>
          </p:txBody>
        </p:sp>
        <p:sp>
          <p:nvSpPr>
            <p:cNvPr id="74" name="TextBox 73">
              <a:extLst>
                <a:ext uri="{FF2B5EF4-FFF2-40B4-BE49-F238E27FC236}">
                  <a16:creationId xmlns:a16="http://schemas.microsoft.com/office/drawing/2014/main" id="{7F7C3A10-0E54-BAAF-1A12-382E45F217C4}"/>
                </a:ext>
              </a:extLst>
            </p:cNvPr>
            <p:cNvSpPr txBox="1"/>
            <p:nvPr/>
          </p:nvSpPr>
          <p:spPr>
            <a:xfrm>
              <a:off x="901539" y="4328718"/>
              <a:ext cx="472474" cy="230832"/>
            </a:xfrm>
            <a:prstGeom prst="rect">
              <a:avLst/>
            </a:prstGeom>
            <a:noFill/>
          </p:spPr>
          <p:txBody>
            <a:bodyPr wrap="square" lIns="0" tIns="0" rIns="0" bIns="0" rtlCol="0">
              <a:spAutoFit/>
            </a:bodyPr>
            <a:lstStyle>
              <a:defPPr>
                <a:defRPr lang="en-US"/>
              </a:defPPr>
              <a:lvl1pPr marL="0" marR="0" lvl="0" indent="0" algn="l" defTabSz="914400" rtl="0" eaLnBrk="1" fontAlgn="base" latinLnBrk="0" hangingPunct="1">
                <a:lnSpc>
                  <a:spcPct val="100000"/>
                </a:lnSpc>
                <a:spcBef>
                  <a:spcPct val="0"/>
                </a:spcBef>
                <a:spcAft>
                  <a:spcPct val="0"/>
                </a:spcAft>
                <a:buClrTx/>
                <a:buSzTx/>
                <a:buFontTx/>
                <a:buNone/>
                <a:defRPr kumimoji="0" sz="800" b="1" i="0" u="none" strike="noStrike" kern="1200" cap="none" spc="0" normalizeH="0" baseline="0">
                  <a:ln>
                    <a:noFill/>
                  </a:ln>
                  <a:solidFill>
                    <a:srgbClr val="000000">
                      <a:lumMod val="65000"/>
                      <a:lumOff val="35000"/>
                    </a:srgbClr>
                  </a:solidFill>
                  <a:effectLst/>
                  <a:uLnTx/>
                  <a:uFillTx/>
                  <a:latin typeface="Avenir LT 55 Roman"/>
                  <a:ea typeface="Noto Sans CJK JP Regular"/>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Arab oil embargo</a:t>
              </a:r>
            </a:p>
          </p:txBody>
        </p:sp>
        <p:sp>
          <p:nvSpPr>
            <p:cNvPr id="25" name="TextBox 24">
              <a:extLst>
                <a:ext uri="{FF2B5EF4-FFF2-40B4-BE49-F238E27FC236}">
                  <a16:creationId xmlns:a16="http://schemas.microsoft.com/office/drawing/2014/main" id="{844C6D03-E51C-9975-9FFE-4943C7F8DCC3}"/>
                </a:ext>
              </a:extLst>
            </p:cNvPr>
            <p:cNvSpPr txBox="1"/>
            <p:nvPr/>
          </p:nvSpPr>
          <p:spPr>
            <a:xfrm>
              <a:off x="8609927" y="2649682"/>
              <a:ext cx="661364"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chemeClr val="tx1">
                      <a:lumMod val="65000"/>
                      <a:lumOff val="35000"/>
                    </a:schemeClr>
                  </a:solidFill>
                  <a:effectLst/>
                  <a:uLnTx/>
                  <a:uFillTx/>
                  <a:latin typeface="Avenir LT 55 Roman"/>
                  <a:ea typeface="Noto Sans CJK JP Regular"/>
                  <a:cs typeface="Arial" pitchFamily="34" charset="0"/>
                </a:rPr>
                <a:t>US regional banking collapse</a:t>
              </a:r>
            </a:p>
          </p:txBody>
        </p:sp>
        <p:sp>
          <p:nvSpPr>
            <p:cNvPr id="42" name="TextBox 41">
              <a:extLst>
                <a:ext uri="{FF2B5EF4-FFF2-40B4-BE49-F238E27FC236}">
                  <a16:creationId xmlns:a16="http://schemas.microsoft.com/office/drawing/2014/main" id="{A3E69503-978A-19A2-10AA-3A1943BEE64D}"/>
                </a:ext>
              </a:extLst>
            </p:cNvPr>
            <p:cNvSpPr txBox="1"/>
            <p:nvPr/>
          </p:nvSpPr>
          <p:spPr>
            <a:xfrm>
              <a:off x="6917070" y="2233108"/>
              <a:ext cx="490537" cy="346249"/>
            </a:xfrm>
            <a:prstGeom prst="rect">
              <a:avLst/>
            </a:prstGeom>
            <a:noFill/>
          </p:spPr>
          <p:txBody>
            <a:bodyPr wrap="square" lIns="0" tIns="0" rIns="0" bIns="0" rtlCol="0">
              <a:spAutoFit/>
            </a:bodyPr>
            <a:lstStyle>
              <a:defPPr>
                <a:defRPr lang="en-US"/>
              </a:defPPr>
              <a:lvl1pPr marL="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1pPr>
              <a:lvl2pPr marL="4572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2pPr>
              <a:lvl3pPr marL="9144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3pPr>
              <a:lvl4pPr marL="13716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4pPr>
              <a:lvl5pPr marL="1828800" algn="l" defTabSz="914400" rtl="0" eaLnBrk="1" fontAlgn="base" latinLnBrk="0" hangingPunct="1">
                <a:spcBef>
                  <a:spcPct val="0"/>
                </a:spcBef>
                <a:spcAft>
                  <a:spcPct val="0"/>
                </a:spcAft>
                <a:defRPr sz="18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18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18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18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1800" kern="1200">
                  <a:solidFill>
                    <a:schemeClr val="tx1"/>
                  </a:solidFill>
                  <a:latin typeface="Avenir LT Com 55 Roman"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750" b="1" i="0" u="none" strike="noStrike" kern="1200" cap="none" spc="0" normalizeH="0" baseline="0" noProof="0">
                  <a:ln>
                    <a:noFill/>
                  </a:ln>
                  <a:solidFill>
                    <a:schemeClr val="tx1">
                      <a:lumMod val="65000"/>
                      <a:lumOff val="35000"/>
                    </a:schemeClr>
                  </a:solidFill>
                  <a:effectLst/>
                  <a:uLnTx/>
                  <a:uFillTx/>
                  <a:latin typeface="Avenir LT 55 Roman"/>
                  <a:ea typeface="Noto Sans CJK JP Regular"/>
                  <a:cs typeface="Arial" pitchFamily="34" charset="0"/>
                </a:rPr>
                <a:t>Russia-Ukraine war begins</a:t>
              </a:r>
              <a:endParaRPr kumimoji="0" lang="en-US" sz="750" b="1" i="0" u="none" strike="noStrike" kern="1200" cap="none" spc="0" normalizeH="0" baseline="30000" noProof="0">
                <a:ln>
                  <a:noFill/>
                </a:ln>
                <a:solidFill>
                  <a:schemeClr val="tx1">
                    <a:lumMod val="65000"/>
                    <a:lumOff val="35000"/>
                  </a:schemeClr>
                </a:solidFill>
                <a:effectLst/>
                <a:uLnTx/>
                <a:uFillTx/>
                <a:latin typeface="Avenir LT 55 Roman"/>
                <a:ea typeface="Noto Sans CJK JP Regular"/>
                <a:cs typeface="Arial" pitchFamily="34" charset="0"/>
              </a:endParaRPr>
            </a:p>
          </p:txBody>
        </p:sp>
      </p:grpSp>
    </p:spTree>
    <p:extLst>
      <p:ext uri="{BB962C8B-B14F-4D97-AF65-F5344CB8AC3E}">
        <p14:creationId xmlns:p14="http://schemas.microsoft.com/office/powerpoint/2010/main" val="350405348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23391-B5C8-15C5-30ED-AEE3966CAD88}"/>
            </a:ext>
          </a:extLst>
        </p:cNvPr>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B9BFE88E-F9C5-8649-AB35-7B8964A2FD1B}"/>
              </a:ext>
            </a:extLst>
          </p:cNvPr>
          <p:cNvSpPr>
            <a:spLocks noGrp="1" noRot="1" noMove="1" noResize="1" noEditPoints="1" noAdjustHandles="1" noChangeArrowheads="1" noChangeShapeType="1"/>
          </p:cNvSpPr>
          <p:nvPr>
            <p:ph type="body" sz="quarter" idx="20"/>
          </p:nvPr>
        </p:nvSpPr>
        <p:spPr>
          <a:xfrm>
            <a:off x="8292621" y="7334995"/>
            <a:ext cx="1744824" cy="237931"/>
          </a:xfrm>
        </p:spPr>
        <p:txBody>
          <a:bodyPr/>
          <a:lstStyle/>
          <a:p>
            <a:r>
              <a:rPr lang="en-US"/>
              <a:t>221939</a:t>
            </a:r>
          </a:p>
        </p:txBody>
      </p:sp>
      <p:sp>
        <p:nvSpPr>
          <p:cNvPr id="2" name="Title 1">
            <a:extLst>
              <a:ext uri="{FF2B5EF4-FFF2-40B4-BE49-F238E27FC236}">
                <a16:creationId xmlns:a16="http://schemas.microsoft.com/office/drawing/2014/main" id="{B11A85F4-A9A7-33B0-446B-7D4F13CE8746}"/>
              </a:ext>
            </a:extLst>
          </p:cNvPr>
          <p:cNvSpPr>
            <a:spLocks noGrp="1" noRot="1" noMove="1" noResize="1" noEditPoints="1" noAdjustHandles="1" noChangeArrowheads="1" noChangeShapeType="1"/>
          </p:cNvSpPr>
          <p:nvPr>
            <p:ph type="title"/>
          </p:nvPr>
        </p:nvSpPr>
        <p:spPr>
          <a:xfrm>
            <a:off x="361950" y="829029"/>
            <a:ext cx="9372600" cy="498258"/>
          </a:xfrm>
        </p:spPr>
        <p:txBody>
          <a:bodyPr/>
          <a:lstStyle/>
          <a:p>
            <a:r>
              <a:rPr lang="en-US"/>
              <a:t>What Drives Changes to Your Asset Allocation</a:t>
            </a:r>
          </a:p>
        </p:txBody>
      </p:sp>
      <p:sp>
        <p:nvSpPr>
          <p:cNvPr id="3" name="Slide Number Placeholder 2">
            <a:extLst>
              <a:ext uri="{FF2B5EF4-FFF2-40B4-BE49-F238E27FC236}">
                <a16:creationId xmlns:a16="http://schemas.microsoft.com/office/drawing/2014/main" id="{43348AB8-460B-903E-0068-B092CFE5197C}"/>
              </a:ext>
            </a:extLst>
          </p:cNvPr>
          <p:cNvSpPr>
            <a:spLocks noGrp="1"/>
          </p:cNvSpPr>
          <p:nvPr>
            <p:ph type="sldNum" sz="quarter" idx="11"/>
          </p:nvPr>
        </p:nvSpPr>
        <p:spPr/>
        <p:txBody>
          <a:bodyPr/>
          <a:lstStyle/>
          <a:p>
            <a:pPr marL="0" marR="0" lvl="0" indent="0" algn="l" defTabSz="1018824" rtl="0" eaLnBrk="1" fontAlgn="auto"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Arial"/>
              </a:rPr>
              <a:pPr marL="0" marR="0" lvl="0" indent="0" algn="l" defTabSz="1018824" rtl="0" eaLnBrk="1" fontAlgn="auto" latinLnBrk="0" hangingPunct="1">
                <a:lnSpc>
                  <a:spcPct val="100000"/>
                </a:lnSpc>
                <a:spcBef>
                  <a:spcPct val="0"/>
                </a:spcBef>
                <a:spcAft>
                  <a:spcPct val="0"/>
                </a:spcAft>
                <a:buClrTx/>
                <a:buSzTx/>
                <a:buFontTx/>
                <a:buNone/>
                <a:defRPr/>
              </a:pPr>
              <a:t>20</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Arial"/>
            </a:endParaRPr>
          </a:p>
        </p:txBody>
      </p:sp>
      <p:sp>
        <p:nvSpPr>
          <p:cNvPr id="22" name="Text Placeholder 3">
            <a:extLst>
              <a:ext uri="{FF2B5EF4-FFF2-40B4-BE49-F238E27FC236}">
                <a16:creationId xmlns:a16="http://schemas.microsoft.com/office/drawing/2014/main" id="{2D3AF13C-81B9-AF31-DA83-BD5B42F6E319}"/>
              </a:ext>
            </a:extLst>
          </p:cNvPr>
          <p:cNvSpPr>
            <a:spLocks noGrp="1" noRot="1" noMove="1" noResize="1" noEditPoints="1" noAdjustHandles="1" noChangeArrowheads="1" noChangeShapeType="1"/>
          </p:cNvSpPr>
          <p:nvPr>
            <p:ph type="body" sz="quarter" idx="13"/>
          </p:nvPr>
        </p:nvSpPr>
        <p:spPr/>
        <p:txBody>
          <a:bodyPr/>
          <a:lstStyle/>
          <a:p>
            <a:r>
              <a:rPr lang="en-US"/>
              <a:t>Asking better questions</a:t>
            </a:r>
          </a:p>
        </p:txBody>
      </p:sp>
      <p:sp>
        <p:nvSpPr>
          <p:cNvPr id="5" name="Text Placeholder 4">
            <a:extLst>
              <a:ext uri="{FF2B5EF4-FFF2-40B4-BE49-F238E27FC236}">
                <a16:creationId xmlns:a16="http://schemas.microsoft.com/office/drawing/2014/main" id="{8CEED6CD-4DD7-9160-3DFA-B2A0A6E7BAC8}"/>
              </a:ext>
            </a:extLst>
          </p:cNvPr>
          <p:cNvSpPr>
            <a:spLocks noGrp="1"/>
          </p:cNvSpPr>
          <p:nvPr>
            <p:ph type="body" sz="quarter" idx="15"/>
          </p:nvPr>
        </p:nvSpPr>
        <p:spPr/>
        <p:txBody>
          <a:bodyPr/>
          <a:lstStyle/>
          <a:p>
            <a:r>
              <a:rPr lang="en-US"/>
              <a:t>Not comprehensive. Approaches are based on generalizations and not a specific investment strategy. Investing involves risk, including loss of principal. There is no guarantee strategies will be successful.</a:t>
            </a:r>
          </a:p>
        </p:txBody>
      </p:sp>
      <p:grpSp>
        <p:nvGrpSpPr>
          <p:cNvPr id="30" name="Group 29">
            <a:extLst>
              <a:ext uri="{FF2B5EF4-FFF2-40B4-BE49-F238E27FC236}">
                <a16:creationId xmlns:a16="http://schemas.microsoft.com/office/drawing/2014/main" id="{49FE1AFF-0822-A298-8B7A-27BCE607C0F9}"/>
              </a:ext>
            </a:extLst>
          </p:cNvPr>
          <p:cNvGrpSpPr/>
          <p:nvPr/>
        </p:nvGrpSpPr>
        <p:grpSpPr>
          <a:xfrm>
            <a:off x="3205450" y="2941320"/>
            <a:ext cx="696260" cy="631040"/>
            <a:chOff x="3192030" y="2876674"/>
            <a:chExt cx="879475" cy="797093"/>
          </a:xfrm>
          <a:solidFill>
            <a:srgbClr val="FFFFFF">
              <a:lumMod val="65000"/>
              <a:alpha val="80000"/>
            </a:srgbClr>
          </a:solidFill>
        </p:grpSpPr>
        <p:sp>
          <p:nvSpPr>
            <p:cNvPr id="31" name="Triangle 57">
              <a:extLst>
                <a:ext uri="{FF2B5EF4-FFF2-40B4-BE49-F238E27FC236}">
                  <a16:creationId xmlns:a16="http://schemas.microsoft.com/office/drawing/2014/main" id="{BA5AA132-D805-99AD-DA98-BF477479F799}"/>
                </a:ext>
              </a:extLst>
            </p:cNvPr>
            <p:cNvSpPr/>
            <p:nvPr/>
          </p:nvSpPr>
          <p:spPr>
            <a:xfrm rot="16200000" flipV="1">
              <a:off x="3055217" y="3013487"/>
              <a:ext cx="797093" cy="523467"/>
            </a:xfrm>
            <a:prstGeom prst="triangle">
              <a:avLst/>
            </a:prstGeom>
            <a:grpFill/>
            <a:ln w="6350" cap="flat" cmpd="sng" algn="ctr">
              <a:noFill/>
              <a:prstDash val="solid"/>
            </a:ln>
            <a:effectLst/>
          </p:spPr>
          <p:txBody>
            <a:bodyPr rtlCol="0" anchor="ctr">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srgbClr val="FFFFFF"/>
                </a:solidFill>
                <a:effectLst/>
                <a:uLnTx/>
                <a:uFillTx/>
                <a:latin typeface="Avenir LT 55 Roman"/>
                <a:cs typeface="Arial"/>
              </a:endParaRPr>
            </a:p>
          </p:txBody>
        </p:sp>
        <p:sp>
          <p:nvSpPr>
            <p:cNvPr id="33" name="Triangle 58">
              <a:extLst>
                <a:ext uri="{FF2B5EF4-FFF2-40B4-BE49-F238E27FC236}">
                  <a16:creationId xmlns:a16="http://schemas.microsoft.com/office/drawing/2014/main" id="{6DB36719-CBA0-6F10-A723-E3CBED5565C0}"/>
                </a:ext>
              </a:extLst>
            </p:cNvPr>
            <p:cNvSpPr/>
            <p:nvPr/>
          </p:nvSpPr>
          <p:spPr>
            <a:xfrm rot="16200000" flipV="1">
              <a:off x="3233221" y="3013487"/>
              <a:ext cx="797093" cy="523467"/>
            </a:xfrm>
            <a:prstGeom prst="triangle">
              <a:avLst/>
            </a:prstGeom>
            <a:grpFill/>
            <a:ln w="6350" cap="flat" cmpd="sng" algn="ctr">
              <a:noFill/>
              <a:prstDash val="solid"/>
            </a:ln>
            <a:effectLst/>
          </p:spPr>
          <p:txBody>
            <a:bodyPr rtlCol="0" anchor="ctr">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srgbClr val="FFFFFF"/>
                </a:solidFill>
                <a:effectLst/>
                <a:uLnTx/>
                <a:uFillTx/>
                <a:latin typeface="Avenir LT 55 Roman"/>
                <a:cs typeface="Arial"/>
              </a:endParaRPr>
            </a:p>
          </p:txBody>
        </p:sp>
        <p:sp>
          <p:nvSpPr>
            <p:cNvPr id="34" name="Triangle 58">
              <a:extLst>
                <a:ext uri="{FF2B5EF4-FFF2-40B4-BE49-F238E27FC236}">
                  <a16:creationId xmlns:a16="http://schemas.microsoft.com/office/drawing/2014/main" id="{CD8C663A-C1CC-EB8E-7FDF-7867B3056CA8}"/>
                </a:ext>
              </a:extLst>
            </p:cNvPr>
            <p:cNvSpPr/>
            <p:nvPr/>
          </p:nvSpPr>
          <p:spPr>
            <a:xfrm rot="16200000" flipV="1">
              <a:off x="3411225" y="3013487"/>
              <a:ext cx="797093" cy="523467"/>
            </a:xfrm>
            <a:prstGeom prst="triangle">
              <a:avLst/>
            </a:prstGeom>
            <a:grpFill/>
            <a:ln w="6350" cap="flat" cmpd="sng" algn="ctr">
              <a:noFill/>
              <a:prstDash val="solid"/>
            </a:ln>
            <a:effectLst/>
          </p:spPr>
          <p:txBody>
            <a:bodyPr rtlCol="0" anchor="ctr">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0" cap="none" spc="0" normalizeH="0" baseline="0" noProof="0">
                <a:ln>
                  <a:noFill/>
                </a:ln>
                <a:solidFill>
                  <a:srgbClr val="FFFFFF"/>
                </a:solidFill>
                <a:effectLst/>
                <a:uLnTx/>
                <a:uFillTx/>
                <a:latin typeface="Avenir LT 55 Roman"/>
                <a:cs typeface="Arial"/>
              </a:endParaRPr>
            </a:p>
          </p:txBody>
        </p:sp>
      </p:grpSp>
      <p:sp>
        <p:nvSpPr>
          <p:cNvPr id="35" name="Oval 34">
            <a:extLst>
              <a:ext uri="{FF2B5EF4-FFF2-40B4-BE49-F238E27FC236}">
                <a16:creationId xmlns:a16="http://schemas.microsoft.com/office/drawing/2014/main" id="{E70B9B7A-CF86-F735-0B0D-8AFD10E3D35B}"/>
              </a:ext>
            </a:extLst>
          </p:cNvPr>
          <p:cNvSpPr/>
          <p:nvPr/>
        </p:nvSpPr>
        <p:spPr>
          <a:xfrm>
            <a:off x="466413" y="1914525"/>
            <a:ext cx="2377440" cy="2377440"/>
          </a:xfrm>
          <a:prstGeom prst="ellipse">
            <a:avLst/>
          </a:prstGeom>
          <a:solidFill>
            <a:srgbClr val="96B400">
              <a:alpha val="89804"/>
            </a:srgbClr>
          </a:solidFill>
          <a:ln w="6350" cap="flat" cmpd="sng" algn="ctr">
            <a:noFill/>
            <a:prstDash val="solid"/>
          </a:ln>
          <a:effectLst/>
        </p:spPr>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104775" marR="0" lvl="0" indent="-104775"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“What will happen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in markets?”</a:t>
            </a:r>
          </a:p>
        </p:txBody>
      </p:sp>
      <p:sp>
        <p:nvSpPr>
          <p:cNvPr id="36" name="TextBox 35">
            <a:extLst>
              <a:ext uri="{FF2B5EF4-FFF2-40B4-BE49-F238E27FC236}">
                <a16:creationId xmlns:a16="http://schemas.microsoft.com/office/drawing/2014/main" id="{17FEA483-E79D-3595-0FB1-4AE7A44E19AC}"/>
              </a:ext>
            </a:extLst>
          </p:cNvPr>
          <p:cNvSpPr txBox="1"/>
          <p:nvPr/>
        </p:nvSpPr>
        <p:spPr bwMode="auto">
          <a:xfrm>
            <a:off x="565150" y="4476114"/>
            <a:ext cx="2343149" cy="180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auto" latinLnBrk="0" hangingPunct="1">
              <a:lnSpc>
                <a:spcPct val="110000"/>
              </a:lnSpc>
              <a:spcBef>
                <a:spcPts val="900"/>
              </a:spcBef>
              <a:spcAft>
                <a:spcPct val="0"/>
              </a:spcAft>
              <a:buClrTx/>
              <a:buSzTx/>
              <a:buFontTx/>
              <a:buNone/>
              <a:defRPr/>
            </a:pPr>
            <a:r>
              <a:rPr kumimoji="0" lang="en-US" sz="1000" b="1" i="0" u="none" strike="noStrike" kern="1200" cap="none" spc="0" normalizeH="0" baseline="0" noProof="0">
                <a:ln>
                  <a:noFill/>
                </a:ln>
                <a:solidFill>
                  <a:srgbClr val="96B400"/>
                </a:solidFill>
                <a:effectLst/>
                <a:uLnTx/>
                <a:uFillTx/>
                <a:latin typeface="Avenir LT 55 Roman"/>
                <a:cs typeface="Arial"/>
              </a:rPr>
              <a:t>Market predictions</a:t>
            </a:r>
            <a:r>
              <a:rPr kumimoji="0" lang="en-US" sz="1000" b="0" i="0" u="none" strike="noStrike" kern="1200" cap="none" spc="0" normalizeH="0" baseline="0" noProof="0">
                <a:ln>
                  <a:noFill/>
                </a:ln>
                <a:solidFill>
                  <a:srgbClr val="000000"/>
                </a:solidFill>
                <a:effectLst/>
                <a:uLnTx/>
                <a:uFillTx/>
                <a:latin typeface="Avenir LT 55 Roman"/>
                <a:cs typeface="Arial"/>
              </a:rPr>
              <a:t>, generally:</a:t>
            </a:r>
          </a:p>
          <a:p>
            <a:pPr marL="171450" marR="0" lvl="0" indent="-171450" algn="l" defTabSz="1018824" rtl="0" eaLnBrk="1" fontAlgn="auto" latinLnBrk="0" hangingPunct="1">
              <a:lnSpc>
                <a:spcPct val="100000"/>
              </a:lnSpc>
              <a:spcBef>
                <a:spcPts val="900"/>
              </a:spcBef>
              <a:spcAft>
                <a:spcPct val="0"/>
              </a:spcAft>
              <a:buClr>
                <a:srgbClr val="96B400"/>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Shorter-term focus</a:t>
            </a:r>
          </a:p>
          <a:p>
            <a:pPr marL="171450" marR="0" lvl="0" indent="-171450" algn="l" defTabSz="1018824" rtl="0" eaLnBrk="1" fontAlgn="auto" latinLnBrk="0" hangingPunct="1">
              <a:lnSpc>
                <a:spcPct val="100000"/>
              </a:lnSpc>
              <a:spcBef>
                <a:spcPts val="900"/>
              </a:spcBef>
              <a:spcAft>
                <a:spcPct val="0"/>
              </a:spcAft>
              <a:buClr>
                <a:srgbClr val="96B400"/>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Require more specificity and have a poor track record of accuracy</a:t>
            </a:r>
          </a:p>
          <a:p>
            <a:pPr marL="171450" marR="0" lvl="0" indent="-171450" algn="l" defTabSz="1018824" rtl="0" eaLnBrk="1" fontAlgn="auto" latinLnBrk="0" hangingPunct="1">
              <a:lnSpc>
                <a:spcPct val="100000"/>
              </a:lnSpc>
              <a:spcBef>
                <a:spcPts val="900"/>
              </a:spcBef>
              <a:spcAft>
                <a:spcPct val="0"/>
              </a:spcAft>
              <a:buClr>
                <a:srgbClr val="96B400"/>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Subject to frequent revisions </a:t>
            </a:r>
          </a:p>
          <a:p>
            <a:pPr marL="171450" marR="0" lvl="0" indent="-171450" algn="l" defTabSz="1018824" rtl="0" eaLnBrk="1" fontAlgn="auto" latinLnBrk="0" hangingPunct="1">
              <a:lnSpc>
                <a:spcPct val="100000"/>
              </a:lnSpc>
              <a:spcBef>
                <a:spcPts val="900"/>
              </a:spcBef>
              <a:spcAft>
                <a:spcPct val="0"/>
              </a:spcAft>
              <a:buClr>
                <a:srgbClr val="96B400"/>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Based on implicit belief that individuals can reliably outguess the market</a:t>
            </a:r>
          </a:p>
        </p:txBody>
      </p:sp>
      <p:cxnSp>
        <p:nvCxnSpPr>
          <p:cNvPr id="37" name="Straight Connector 36">
            <a:extLst>
              <a:ext uri="{FF2B5EF4-FFF2-40B4-BE49-F238E27FC236}">
                <a16:creationId xmlns:a16="http://schemas.microsoft.com/office/drawing/2014/main" id="{795295E3-D019-DCD5-0525-9F11CC875AAD}"/>
              </a:ext>
            </a:extLst>
          </p:cNvPr>
          <p:cNvCxnSpPr/>
          <p:nvPr/>
        </p:nvCxnSpPr>
        <p:spPr>
          <a:xfrm>
            <a:off x="564397" y="4416584"/>
            <a:ext cx="2337848" cy="0"/>
          </a:xfrm>
          <a:prstGeom prst="line">
            <a:avLst/>
          </a:prstGeom>
          <a:noFill/>
          <a:ln w="3175" cap="flat" cmpd="sng" algn="ctr">
            <a:solidFill>
              <a:srgbClr val="FFFFFF">
                <a:lumMod val="50000"/>
              </a:srgbClr>
            </a:solidFill>
            <a:prstDash val="dash"/>
          </a:ln>
          <a:effectLst/>
        </p:spPr>
      </p:cxnSp>
      <p:sp>
        <p:nvSpPr>
          <p:cNvPr id="39" name="Oval 38">
            <a:extLst>
              <a:ext uri="{FF2B5EF4-FFF2-40B4-BE49-F238E27FC236}">
                <a16:creationId xmlns:a16="http://schemas.microsoft.com/office/drawing/2014/main" id="{598FC9B6-545F-675E-9E3C-16E84CF72CA5}"/>
              </a:ext>
            </a:extLst>
          </p:cNvPr>
          <p:cNvSpPr/>
          <p:nvPr/>
        </p:nvSpPr>
        <p:spPr>
          <a:xfrm>
            <a:off x="4263306" y="1914525"/>
            <a:ext cx="2377440" cy="2377440"/>
          </a:xfrm>
          <a:prstGeom prst="ellipse">
            <a:avLst/>
          </a:prstGeom>
          <a:solidFill>
            <a:srgbClr val="1398A4">
              <a:alpha val="89804"/>
            </a:srgbClr>
          </a:solidFill>
          <a:ln w="6350" cap="flat" cmpd="sng" algn="ctr">
            <a:noFill/>
            <a:prstDash val="solid"/>
          </a:ln>
          <a:effectLst/>
        </p:spPr>
        <p:txBody>
          <a:bodyPr lIns="0" tIns="0" rIns="0" bIns="0"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95250" marR="0" lvl="0" indent="-95250" algn="ctr" defTabSz="914400" rtl="0" eaLnBrk="1" fontAlgn="base" latinLnBrk="0" hangingPunct="1">
              <a:lnSpc>
                <a:spcPct val="100000"/>
              </a:lnSpc>
              <a:spcBef>
                <a:spcPct val="0"/>
              </a:spcBef>
              <a:spcAft>
                <a:spcPct val="0"/>
              </a:spcAft>
              <a:buClrTx/>
              <a:buSzTx/>
              <a:buFontTx/>
              <a:buNone/>
              <a:defRPr/>
            </a:pPr>
            <a:endPar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endParaRPr>
          </a:p>
          <a:p>
            <a:pPr marL="95250" marR="0" lvl="0" indent="-95250" algn="ctr" defTabSz="914400" rtl="0" eaLnBrk="1" fontAlgn="base" latinLnBrk="0" hangingPunct="1">
              <a:lnSpc>
                <a:spcPct val="100000"/>
              </a:lnSpc>
              <a:spcBef>
                <a:spcPct val="0"/>
              </a:spcBef>
              <a:spcAft>
                <a:spcPct val="0"/>
              </a:spcAft>
              <a:buClrTx/>
              <a:buSzTx/>
              <a:buFontTx/>
              <a:buNone/>
              <a:defRPr/>
            </a:pP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“What are my goals?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How can I achieve them across a </a:t>
            </a:r>
            <a:b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br>
            <a:r>
              <a:rPr kumimoji="0" lang="en-US" sz="1300" b="0" i="0" u="none" strike="noStrike" kern="1200" cap="none" spc="0" normalizeH="0" baseline="0" noProof="0">
                <a:ln>
                  <a:noFill/>
                </a:ln>
                <a:solidFill>
                  <a:srgbClr val="FFFFFF"/>
                </a:solidFill>
                <a:effectLst/>
                <a:uLnTx/>
                <a:uFillTx/>
                <a:latin typeface="Avenir LT 55 Roman"/>
                <a:cs typeface="Times New Roman" panose="02020603050405020304" pitchFamily="18" charset="0"/>
              </a:rPr>
              <a:t>range of market outcomes?”</a:t>
            </a:r>
          </a:p>
        </p:txBody>
      </p:sp>
      <p:sp>
        <p:nvSpPr>
          <p:cNvPr id="40" name="TextBox 39">
            <a:extLst>
              <a:ext uri="{FF2B5EF4-FFF2-40B4-BE49-F238E27FC236}">
                <a16:creationId xmlns:a16="http://schemas.microsoft.com/office/drawing/2014/main" id="{E33E9CC5-81DF-A8D8-70DF-2BA1403A6E6A}"/>
              </a:ext>
            </a:extLst>
          </p:cNvPr>
          <p:cNvSpPr txBox="1"/>
          <p:nvPr/>
        </p:nvSpPr>
        <p:spPr bwMode="auto">
          <a:xfrm>
            <a:off x="4358640" y="4476114"/>
            <a:ext cx="2404110" cy="222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auto" latinLnBrk="0" hangingPunct="1">
              <a:lnSpc>
                <a:spcPct val="110000"/>
              </a:lnSpc>
              <a:spcBef>
                <a:spcPts val="900"/>
              </a:spcBef>
              <a:spcAft>
                <a:spcPct val="0"/>
              </a:spcAft>
              <a:buClr>
                <a:srgbClr val="96B400"/>
              </a:buClr>
              <a:buSzTx/>
              <a:buFontTx/>
              <a:buNone/>
              <a:defRPr/>
            </a:pPr>
            <a:r>
              <a:rPr kumimoji="0" lang="en-US" sz="1000" b="1" i="0" u="none" strike="noStrike" kern="1200" cap="none" spc="0" normalizeH="0" baseline="0" noProof="0">
                <a:ln>
                  <a:noFill/>
                </a:ln>
                <a:solidFill>
                  <a:srgbClr val="1398A4"/>
                </a:solidFill>
                <a:effectLst/>
                <a:uLnTx/>
                <a:uFillTx/>
                <a:latin typeface="Avenir LT 55 Roman"/>
                <a:cs typeface="Arial"/>
              </a:rPr>
              <a:t>Investor objectives</a:t>
            </a:r>
            <a:r>
              <a:rPr kumimoji="0" lang="en-US" sz="1000" b="0" i="0" u="none" strike="noStrike" kern="1200" cap="none" spc="0" normalizeH="0" baseline="0" noProof="0">
                <a:ln>
                  <a:noFill/>
                </a:ln>
                <a:solidFill>
                  <a:srgbClr val="000000"/>
                </a:solidFill>
                <a:effectLst/>
                <a:uLnTx/>
                <a:uFillTx/>
                <a:latin typeface="Avenir LT 55 Roman"/>
                <a:cs typeface="Arial"/>
              </a:rPr>
              <a:t>, generally:</a:t>
            </a:r>
          </a:p>
          <a:p>
            <a:pPr marL="171450" marR="0" lvl="0" indent="-171450" algn="l" defTabSz="1018824" rtl="0" eaLnBrk="1" fontAlgn="auto" latinLnBrk="0" hangingPunct="1">
              <a:lnSpc>
                <a:spcPct val="100000"/>
              </a:lnSpc>
              <a:spcBef>
                <a:spcPts val="900"/>
              </a:spcBef>
              <a:spcAft>
                <a:spcPct val="0"/>
              </a:spcAft>
              <a:buClr>
                <a:srgbClr val="1398A4"/>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Longer-term focus</a:t>
            </a:r>
          </a:p>
          <a:p>
            <a:pPr marL="171450" marR="0" lvl="0" indent="-171450" algn="l" defTabSz="1018824" rtl="0" eaLnBrk="1" fontAlgn="auto" latinLnBrk="0" hangingPunct="1">
              <a:lnSpc>
                <a:spcPct val="100000"/>
              </a:lnSpc>
              <a:spcBef>
                <a:spcPts val="900"/>
              </a:spcBef>
              <a:spcAft>
                <a:spcPct val="0"/>
              </a:spcAft>
              <a:buClr>
                <a:srgbClr val="1398A4"/>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Account for a range of </a:t>
            </a:r>
            <a:br>
              <a:rPr kumimoji="0" lang="en-US" sz="1000" b="0" i="0" u="none" strike="noStrike" kern="1200" cap="none" spc="0" normalizeH="0" baseline="0" noProof="0">
                <a:ln>
                  <a:noFill/>
                </a:ln>
                <a:solidFill>
                  <a:srgbClr val="000000"/>
                </a:solidFill>
                <a:effectLst/>
                <a:uLnTx/>
                <a:uFillTx/>
                <a:latin typeface="Avenir LT 55 Roman"/>
                <a:cs typeface="Arial"/>
              </a:rPr>
            </a:br>
            <a:r>
              <a:rPr kumimoji="0" lang="en-US" sz="1000" b="0" i="0" u="none" strike="noStrike" kern="1200" cap="none" spc="0" normalizeH="0" baseline="0" noProof="0">
                <a:ln>
                  <a:noFill/>
                </a:ln>
                <a:solidFill>
                  <a:srgbClr val="000000"/>
                </a:solidFill>
                <a:effectLst/>
                <a:uLnTx/>
                <a:uFillTx/>
                <a:latin typeface="Avenir LT 55 Roman"/>
                <a:cs typeface="Arial"/>
              </a:rPr>
              <a:t>market outcomes</a:t>
            </a:r>
          </a:p>
          <a:p>
            <a:pPr marL="171450" marR="0" lvl="0" indent="-171450" algn="l" defTabSz="1018824" rtl="0" eaLnBrk="1" fontAlgn="auto" latinLnBrk="0" hangingPunct="1">
              <a:lnSpc>
                <a:spcPct val="100000"/>
              </a:lnSpc>
              <a:spcBef>
                <a:spcPts val="900"/>
              </a:spcBef>
              <a:spcAft>
                <a:spcPct val="0"/>
              </a:spcAft>
              <a:buClr>
                <a:srgbClr val="1398A4"/>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Evolve gradually over time or</a:t>
            </a:r>
            <a:br>
              <a:rPr kumimoji="0" lang="en-US" sz="1000" b="0" i="0" u="none" strike="noStrike" kern="1200" cap="none" spc="0" normalizeH="0" baseline="0" noProof="0">
                <a:ln>
                  <a:noFill/>
                </a:ln>
                <a:solidFill>
                  <a:srgbClr val="000000"/>
                </a:solidFill>
                <a:effectLst/>
                <a:uLnTx/>
                <a:uFillTx/>
                <a:latin typeface="Avenir LT 55 Roman"/>
                <a:cs typeface="Arial"/>
              </a:rPr>
            </a:br>
            <a:r>
              <a:rPr kumimoji="0" lang="en-US" sz="1000" b="0" i="0" u="none" strike="noStrike" kern="1200" cap="none" spc="0" normalizeH="0" baseline="0" noProof="0">
                <a:ln>
                  <a:noFill/>
                </a:ln>
                <a:solidFill>
                  <a:srgbClr val="000000"/>
                </a:solidFill>
                <a:effectLst/>
                <a:uLnTx/>
                <a:uFillTx/>
                <a:latin typeface="Avenir LT 55 Roman"/>
                <a:cs typeface="Arial"/>
              </a:rPr>
              <a:t>tied to a life event</a:t>
            </a:r>
          </a:p>
          <a:p>
            <a:pPr marL="171450" marR="0" lvl="0" indent="-171450" algn="l" defTabSz="1018824" rtl="0" eaLnBrk="1" fontAlgn="auto" latinLnBrk="0" hangingPunct="1">
              <a:lnSpc>
                <a:spcPct val="100000"/>
              </a:lnSpc>
              <a:spcBef>
                <a:spcPts val="900"/>
              </a:spcBef>
              <a:spcAft>
                <a:spcPct val="0"/>
              </a:spcAft>
              <a:buClr>
                <a:srgbClr val="1398A4"/>
              </a:buClr>
              <a:buSzTx/>
              <a:buFont typeface="Wingdings" panose="05000000000000000000" pitchFamily="2" charset="2"/>
              <a:buChar char="§"/>
              <a:defRPr/>
            </a:pPr>
            <a:r>
              <a:rPr kumimoji="0" lang="en-US" sz="1000" b="0" i="0" u="none" strike="noStrike" kern="1200" cap="none" spc="0" normalizeH="0" baseline="0" noProof="0">
                <a:ln>
                  <a:noFill/>
                </a:ln>
                <a:solidFill>
                  <a:srgbClr val="000000"/>
                </a:solidFill>
                <a:effectLst/>
                <a:uLnTx/>
                <a:uFillTx/>
                <a:latin typeface="Avenir LT 55 Roman"/>
                <a:cs typeface="Arial"/>
              </a:rPr>
              <a:t>Based on implicit belief in the power of markets which can reward disciplined investors over time</a:t>
            </a:r>
          </a:p>
          <a:p>
            <a:pPr marL="171450" marR="0" lvl="0" indent="-171450" algn="l" defTabSz="1018824" rtl="0" eaLnBrk="1" fontAlgn="auto" latinLnBrk="0" hangingPunct="1">
              <a:lnSpc>
                <a:spcPct val="110000"/>
              </a:lnSpc>
              <a:spcBef>
                <a:spcPts val="900"/>
              </a:spcBef>
              <a:spcAft>
                <a:spcPct val="0"/>
              </a:spcAft>
              <a:buClr>
                <a:srgbClr val="96B400"/>
              </a:buClr>
              <a:buSzTx/>
              <a:buFont typeface="Wingdings" panose="05000000000000000000" pitchFamily="2" charset="2"/>
              <a:buChar char="§"/>
              <a:defRPr/>
            </a:pPr>
            <a:endParaRPr kumimoji="0" lang="en-US" sz="1000" b="0" i="0" u="none" strike="noStrike" kern="1200" cap="none" spc="0" normalizeH="0" baseline="0" noProof="0">
              <a:ln>
                <a:noFill/>
              </a:ln>
              <a:solidFill>
                <a:srgbClr val="000000"/>
              </a:solidFill>
              <a:effectLst/>
              <a:uLnTx/>
              <a:uFillTx/>
              <a:latin typeface="Avenir LT 55 Roman"/>
              <a:cs typeface="Arial"/>
            </a:endParaRPr>
          </a:p>
        </p:txBody>
      </p:sp>
      <p:cxnSp>
        <p:nvCxnSpPr>
          <p:cNvPr id="41" name="Straight Connector 40">
            <a:extLst>
              <a:ext uri="{FF2B5EF4-FFF2-40B4-BE49-F238E27FC236}">
                <a16:creationId xmlns:a16="http://schemas.microsoft.com/office/drawing/2014/main" id="{C4911F63-FB06-2241-06D3-91A38B886D59}"/>
              </a:ext>
            </a:extLst>
          </p:cNvPr>
          <p:cNvCxnSpPr/>
          <p:nvPr/>
        </p:nvCxnSpPr>
        <p:spPr>
          <a:xfrm>
            <a:off x="4361290" y="4416584"/>
            <a:ext cx="2337848" cy="0"/>
          </a:xfrm>
          <a:prstGeom prst="line">
            <a:avLst/>
          </a:prstGeom>
          <a:noFill/>
          <a:ln w="3175" cap="flat" cmpd="sng" algn="ctr">
            <a:solidFill>
              <a:srgbClr val="FFFFFF">
                <a:lumMod val="50000"/>
              </a:srgbClr>
            </a:solidFill>
            <a:prstDash val="dash"/>
          </a:ln>
          <a:effectLst/>
        </p:spPr>
      </p:cxnSp>
      <p:sp>
        <p:nvSpPr>
          <p:cNvPr id="42" name="Rectangle 41">
            <a:extLst>
              <a:ext uri="{FF2B5EF4-FFF2-40B4-BE49-F238E27FC236}">
                <a16:creationId xmlns:a16="http://schemas.microsoft.com/office/drawing/2014/main" id="{DE9059FC-269E-8C3C-0BC9-F277DE7BCDF2}"/>
              </a:ext>
            </a:extLst>
          </p:cNvPr>
          <p:cNvSpPr/>
          <p:nvPr/>
        </p:nvSpPr>
        <p:spPr>
          <a:xfrm>
            <a:off x="7675362" y="1917547"/>
            <a:ext cx="444874" cy="43287"/>
          </a:xfrm>
          <a:prstGeom prst="rect">
            <a:avLst/>
          </a:prstGeom>
          <a:solidFill>
            <a:srgbClr val="1398A4"/>
          </a:solidFill>
          <a:ln w="25400" cap="flat" cmpd="sng" algn="ctr">
            <a:noFill/>
            <a:prstDash val="solid"/>
          </a:ln>
          <a:effectLst/>
        </p:spPr>
        <p:txBody>
          <a:bodyPr rtlCol="0" anchor="ctr"/>
          <a:lstStyle>
            <a:defPPr>
              <a:defRPr lang="en-US"/>
            </a:defPPr>
            <a:lvl1pPr marL="0" algn="l" defTabSz="1018824" rtl="0" eaLnBrk="1" latinLnBrk="0" hangingPunct="1">
              <a:defRPr sz="2000" kern="1200">
                <a:solidFill>
                  <a:srgbClr val="FFFFFF"/>
                </a:solidFill>
                <a:latin typeface="Avenir LT 55 Roman"/>
                <a:ea typeface="+mn-ea"/>
                <a:cs typeface="+mn-cs"/>
              </a:defRPr>
            </a:lvl1pPr>
            <a:lvl2pPr marL="509412" algn="l" defTabSz="1018824" rtl="0" eaLnBrk="1" latinLnBrk="0" hangingPunct="1">
              <a:defRPr sz="2000" kern="1200">
                <a:solidFill>
                  <a:srgbClr val="FFFFFF"/>
                </a:solidFill>
                <a:latin typeface="Avenir LT 55 Roman"/>
                <a:ea typeface="+mn-ea"/>
                <a:cs typeface="+mn-cs"/>
              </a:defRPr>
            </a:lvl2pPr>
            <a:lvl3pPr marL="1018824" algn="l" defTabSz="1018824" rtl="0" eaLnBrk="1" latinLnBrk="0" hangingPunct="1">
              <a:defRPr sz="2000" kern="1200">
                <a:solidFill>
                  <a:srgbClr val="FFFFFF"/>
                </a:solidFill>
                <a:latin typeface="Avenir LT 55 Roman"/>
                <a:ea typeface="+mn-ea"/>
                <a:cs typeface="+mn-cs"/>
              </a:defRPr>
            </a:lvl3pPr>
            <a:lvl4pPr marL="1528237" algn="l" defTabSz="1018824" rtl="0" eaLnBrk="1" latinLnBrk="0" hangingPunct="1">
              <a:defRPr sz="2000" kern="1200">
                <a:solidFill>
                  <a:srgbClr val="FFFFFF"/>
                </a:solidFill>
                <a:latin typeface="Avenir LT 55 Roman"/>
                <a:ea typeface="+mn-ea"/>
                <a:cs typeface="+mn-cs"/>
              </a:defRPr>
            </a:lvl4pPr>
            <a:lvl5pPr marL="2037649" algn="l" defTabSz="1018824" rtl="0" eaLnBrk="1" latinLnBrk="0" hangingPunct="1">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946" b="0" i="0" u="none" strike="noStrike" kern="1200" cap="none" spc="0" normalizeH="0" baseline="0" noProof="0">
              <a:ln>
                <a:noFill/>
              </a:ln>
              <a:solidFill>
                <a:srgbClr val="FFFFFF"/>
              </a:solidFill>
              <a:effectLst/>
              <a:uLnTx/>
              <a:uFillTx/>
              <a:latin typeface="Avenir LT 55 Roman"/>
              <a:cs typeface="Arial"/>
            </a:endParaRPr>
          </a:p>
        </p:txBody>
      </p:sp>
      <p:sp>
        <p:nvSpPr>
          <p:cNvPr id="43" name="Rectangle 42">
            <a:extLst>
              <a:ext uri="{FF2B5EF4-FFF2-40B4-BE49-F238E27FC236}">
                <a16:creationId xmlns:a16="http://schemas.microsoft.com/office/drawing/2014/main" id="{EDAA3D80-9CFD-4FF0-ECB6-2B7BB81F39A5}"/>
              </a:ext>
            </a:extLst>
          </p:cNvPr>
          <p:cNvSpPr/>
          <p:nvPr/>
        </p:nvSpPr>
        <p:spPr>
          <a:xfrm>
            <a:off x="7594011" y="2034290"/>
            <a:ext cx="1943690" cy="1385123"/>
          </a:xfrm>
          <a:prstGeom prst="rect">
            <a:avLst/>
          </a:prstGeom>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en-US" sz="1100" b="0" i="0" u="none" strike="noStrike" kern="1200" cap="none" spc="0" normalizeH="0" baseline="0" noProof="0">
                <a:ln>
                  <a:noFill/>
                </a:ln>
                <a:solidFill>
                  <a:srgbClr val="000000"/>
                </a:solidFill>
                <a:effectLst/>
                <a:uLnTx/>
                <a:uFillTx/>
                <a:latin typeface="Avenir LT 55 Roman"/>
                <a:cs typeface="Arial"/>
              </a:rPr>
              <a:t>By asking better questions, investors can take the guesswork out of investing, rely on sound planning instead of predicting, and let the market potentially reward them over time.</a:t>
            </a:r>
          </a:p>
        </p:txBody>
      </p:sp>
    </p:spTree>
    <p:extLst>
      <p:ext uri="{BB962C8B-B14F-4D97-AF65-F5344CB8AC3E}">
        <p14:creationId xmlns:p14="http://schemas.microsoft.com/office/powerpoint/2010/main" val="278601387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6B04B9-C7D6-7683-18B6-242AA88834F9}"/>
              </a:ext>
            </a:extLst>
          </p:cNvPr>
          <p:cNvSpPr>
            <a:spLocks noGrp="1"/>
          </p:cNvSpPr>
          <p:nvPr>
            <p:ph type="body" sz="quarter" idx="12"/>
          </p:nvPr>
        </p:nvSpPr>
        <p:spPr/>
        <p:txBody>
          <a:bodyPr/>
          <a:lstStyle/>
          <a:p>
            <a:r>
              <a:rPr lang="en-US" dirty="0"/>
              <a:t>Should market declines scare you?</a:t>
            </a:r>
          </a:p>
        </p:txBody>
      </p:sp>
      <p:sp>
        <p:nvSpPr>
          <p:cNvPr id="3" name="Text Placeholder 2" descr="svtx:content/slide/@id">
            <a:extLst>
              <a:ext uri="{FF2B5EF4-FFF2-40B4-BE49-F238E27FC236}">
                <a16:creationId xmlns:a16="http://schemas.microsoft.com/office/drawing/2014/main" id="{FE58D20A-A6A3-0CC0-A162-8248CF8262B4}"/>
              </a:ext>
            </a:extLst>
          </p:cNvPr>
          <p:cNvSpPr>
            <a:spLocks noGrp="1"/>
          </p:cNvSpPr>
          <p:nvPr>
            <p:ph type="body" sz="quarter" idx="19"/>
          </p:nvPr>
        </p:nvSpPr>
        <p:spPr/>
        <p:txBody>
          <a:bodyPr/>
          <a:lstStyle/>
          <a:p>
            <a:r>
              <a:rPr lang="de-DE" b="0" i="0" u="none"/>
              <a:t>218302</a:t>
            </a:r>
          </a:p>
        </p:txBody>
      </p:sp>
    </p:spTree>
    <p:extLst>
      <p:ext uri="{BB962C8B-B14F-4D97-AF65-F5344CB8AC3E}">
        <p14:creationId xmlns:p14="http://schemas.microsoft.com/office/powerpoint/2010/main" val="211503044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D2F5B228-21D8-22A9-6E3D-E8350C376B46}"/>
              </a:ext>
            </a:extLst>
          </p:cNvPr>
          <p:cNvGraphicFramePr/>
          <p:nvPr>
            <p:extLst>
              <p:ext uri="{D42A27DB-BD31-4B8C-83A1-F6EECF244321}">
                <p14:modId xmlns:p14="http://schemas.microsoft.com/office/powerpoint/2010/main" val="1491963362"/>
              </p:ext>
            </p:extLst>
          </p:nvPr>
        </p:nvGraphicFramePr>
        <p:xfrm>
          <a:off x="457199" y="1914525"/>
          <a:ext cx="9125725" cy="4421813"/>
        </p:xfrm>
        <a:graphic>
          <a:graphicData uri="http://schemas.openxmlformats.org/drawingml/2006/chart">
            <c:chart xmlns:c="http://schemas.openxmlformats.org/drawingml/2006/chart" xmlns:r="http://schemas.openxmlformats.org/officeDocument/2006/relationships" r:id="rId3"/>
          </a:graphicData>
        </a:graphic>
      </p:graphicFrame>
      <p:sp>
        <p:nvSpPr>
          <p:cNvPr id="7" name="Historical Tracker">
            <a:extLst>
              <a:ext uri="{FF2B5EF4-FFF2-40B4-BE49-F238E27FC236}">
                <a16:creationId xmlns:a16="http://schemas.microsoft.com/office/drawing/2014/main" id="{1BAD3E16-BFBB-437D-B3F4-13086E5EF659}"/>
              </a:ext>
            </a:extLst>
          </p:cNvPr>
          <p:cNvSpPr txBox="1"/>
          <p:nvPr/>
        </p:nvSpPr>
        <p:spPr bwMode="auto">
          <a:xfrm>
            <a:off x="-1968500" y="0"/>
            <a:ext cx="1841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no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r" defTabSz="914400" fontAlgn="base">
              <a:spcBef>
                <a:spcPct val="0"/>
              </a:spcBef>
              <a:spcAft>
                <a:spcPct val="0"/>
              </a:spcAft>
            </a:pPr>
            <a:r>
              <a:rPr lang="en-US" sz="1000" b="1">
                <a:solidFill>
                  <a:srgbClr val="FFA500"/>
                </a:solidFill>
                <a:latin typeface="Arial" pitchFamily="34" charset="0"/>
                <a:cs typeface="Arial" pitchFamily="34" charset="0"/>
              </a:rPr>
              <a:t>MKT9968-0620</a:t>
            </a:r>
          </a:p>
        </p:txBody>
      </p:sp>
      <p:sp>
        <p:nvSpPr>
          <p:cNvPr id="2" name="Title 1">
            <a:extLst>
              <a:ext uri="{FF2B5EF4-FFF2-40B4-BE49-F238E27FC236}">
                <a16:creationId xmlns:a16="http://schemas.microsoft.com/office/drawing/2014/main" id="{5F35C175-3CE3-4EE1-B047-DBE4DD745D66}"/>
              </a:ext>
            </a:extLst>
          </p:cNvPr>
          <p:cNvSpPr>
            <a:spLocks noGrp="1"/>
          </p:cNvSpPr>
          <p:nvPr>
            <p:ph type="title"/>
          </p:nvPr>
        </p:nvSpPr>
        <p:spPr/>
        <p:txBody>
          <a:bodyPr/>
          <a:lstStyle/>
          <a:p>
            <a:r>
              <a:rPr lang="en-US"/>
              <a:t>The Bumpy Road to the Market’s Long-Term Average </a:t>
            </a:r>
          </a:p>
        </p:txBody>
      </p:sp>
      <p:sp>
        <p:nvSpPr>
          <p:cNvPr id="3" name="Slide Number Placeholder 2">
            <a:extLst>
              <a:ext uri="{FF2B5EF4-FFF2-40B4-BE49-F238E27FC236}">
                <a16:creationId xmlns:a16="http://schemas.microsoft.com/office/drawing/2014/main" id="{23D75DA9-4539-4C13-B695-FA7752875B2D}"/>
              </a:ext>
            </a:extLst>
          </p:cNvPr>
          <p:cNvSpPr>
            <a:spLocks noGrp="1"/>
          </p:cNvSpPr>
          <p:nvPr>
            <p:ph type="sldNum" sz="quarter" idx="11"/>
          </p:nvPr>
        </p:nvSpPr>
        <p:spPr/>
        <p:txBody>
          <a:bodyPr/>
          <a:lstStyle/>
          <a:p>
            <a:fld id="{2034FC25-B418-4D16-BAD8-8F5CA44C04B9}" type="slidenum">
              <a:rPr lang="en-US" smtClean="0"/>
              <a:t>22</a:t>
            </a:fld>
            <a:endParaRPr lang="en-US"/>
          </a:p>
        </p:txBody>
      </p:sp>
      <p:sp>
        <p:nvSpPr>
          <p:cNvPr id="4" name="Text Placeholder 3">
            <a:extLst>
              <a:ext uri="{FF2B5EF4-FFF2-40B4-BE49-F238E27FC236}">
                <a16:creationId xmlns:a16="http://schemas.microsoft.com/office/drawing/2014/main" id="{72D3C0C1-730D-47B2-8389-6E144694384F}"/>
              </a:ext>
            </a:extLst>
          </p:cNvPr>
          <p:cNvSpPr>
            <a:spLocks noGrp="1"/>
          </p:cNvSpPr>
          <p:nvPr>
            <p:ph type="body" sz="quarter" idx="13"/>
          </p:nvPr>
        </p:nvSpPr>
        <p:spPr/>
        <p:txBody>
          <a:bodyPr/>
          <a:lstStyle/>
          <a:p>
            <a:r>
              <a:rPr lang="en-US"/>
              <a:t>S&amp;P 500 Index annual returns, 1926–2025</a:t>
            </a:r>
          </a:p>
        </p:txBody>
      </p:sp>
      <p:sp>
        <p:nvSpPr>
          <p:cNvPr id="5" name="Text Placeholder 4">
            <a:extLst>
              <a:ext uri="{FF2B5EF4-FFF2-40B4-BE49-F238E27FC236}">
                <a16:creationId xmlns:a16="http://schemas.microsoft.com/office/drawing/2014/main" id="{BF949476-2303-4129-88BD-C7A0A65F7D11}"/>
              </a:ext>
            </a:extLst>
          </p:cNvPr>
          <p:cNvSpPr>
            <a:spLocks noGrp="1"/>
          </p:cNvSpPr>
          <p:nvPr>
            <p:ph type="body" sz="quarter" idx="15"/>
          </p:nvPr>
        </p:nvSpPr>
        <p:spPr/>
        <p:txBody>
          <a:bodyPr/>
          <a:lstStyle/>
          <a:p>
            <a:pPr lvl="5"/>
            <a:r>
              <a:rPr lang="en-US" sz="1000" b="1"/>
              <a:t>Past performance is no guarantee of future results. Actual returns may be lower. </a:t>
            </a:r>
            <a:r>
              <a:rPr lang="en-US" sz="800" b="0"/>
              <a:t>In US dollars. S&amp;P data © 2026 S&amp;P Dow Jones Indices LLC, a division of S&amp;P Global. All rights reserved. Indices are not available for direct investment. Index returns are not representative of actual portfolios and do not reflect costs and fees associated with an actual investment.</a:t>
            </a:r>
            <a:endParaRPr lang="en-US" sz="1000" b="0"/>
          </a:p>
        </p:txBody>
      </p:sp>
      <p:sp>
        <p:nvSpPr>
          <p:cNvPr id="6" name="AssetID" descr="svtx:content/slide/@id">
            <a:extLst>
              <a:ext uri="{FF2B5EF4-FFF2-40B4-BE49-F238E27FC236}">
                <a16:creationId xmlns:a16="http://schemas.microsoft.com/office/drawing/2014/main" id="{BBBD848B-1612-40EE-A1C7-3410B535F4C2}"/>
              </a:ext>
            </a:extLst>
          </p:cNvPr>
          <p:cNvSpPr>
            <a:spLocks noGrp="1"/>
          </p:cNvSpPr>
          <p:nvPr>
            <p:ph type="body" sz="quarter" idx="20"/>
          </p:nvPr>
        </p:nvSpPr>
        <p:spPr/>
        <p:txBody>
          <a:bodyPr/>
          <a:lstStyle/>
          <a:p>
            <a:r>
              <a:rPr lang="en-US"/>
              <a:t>22163</a:t>
            </a:r>
          </a:p>
        </p:txBody>
      </p:sp>
      <p:grpSp>
        <p:nvGrpSpPr>
          <p:cNvPr id="11" name="Group 10">
            <a:extLst>
              <a:ext uri="{FF2B5EF4-FFF2-40B4-BE49-F238E27FC236}">
                <a16:creationId xmlns:a16="http://schemas.microsoft.com/office/drawing/2014/main" id="{2B783E35-885D-4BBF-835A-4D27812E9876}"/>
              </a:ext>
            </a:extLst>
          </p:cNvPr>
          <p:cNvGrpSpPr/>
          <p:nvPr/>
        </p:nvGrpSpPr>
        <p:grpSpPr>
          <a:xfrm>
            <a:off x="6327784" y="1923590"/>
            <a:ext cx="3406765" cy="695270"/>
            <a:chOff x="6191305" y="1978182"/>
            <a:chExt cx="3406765" cy="695270"/>
          </a:xfrm>
        </p:grpSpPr>
        <p:sp>
          <p:nvSpPr>
            <p:cNvPr id="18" name="Rectangle 17">
              <a:extLst>
                <a:ext uri="{FF2B5EF4-FFF2-40B4-BE49-F238E27FC236}">
                  <a16:creationId xmlns:a16="http://schemas.microsoft.com/office/drawing/2014/main" id="{BB7906BF-2611-4571-A8F7-E86020E35FB4}"/>
                </a:ext>
              </a:extLst>
            </p:cNvPr>
            <p:cNvSpPr/>
            <p:nvPr/>
          </p:nvSpPr>
          <p:spPr>
            <a:xfrm>
              <a:off x="6191305" y="2027121"/>
              <a:ext cx="3406765" cy="646331"/>
            </a:xfrm>
            <a:prstGeom prst="rect">
              <a:avLst/>
            </a:prstGeom>
          </p:spPr>
          <p:txBody>
            <a:bodyPr wrap="square">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1200">
                  <a:solidFill>
                    <a:schemeClr val="bg1">
                      <a:lumMod val="50000"/>
                    </a:schemeClr>
                  </a:solidFill>
                  <a:latin typeface="+mn-lt"/>
                </a:rPr>
                <a:t>Annual returns came within two percentage points of the market’s long-term average </a:t>
              </a:r>
              <a:br>
                <a:rPr lang="en-US" sz="1200">
                  <a:solidFill>
                    <a:schemeClr val="bg1">
                      <a:lumMod val="50000"/>
                    </a:schemeClr>
                  </a:solidFill>
                  <a:latin typeface="+mn-lt"/>
                </a:rPr>
              </a:br>
              <a:r>
                <a:rPr lang="en-US" sz="1200">
                  <a:solidFill>
                    <a:schemeClr val="bg1">
                      <a:lumMod val="50000"/>
                    </a:schemeClr>
                  </a:solidFill>
                  <a:latin typeface="+mn-lt"/>
                </a:rPr>
                <a:t>of 10% in just seven of the past 100 years. </a:t>
              </a:r>
            </a:p>
          </p:txBody>
        </p:sp>
        <p:sp>
          <p:nvSpPr>
            <p:cNvPr id="20" name="Rectangle 19">
              <a:extLst>
                <a:ext uri="{FF2B5EF4-FFF2-40B4-BE49-F238E27FC236}">
                  <a16:creationId xmlns:a16="http://schemas.microsoft.com/office/drawing/2014/main" id="{67D03DE0-0FCE-423C-84FA-01B5C6EBACD4}"/>
                </a:ext>
              </a:extLst>
            </p:cNvPr>
            <p:cNvSpPr/>
            <p:nvPr/>
          </p:nvSpPr>
          <p:spPr>
            <a:xfrm>
              <a:off x="6277970" y="1978182"/>
              <a:ext cx="444874" cy="4328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946"/>
            </a:p>
          </p:txBody>
        </p:sp>
      </p:grpSp>
      <p:grpSp>
        <p:nvGrpSpPr>
          <p:cNvPr id="12" name="Group 11">
            <a:extLst>
              <a:ext uri="{FF2B5EF4-FFF2-40B4-BE49-F238E27FC236}">
                <a16:creationId xmlns:a16="http://schemas.microsoft.com/office/drawing/2014/main" id="{6AEEF4F2-B96F-4EED-82FA-9C82CC63C5E6}"/>
              </a:ext>
            </a:extLst>
          </p:cNvPr>
          <p:cNvGrpSpPr/>
          <p:nvPr/>
        </p:nvGrpSpPr>
        <p:grpSpPr>
          <a:xfrm>
            <a:off x="7103163" y="6443935"/>
            <a:ext cx="2527058" cy="246221"/>
            <a:chOff x="7124132" y="1871487"/>
            <a:chExt cx="2527058" cy="246221"/>
          </a:xfrm>
        </p:grpSpPr>
        <p:sp>
          <p:nvSpPr>
            <p:cNvPr id="13" name="Rectangle 12">
              <a:extLst>
                <a:ext uri="{FF2B5EF4-FFF2-40B4-BE49-F238E27FC236}">
                  <a16:creationId xmlns:a16="http://schemas.microsoft.com/office/drawing/2014/main" id="{54179DC4-6E8A-422D-80C5-F0DB8C369028}"/>
                </a:ext>
              </a:extLst>
            </p:cNvPr>
            <p:cNvSpPr/>
            <p:nvPr/>
          </p:nvSpPr>
          <p:spPr>
            <a:xfrm>
              <a:off x="7124132" y="1926017"/>
              <a:ext cx="137160" cy="137160"/>
            </a:xfrm>
            <a:prstGeom prst="rect">
              <a:avLst/>
            </a:prstGeom>
            <a:solidFill>
              <a:srgbClr val="094C5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600">
                <a:solidFill>
                  <a:schemeClr val="bg1"/>
                </a:solidFill>
              </a:endParaRPr>
            </a:p>
          </p:txBody>
        </p:sp>
        <p:sp>
          <p:nvSpPr>
            <p:cNvPr id="14" name="TextBox 13">
              <a:extLst>
                <a:ext uri="{FF2B5EF4-FFF2-40B4-BE49-F238E27FC236}">
                  <a16:creationId xmlns:a16="http://schemas.microsoft.com/office/drawing/2014/main" id="{7E8EDA0D-3021-4FA0-B203-DEB419378111}"/>
                </a:ext>
              </a:extLst>
            </p:cNvPr>
            <p:cNvSpPr txBox="1"/>
            <p:nvPr/>
          </p:nvSpPr>
          <p:spPr bwMode="auto">
            <a:xfrm>
              <a:off x="7254380" y="1871487"/>
              <a:ext cx="239681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1000">
                  <a:latin typeface="+mn-lt"/>
                  <a:cs typeface="Arial" pitchFamily="34" charset="0"/>
                </a:rPr>
                <a:t>Returns within the 10% range (+/- 2%)</a:t>
              </a:r>
            </a:p>
          </p:txBody>
        </p:sp>
      </p:grpSp>
      <p:sp>
        <p:nvSpPr>
          <p:cNvPr id="17" name="TextBox 16">
            <a:extLst>
              <a:ext uri="{FF2B5EF4-FFF2-40B4-BE49-F238E27FC236}">
                <a16:creationId xmlns:a16="http://schemas.microsoft.com/office/drawing/2014/main" id="{E9953A33-6156-428C-B174-D734F4FB7682}"/>
              </a:ext>
            </a:extLst>
          </p:cNvPr>
          <p:cNvSpPr txBox="1"/>
          <p:nvPr/>
        </p:nvSpPr>
        <p:spPr bwMode="auto">
          <a:xfrm>
            <a:off x="-1047750" y="398269"/>
            <a:ext cx="81499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1000" b="1">
                <a:latin typeface="+mn-lt"/>
                <a:cs typeface="Arial" pitchFamily="34" charset="0"/>
              </a:rPr>
              <a:t>MID 2308</a:t>
            </a:r>
          </a:p>
        </p:txBody>
      </p:sp>
      <p:sp>
        <p:nvSpPr>
          <p:cNvPr id="9" name="TextBox 8">
            <a:extLst>
              <a:ext uri="{FF2B5EF4-FFF2-40B4-BE49-F238E27FC236}">
                <a16:creationId xmlns:a16="http://schemas.microsoft.com/office/drawing/2014/main" id="{509CFCB4-4AAF-E3F1-F4A3-3393D7AC21A1}"/>
              </a:ext>
            </a:extLst>
          </p:cNvPr>
          <p:cNvSpPr txBox="1"/>
          <p:nvPr/>
        </p:nvSpPr>
        <p:spPr bwMode="auto">
          <a:xfrm>
            <a:off x="-937376" y="1710918"/>
            <a:ext cx="9207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1000">
                <a:solidFill>
                  <a:schemeClr val="bg1"/>
                </a:solidFill>
                <a:latin typeface="+mn-lt"/>
                <a:cs typeface="Arial" pitchFamily="34" charset="0"/>
              </a:rPr>
              <a:t>Update numbers in text block and notes – calculated in chart data sheet</a:t>
            </a:r>
          </a:p>
        </p:txBody>
      </p:sp>
    </p:spTree>
    <p:extLst>
      <p:ext uri="{BB962C8B-B14F-4D97-AF65-F5344CB8AC3E}">
        <p14:creationId xmlns:p14="http://schemas.microsoft.com/office/powerpoint/2010/main" val="19323080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28DF8-74D8-ACF7-4E3B-B36E82F24B8E}"/>
            </a:ext>
          </a:extLst>
        </p:cNvPr>
        <p:cNvGrpSpPr/>
        <p:nvPr/>
      </p:nvGrpSpPr>
      <p:grpSpPr>
        <a:xfrm>
          <a:off x="0" y="0"/>
          <a:ext cx="0" cy="0"/>
          <a:chOff x="0" y="0"/>
          <a:chExt cx="0" cy="0"/>
        </a:xfrm>
      </p:grpSpPr>
      <p:sp>
        <p:nvSpPr>
          <p:cNvPr id="5" name="AssetID" descr="svtx:content/slide/@id">
            <a:extLst>
              <a:ext uri="{FF2B5EF4-FFF2-40B4-BE49-F238E27FC236}">
                <a16:creationId xmlns:a16="http://schemas.microsoft.com/office/drawing/2014/main" id="{092A9679-AC99-42A4-0AF9-38E4CDC03CDD}"/>
              </a:ext>
            </a:extLst>
          </p:cNvPr>
          <p:cNvSpPr>
            <a:spLocks noGrp="1" noRot="1" noMove="1" noResize="1" noEditPoints="1" noAdjustHandles="1" noChangeArrowheads="1" noChangeShapeType="1"/>
          </p:cNvSpPr>
          <p:nvPr>
            <p:ph type="body" sz="quarter" idx="19"/>
          </p:nvPr>
        </p:nvSpPr>
        <p:spPr>
          <a:xfrm>
            <a:off x="8210938" y="7334250"/>
            <a:ext cx="1847461" cy="228600"/>
          </a:xfrm>
        </p:spPr>
        <p:txBody>
          <a:bodyPr/>
          <a:lstStyle/>
          <a:p>
            <a:r>
              <a:rPr lang="de-DE" b="0" i="0" u="none"/>
              <a:t>257188</a:t>
            </a:r>
          </a:p>
        </p:txBody>
      </p:sp>
      <p:sp>
        <p:nvSpPr>
          <p:cNvPr id="2" name="Title 1">
            <a:extLst>
              <a:ext uri="{FF2B5EF4-FFF2-40B4-BE49-F238E27FC236}">
                <a16:creationId xmlns:a16="http://schemas.microsoft.com/office/drawing/2014/main" id="{301598D2-32C6-25AE-ECE9-4CA15D1E3C3B}"/>
              </a:ext>
            </a:extLst>
          </p:cNvPr>
          <p:cNvSpPr>
            <a:spLocks noGrp="1"/>
          </p:cNvSpPr>
          <p:nvPr>
            <p:ph type="title"/>
          </p:nvPr>
        </p:nvSpPr>
        <p:spPr/>
        <p:txBody>
          <a:bodyPr/>
          <a:lstStyle/>
          <a:p>
            <a:r>
              <a:rPr lang="en-US"/>
              <a:t>An Intra-Year Decline of 10% is not Uncommon  </a:t>
            </a:r>
          </a:p>
        </p:txBody>
      </p:sp>
      <p:sp>
        <p:nvSpPr>
          <p:cNvPr id="4" name="Text Placeholder 3">
            <a:extLst>
              <a:ext uri="{FF2B5EF4-FFF2-40B4-BE49-F238E27FC236}">
                <a16:creationId xmlns:a16="http://schemas.microsoft.com/office/drawing/2014/main" id="{31D9BBC4-ACC1-7582-79BC-C4BC56B3A4AE}"/>
              </a:ext>
            </a:extLst>
          </p:cNvPr>
          <p:cNvSpPr>
            <a:spLocks noGrp="1"/>
          </p:cNvSpPr>
          <p:nvPr>
            <p:ph type="body" sz="quarter" idx="13"/>
          </p:nvPr>
        </p:nvSpPr>
        <p:spPr/>
        <p:txBody>
          <a:bodyPr/>
          <a:lstStyle/>
          <a:p>
            <a:r>
              <a:rPr lang="en-US"/>
              <a:t>Frequency of intra-year declines</a:t>
            </a:r>
            <a:r>
              <a:rPr lang="en-US" baseline="0"/>
              <a:t> greater than 10%, 20% or 30%, US equities</a:t>
            </a:r>
            <a:endParaRPr lang="en-US"/>
          </a:p>
        </p:txBody>
      </p:sp>
      <p:sp>
        <p:nvSpPr>
          <p:cNvPr id="6" name="Text Placeholder 5">
            <a:extLst>
              <a:ext uri="{FF2B5EF4-FFF2-40B4-BE49-F238E27FC236}">
                <a16:creationId xmlns:a16="http://schemas.microsoft.com/office/drawing/2014/main" id="{EBCA59AA-507F-B87D-D3A3-FF869A2B96FD}"/>
              </a:ext>
            </a:extLst>
          </p:cNvPr>
          <p:cNvSpPr>
            <a:spLocks noGrp="1"/>
          </p:cNvSpPr>
          <p:nvPr>
            <p:ph type="body" sz="quarter" idx="15"/>
          </p:nvPr>
        </p:nvSpPr>
        <p:spPr/>
        <p:txBody>
          <a:bodyPr/>
          <a:lstStyle/>
          <a:p>
            <a:r>
              <a:rPr lang="en-US" sz="900"/>
              <a:t>In USD</a:t>
            </a:r>
            <a:r>
              <a:rPr lang="en-US" sz="1000"/>
              <a:t>. </a:t>
            </a:r>
            <a:r>
              <a:rPr lang="en-US" sz="1000" b="1"/>
              <a:t>Past performance is no guarantee of future results. </a:t>
            </a:r>
            <a:r>
              <a:rPr lang="en-US" sz="900" b="1"/>
              <a:t>Indices are not available for direct investment; therefore, their performance does not reflect the expenses associated with the management of an actual portfolio. Actual returns may be lower. </a:t>
            </a:r>
            <a:r>
              <a:rPr lang="en-US" sz="900"/>
              <a:t>There are total of 99 years in sample. Returns data based on daily Fama/French Total US Market Research Index returns from January 1, 1927, to December 31, 2025. Decline measured as the maximum intra year peak-to-trough decline using daily returns. Within each calendar year, peaks are defined as the highest index level prior to a given day and troughs are defined as the lowest index level from the prior peak. The Fama/French Indices represent academic concepts that may be used in portfolio construction and are not available for direct investment or for use as a benchmark. Index returns are not representative of actual portfolios and do not reflect costs and fees associated with an actual investment. See “Index Descriptions” in the appendix for descriptions of the Fama/French index data.</a:t>
            </a:r>
          </a:p>
        </p:txBody>
      </p:sp>
      <p:sp>
        <p:nvSpPr>
          <p:cNvPr id="11" name="TextBox 10">
            <a:extLst>
              <a:ext uri="{FF2B5EF4-FFF2-40B4-BE49-F238E27FC236}">
                <a16:creationId xmlns:a16="http://schemas.microsoft.com/office/drawing/2014/main" id="{10510B1D-E66B-9578-27F7-00017FDDDDBD}"/>
              </a:ext>
            </a:extLst>
          </p:cNvPr>
          <p:cNvSpPr txBox="1"/>
          <p:nvPr/>
        </p:nvSpPr>
        <p:spPr bwMode="auto">
          <a:xfrm rot="16200000">
            <a:off x="-822526" y="3850003"/>
            <a:ext cx="270578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55 Roman"/>
                <a:ea typeface="Noto Sans CJK JP Regular"/>
                <a:cs typeface="Arial" pitchFamily="34" charset="0"/>
              </a:rPr>
              <a:t>Frequency of Intra-Year Declines</a:t>
            </a:r>
          </a:p>
        </p:txBody>
      </p:sp>
      <p:graphicFrame>
        <p:nvGraphicFramePr>
          <p:cNvPr id="32" name="Chart 31">
            <a:extLst>
              <a:ext uri="{FF2B5EF4-FFF2-40B4-BE49-F238E27FC236}">
                <a16:creationId xmlns:a16="http://schemas.microsoft.com/office/drawing/2014/main" id="{69C39C7F-79F8-2144-02C5-0CAC6FB18AD5}"/>
              </a:ext>
            </a:extLst>
          </p:cNvPr>
          <p:cNvGraphicFramePr/>
          <p:nvPr/>
        </p:nvGraphicFramePr>
        <p:xfrm>
          <a:off x="658906" y="1914525"/>
          <a:ext cx="7711888" cy="4277846"/>
        </p:xfrm>
        <a:graphic>
          <a:graphicData uri="http://schemas.openxmlformats.org/drawingml/2006/chart">
            <c:chart xmlns:c="http://schemas.openxmlformats.org/drawingml/2006/chart" xmlns:r="http://schemas.openxmlformats.org/officeDocument/2006/relationships" r:id="rId3"/>
          </a:graphicData>
        </a:graphic>
      </p:graphicFrame>
      <p:sp>
        <p:nvSpPr>
          <p:cNvPr id="33" name="TextBox 32">
            <a:extLst>
              <a:ext uri="{FF2B5EF4-FFF2-40B4-BE49-F238E27FC236}">
                <a16:creationId xmlns:a16="http://schemas.microsoft.com/office/drawing/2014/main" id="{E88AF33A-1CF5-1DDD-7146-0A1577671ECE}"/>
              </a:ext>
            </a:extLst>
          </p:cNvPr>
          <p:cNvSpPr txBox="1"/>
          <p:nvPr/>
        </p:nvSpPr>
        <p:spPr bwMode="auto">
          <a:xfrm>
            <a:off x="4293074" y="1867458"/>
            <a:ext cx="789540" cy="388248"/>
          </a:xfrm>
          <a:prstGeom prst="rect">
            <a:avLst/>
          </a:prstGeom>
          <a:solidFill>
            <a:schemeClr val="bg1"/>
          </a:solid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10000"/>
              </a:lnSpc>
              <a:spcBef>
                <a:spcPct val="0"/>
              </a:spcBef>
              <a:spcAft>
                <a:spcPct val="0"/>
              </a:spcAft>
              <a:buClrTx/>
              <a:buSzTx/>
              <a:buFontTx/>
              <a:buNone/>
              <a:defRPr/>
            </a:pPr>
            <a:r>
              <a:rPr kumimoji="0" lang="en-US" sz="900" b="0" i="0" u="none" strike="noStrike" kern="1200" cap="none" spc="50" normalizeH="0" baseline="0" noProof="0">
                <a:ln>
                  <a:noFill/>
                </a:ln>
                <a:solidFill>
                  <a:srgbClr val="000000"/>
                </a:solidFill>
                <a:effectLst/>
                <a:uLnTx/>
                <a:uFillTx/>
                <a:latin typeface="Avenir LT 55 Roman"/>
                <a:ea typeface="Noto Sans CJK JP Regular"/>
                <a:cs typeface="Arial" pitchFamily="34" charset="0"/>
              </a:rPr>
              <a:t>99 YEARS</a:t>
            </a:r>
            <a:br>
              <a:rPr kumimoji="0" lang="en-US" sz="900" b="0" i="0" u="none" strike="noStrike" kern="1200" cap="none" spc="50" normalizeH="0" baseline="0" noProof="0">
                <a:ln>
                  <a:noFill/>
                </a:ln>
                <a:solidFill>
                  <a:srgbClr val="000000"/>
                </a:solidFill>
                <a:effectLst/>
                <a:uLnTx/>
                <a:uFillTx/>
                <a:latin typeface="Avenir LT 55 Roman"/>
                <a:ea typeface="Noto Sans CJK JP Regular"/>
                <a:cs typeface="Arial" pitchFamily="34" charset="0"/>
              </a:rPr>
            </a:br>
            <a:r>
              <a:rPr kumimoji="0" lang="en-US" sz="900" b="0" i="0" u="none" strike="noStrike" kern="1200" cap="none" spc="0" normalizeH="0" baseline="0" noProof="0">
                <a:ln>
                  <a:noFill/>
                </a:ln>
                <a:solidFill>
                  <a:srgbClr val="000000">
                    <a:lumMod val="50000"/>
                    <a:lumOff val="50000"/>
                  </a:srgbClr>
                </a:solidFill>
                <a:effectLst/>
                <a:uLnTx/>
                <a:uFillTx/>
                <a:latin typeface="Avenir LT 35 Light"/>
                <a:ea typeface="Noto Sans CJK JP Regular"/>
                <a:cs typeface="Arial"/>
              </a:rPr>
              <a:t>1927–2025</a:t>
            </a:r>
            <a:endParaRPr kumimoji="0" lang="en-US" sz="700" b="0" i="0" u="none" strike="noStrike" kern="1200" cap="none" spc="50" normalizeH="0" baseline="0" noProof="0">
              <a:ln>
                <a:noFill/>
              </a:ln>
              <a:solidFill>
                <a:srgbClr val="000000">
                  <a:lumMod val="50000"/>
                  <a:lumOff val="50000"/>
                </a:srgbClr>
              </a:solidFill>
              <a:effectLst/>
              <a:uLnTx/>
              <a:uFillTx/>
              <a:latin typeface="Avenir LT 35 Light"/>
              <a:ea typeface="Noto Sans CJK JP Regular"/>
              <a:cs typeface="Arial" pitchFamily="34" charset="0"/>
            </a:endParaRPr>
          </a:p>
        </p:txBody>
      </p:sp>
      <p:sp>
        <p:nvSpPr>
          <p:cNvPr id="34" name="TextBox 33">
            <a:extLst>
              <a:ext uri="{FF2B5EF4-FFF2-40B4-BE49-F238E27FC236}">
                <a16:creationId xmlns:a16="http://schemas.microsoft.com/office/drawing/2014/main" id="{2874B090-B903-ADC4-EADD-0434CB97E98E}"/>
              </a:ext>
            </a:extLst>
          </p:cNvPr>
          <p:cNvSpPr txBox="1"/>
          <p:nvPr/>
        </p:nvSpPr>
        <p:spPr bwMode="auto">
          <a:xfrm>
            <a:off x="2028693" y="3686410"/>
            <a:ext cx="566589" cy="372346"/>
          </a:xfrm>
          <a:prstGeom prst="rect">
            <a:avLst/>
          </a:prstGeom>
          <a:no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10000"/>
              </a:lnSpc>
              <a:spcBef>
                <a:spcPct val="0"/>
              </a:spcBef>
              <a:spcAft>
                <a:spcPct val="0"/>
              </a:spcAft>
              <a:buClrTx/>
              <a:buSzTx/>
              <a:buFontTx/>
              <a:buNone/>
              <a:defRPr/>
            </a:pPr>
            <a:r>
              <a:rPr kumimoji="0" lang="en-US" sz="900" b="1"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57 </a:t>
            </a:r>
            <a:r>
              <a:rPr kumimoji="0" lang="en-US" sz="8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YEARS</a:t>
            </a:r>
            <a:endParaRPr kumimoji="0" lang="en-US" sz="7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endParaRPr>
          </a:p>
        </p:txBody>
      </p:sp>
      <p:sp>
        <p:nvSpPr>
          <p:cNvPr id="35" name="TextBox 34">
            <a:extLst>
              <a:ext uri="{FF2B5EF4-FFF2-40B4-BE49-F238E27FC236}">
                <a16:creationId xmlns:a16="http://schemas.microsoft.com/office/drawing/2014/main" id="{51408AC1-22C1-B412-5FD5-61C860990F61}"/>
              </a:ext>
            </a:extLst>
          </p:cNvPr>
          <p:cNvSpPr txBox="1"/>
          <p:nvPr/>
        </p:nvSpPr>
        <p:spPr bwMode="auto">
          <a:xfrm>
            <a:off x="4408820" y="4739470"/>
            <a:ext cx="566589" cy="372346"/>
          </a:xfrm>
          <a:prstGeom prst="rect">
            <a:avLst/>
          </a:prstGeom>
          <a:no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10000"/>
              </a:lnSpc>
              <a:spcBef>
                <a:spcPct val="0"/>
              </a:spcBef>
              <a:spcAft>
                <a:spcPct val="0"/>
              </a:spcAft>
              <a:buClrTx/>
              <a:buSzTx/>
              <a:buFontTx/>
              <a:buNone/>
              <a:defRPr/>
            </a:pPr>
            <a:r>
              <a:rPr kumimoji="0" lang="en-US" sz="900" b="1"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29 </a:t>
            </a:r>
            <a:r>
              <a:rPr kumimoji="0" lang="en-US" sz="8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YEARS</a:t>
            </a:r>
            <a:endParaRPr kumimoji="0" lang="en-US" sz="7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endParaRPr>
          </a:p>
        </p:txBody>
      </p:sp>
      <p:sp>
        <p:nvSpPr>
          <p:cNvPr id="36" name="TextBox 35">
            <a:extLst>
              <a:ext uri="{FF2B5EF4-FFF2-40B4-BE49-F238E27FC236}">
                <a16:creationId xmlns:a16="http://schemas.microsoft.com/office/drawing/2014/main" id="{80D8E0C2-5A7F-15A6-7FE7-4A06D25CFFF9}"/>
              </a:ext>
            </a:extLst>
          </p:cNvPr>
          <p:cNvSpPr txBox="1"/>
          <p:nvPr/>
        </p:nvSpPr>
        <p:spPr bwMode="auto">
          <a:xfrm>
            <a:off x="6773261" y="5478184"/>
            <a:ext cx="566589" cy="372346"/>
          </a:xfrm>
          <a:prstGeom prst="rect">
            <a:avLst/>
          </a:prstGeom>
          <a:no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10000"/>
              </a:lnSpc>
              <a:spcBef>
                <a:spcPct val="0"/>
              </a:spcBef>
              <a:spcAft>
                <a:spcPct val="0"/>
              </a:spcAft>
              <a:buClrTx/>
              <a:buSzTx/>
              <a:buFontTx/>
              <a:buNone/>
              <a:defRPr/>
            </a:pPr>
            <a:r>
              <a:rPr kumimoji="0" lang="en-US" sz="900" b="1"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11 </a:t>
            </a:r>
            <a:r>
              <a:rPr kumimoji="0" lang="en-US" sz="8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rPr>
              <a:t>YEARS</a:t>
            </a:r>
            <a:endParaRPr kumimoji="0" lang="en-US" sz="700" b="0" i="0" u="none" strike="noStrike" kern="1200" cap="none" spc="50" normalizeH="0" baseline="0" noProof="0">
              <a:ln>
                <a:noFill/>
              </a:ln>
              <a:solidFill>
                <a:srgbClr val="FFFFFF"/>
              </a:solidFill>
              <a:effectLst/>
              <a:uLnTx/>
              <a:uFillTx/>
              <a:latin typeface="Avenir LT 55 Roman"/>
              <a:ea typeface="Noto Sans CJK JP Regular"/>
              <a:cs typeface="Arial" pitchFamily="34" charset="0"/>
            </a:endParaRPr>
          </a:p>
        </p:txBody>
      </p:sp>
    </p:spTree>
    <p:extLst>
      <p:ext uri="{BB962C8B-B14F-4D97-AF65-F5344CB8AC3E}">
        <p14:creationId xmlns:p14="http://schemas.microsoft.com/office/powerpoint/2010/main" val="59396279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5"/>
          <p:cNvSpPr>
            <a:spLocks noGrp="1"/>
          </p:cNvSpPr>
          <p:nvPr>
            <p:ph type="title"/>
          </p:nvPr>
        </p:nvSpPr>
        <p:spPr/>
        <p:txBody>
          <a:bodyPr/>
          <a:lstStyle/>
          <a:p>
            <a:r>
              <a:rPr lang="en-US"/>
              <a:t>US Market Intra-year Gains and Declines </a:t>
            </a:r>
            <a:br>
              <a:rPr lang="en-US"/>
            </a:br>
            <a:r>
              <a:rPr lang="en-US"/>
              <a:t>vs. Calendar Year Returns </a:t>
            </a:r>
          </a:p>
        </p:txBody>
      </p:sp>
      <p:sp>
        <p:nvSpPr>
          <p:cNvPr id="40963" name="Text Placeholder 1"/>
          <p:cNvSpPr>
            <a:spLocks noGrp="1"/>
          </p:cNvSpPr>
          <p:nvPr>
            <p:ph type="body" sz="quarter" idx="13"/>
          </p:nvPr>
        </p:nvSpPr>
        <p:spPr>
          <a:xfrm>
            <a:off x="361950" y="1629285"/>
            <a:ext cx="9418320" cy="453771"/>
          </a:xfrm>
        </p:spPr>
        <p:txBody>
          <a:bodyPr/>
          <a:lstStyle/>
          <a:p>
            <a:r>
              <a:rPr lang="en-US"/>
              <a:t>1979–2025</a:t>
            </a:r>
          </a:p>
        </p:txBody>
      </p:sp>
      <p:sp>
        <p:nvSpPr>
          <p:cNvPr id="40964" name="Text Placeholder 2"/>
          <p:cNvSpPr>
            <a:spLocks noGrp="1"/>
          </p:cNvSpPr>
          <p:nvPr>
            <p:ph type="body" sz="quarter" idx="15"/>
          </p:nvPr>
        </p:nvSpPr>
        <p:spPr/>
        <p:txBody>
          <a:bodyPr/>
          <a:lstStyle/>
          <a:p>
            <a:pPr defTabSz="1014392">
              <a:defRPr/>
            </a:pPr>
            <a:br>
              <a:rPr lang="en-US">
                <a:solidFill>
                  <a:srgbClr val="000000">
                    <a:lumMod val="75000"/>
                    <a:lumOff val="25000"/>
                  </a:srgbClr>
                </a:solidFill>
                <a:cs typeface="Arial" pitchFamily="34" charset="0"/>
              </a:rPr>
            </a:br>
            <a:r>
              <a:rPr lang="en-US" sz="1000" b="1">
                <a:solidFill>
                  <a:srgbClr val="000000">
                    <a:lumMod val="75000"/>
                    <a:lumOff val="25000"/>
                  </a:srgbClr>
                </a:solidFill>
                <a:cs typeface="Arial" pitchFamily="34" charset="0"/>
              </a:rPr>
              <a:t>Past performance is not a guarantee of future results. Indices are not available for direct investment; therefore, their performance does not reflect the expenses associated with the management of an actual portfolio. </a:t>
            </a:r>
            <a:r>
              <a:rPr lang="en-US">
                <a:solidFill>
                  <a:srgbClr val="000000">
                    <a:lumMod val="75000"/>
                    <a:lumOff val="25000"/>
                  </a:srgbClr>
                </a:solidFill>
                <a:cs typeface="Arial" pitchFamily="34" charset="0"/>
              </a:rPr>
              <a:t>In USD. Data is calculated off rounded daily returns. US Market is the Russell 3000 Index. Largest Intra-Year Gain refers to the largest market increase from trough to peak during the year. Largest Intra-Year Decline refers to the largest market decrease from peak to trough during the year. Frank Russell Company is the source and owner of the trademarks, service marks, and copyrights related to the Russell Indexes. </a:t>
            </a:r>
            <a:endParaRPr lang="en-US" b="1">
              <a:solidFill>
                <a:srgbClr val="000000">
                  <a:lumMod val="75000"/>
                  <a:lumOff val="25000"/>
                </a:srgbClr>
              </a:solidFill>
              <a:cs typeface="Arial" pitchFamily="34" charset="0"/>
            </a:endParaRPr>
          </a:p>
        </p:txBody>
      </p:sp>
      <p:graphicFrame>
        <p:nvGraphicFramePr>
          <p:cNvPr id="2" name="Chart 1">
            <a:extLst>
              <a:ext uri="{FF2B5EF4-FFF2-40B4-BE49-F238E27FC236}">
                <a16:creationId xmlns:a16="http://schemas.microsoft.com/office/drawing/2014/main" id="{1B2EC456-1200-64A8-6617-6DF648E49170}"/>
              </a:ext>
            </a:extLst>
          </p:cNvPr>
          <p:cNvGraphicFramePr/>
          <p:nvPr/>
        </p:nvGraphicFramePr>
        <p:xfrm>
          <a:off x="137161" y="1914525"/>
          <a:ext cx="9578339" cy="409765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114C15C-F45A-85B9-740C-2D62182D6152}"/>
              </a:ext>
            </a:extLst>
          </p:cNvPr>
          <p:cNvSpPr txBox="1"/>
          <p:nvPr/>
        </p:nvSpPr>
        <p:spPr>
          <a:xfrm>
            <a:off x="8387910" y="2044759"/>
            <a:ext cx="1435309" cy="230832"/>
          </a:xfrm>
          <a:prstGeom prst="rect">
            <a:avLst/>
          </a:prstGeom>
          <a:no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venir LT 55 Roman"/>
                <a:ea typeface="Noto Sans CJK JP Regular"/>
                <a:cs typeface="Arial"/>
              </a:rPr>
              <a:t>Calendar Year Return</a:t>
            </a:r>
          </a:p>
        </p:txBody>
      </p:sp>
      <p:sp>
        <p:nvSpPr>
          <p:cNvPr id="5" name="TextBox 4">
            <a:extLst>
              <a:ext uri="{FF2B5EF4-FFF2-40B4-BE49-F238E27FC236}">
                <a16:creationId xmlns:a16="http://schemas.microsoft.com/office/drawing/2014/main" id="{FF2E0D52-025B-C76E-498C-DBD309349C97}"/>
              </a:ext>
            </a:extLst>
          </p:cNvPr>
          <p:cNvSpPr txBox="1"/>
          <p:nvPr/>
        </p:nvSpPr>
        <p:spPr>
          <a:xfrm>
            <a:off x="6678948" y="2044759"/>
            <a:ext cx="1518461" cy="230832"/>
          </a:xfrm>
          <a:prstGeom prst="rect">
            <a:avLst/>
          </a:prstGeom>
          <a:no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venir LT 55 Roman"/>
                <a:ea typeface="Noto Sans CJK JP Regular"/>
                <a:cs typeface="Arial"/>
              </a:rPr>
              <a:t>Largest Intra-Year Decline</a:t>
            </a:r>
          </a:p>
        </p:txBody>
      </p:sp>
      <p:sp>
        <p:nvSpPr>
          <p:cNvPr id="6" name="TextBox 5">
            <a:extLst>
              <a:ext uri="{FF2B5EF4-FFF2-40B4-BE49-F238E27FC236}">
                <a16:creationId xmlns:a16="http://schemas.microsoft.com/office/drawing/2014/main" id="{1C844464-4F40-6E2F-DE04-1B3673C52FDD}"/>
              </a:ext>
            </a:extLst>
          </p:cNvPr>
          <p:cNvSpPr txBox="1"/>
          <p:nvPr/>
        </p:nvSpPr>
        <p:spPr>
          <a:xfrm>
            <a:off x="5125384" y="2044759"/>
            <a:ext cx="1450675" cy="230832"/>
          </a:xfrm>
          <a:prstGeom prst="rect">
            <a:avLst/>
          </a:prstGeom>
          <a:no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venir LT 55 Roman"/>
                <a:ea typeface="Noto Sans CJK JP Regular"/>
                <a:cs typeface="Arial"/>
              </a:rPr>
              <a:t>Largest Intra-Year Gain</a:t>
            </a:r>
          </a:p>
        </p:txBody>
      </p:sp>
      <p:sp>
        <p:nvSpPr>
          <p:cNvPr id="7" name="Rectangle 6">
            <a:extLst>
              <a:ext uri="{FF2B5EF4-FFF2-40B4-BE49-F238E27FC236}">
                <a16:creationId xmlns:a16="http://schemas.microsoft.com/office/drawing/2014/main" id="{32B32FB9-29CA-4B8C-D430-912FCCE4FBBA}"/>
              </a:ext>
            </a:extLst>
          </p:cNvPr>
          <p:cNvSpPr/>
          <p:nvPr/>
        </p:nvSpPr>
        <p:spPr>
          <a:xfrm>
            <a:off x="5101939" y="2126735"/>
            <a:ext cx="66882" cy="66880"/>
          </a:xfrm>
          <a:prstGeom prst="rect">
            <a:avLst/>
          </a:prstGeom>
          <a:solidFill>
            <a:schemeClr val="accent3">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base" latinLnBrk="0" hangingPunct="1">
              <a:lnSpc>
                <a:spcPct val="100000"/>
              </a:lnSpc>
              <a:spcBef>
                <a:spcPct val="0"/>
              </a:spcBef>
              <a:spcAft>
                <a:spcPct val="0"/>
              </a:spcAft>
              <a:buClrTx/>
              <a:buSzTx/>
              <a:buFontTx/>
              <a:buNone/>
              <a:defRPr/>
            </a:pPr>
            <a:endParaRPr kumimoji="0" lang="en-US" sz="1980" b="0" i="0" u="none" strike="noStrike" kern="1200" cap="none" spc="0" normalizeH="0" baseline="0" noProof="0">
              <a:ln>
                <a:noFill/>
              </a:ln>
              <a:solidFill>
                <a:srgbClr val="000000"/>
              </a:solidFill>
              <a:effectLst/>
              <a:uLnTx/>
              <a:uFillTx/>
              <a:latin typeface="Avenir LT 55 Roman"/>
              <a:ea typeface="Noto Sans CJK JP Regular"/>
              <a:cs typeface="Arial"/>
            </a:endParaRPr>
          </a:p>
        </p:txBody>
      </p:sp>
      <p:sp>
        <p:nvSpPr>
          <p:cNvPr id="8" name="Rectangle 7">
            <a:extLst>
              <a:ext uri="{FF2B5EF4-FFF2-40B4-BE49-F238E27FC236}">
                <a16:creationId xmlns:a16="http://schemas.microsoft.com/office/drawing/2014/main" id="{6904E165-3381-37A1-AD90-34285B13A084}"/>
              </a:ext>
            </a:extLst>
          </p:cNvPr>
          <p:cNvSpPr/>
          <p:nvPr/>
        </p:nvSpPr>
        <p:spPr>
          <a:xfrm>
            <a:off x="6652921" y="2126735"/>
            <a:ext cx="66882" cy="66880"/>
          </a:xfrm>
          <a:prstGeom prst="rect">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base" latinLnBrk="0" hangingPunct="1">
              <a:lnSpc>
                <a:spcPct val="100000"/>
              </a:lnSpc>
              <a:spcBef>
                <a:spcPct val="0"/>
              </a:spcBef>
              <a:spcAft>
                <a:spcPct val="0"/>
              </a:spcAft>
              <a:buClrTx/>
              <a:buSzTx/>
              <a:buFontTx/>
              <a:buNone/>
              <a:defRPr/>
            </a:pPr>
            <a:endParaRPr kumimoji="0" lang="en-US" sz="1980" b="0" i="0" u="none" strike="noStrike" kern="1200" cap="none" spc="0" normalizeH="0" baseline="0" noProof="0">
              <a:ln>
                <a:noFill/>
              </a:ln>
              <a:solidFill>
                <a:srgbClr val="000000"/>
              </a:solidFill>
              <a:effectLst/>
              <a:uLnTx/>
              <a:uFillTx/>
              <a:latin typeface="Avenir LT 55 Roman"/>
              <a:ea typeface="Noto Sans CJK JP Regular"/>
              <a:cs typeface="Arial"/>
            </a:endParaRPr>
          </a:p>
        </p:txBody>
      </p:sp>
      <p:sp>
        <p:nvSpPr>
          <p:cNvPr id="9" name="Oval 8">
            <a:extLst>
              <a:ext uri="{FF2B5EF4-FFF2-40B4-BE49-F238E27FC236}">
                <a16:creationId xmlns:a16="http://schemas.microsoft.com/office/drawing/2014/main" id="{39FA0808-3E28-E7A4-334F-986C0E212B31}"/>
              </a:ext>
            </a:extLst>
          </p:cNvPr>
          <p:cNvSpPr/>
          <p:nvPr/>
        </p:nvSpPr>
        <p:spPr>
          <a:xfrm>
            <a:off x="8358959" y="2126735"/>
            <a:ext cx="66882" cy="66880"/>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base" latinLnBrk="0" hangingPunct="1">
              <a:lnSpc>
                <a:spcPct val="100000"/>
              </a:lnSpc>
              <a:spcBef>
                <a:spcPct val="0"/>
              </a:spcBef>
              <a:spcAft>
                <a:spcPct val="0"/>
              </a:spcAft>
              <a:buClrTx/>
              <a:buSzTx/>
              <a:buFontTx/>
              <a:buNone/>
              <a:defRPr/>
            </a:pPr>
            <a:endParaRPr kumimoji="0" lang="en-US" sz="1980" b="0" i="0" u="none" strike="noStrike" kern="1200" cap="none" spc="0" normalizeH="0" baseline="0" noProof="0">
              <a:ln>
                <a:noFill/>
              </a:ln>
              <a:solidFill>
                <a:srgbClr val="000000"/>
              </a:solidFill>
              <a:effectLst/>
              <a:uLnTx/>
              <a:uFillTx/>
              <a:latin typeface="Avenir LT 55 Roman"/>
              <a:ea typeface="Noto Sans CJK JP Regular"/>
              <a:cs typeface="Arial"/>
            </a:endParaRPr>
          </a:p>
        </p:txBody>
      </p:sp>
      <p:sp>
        <p:nvSpPr>
          <p:cNvPr id="3" name="redmine Placeholder 25" descr="svtx:content/slide/@id">
            <a:extLst>
              <a:ext uri="{FF2B5EF4-FFF2-40B4-BE49-F238E27FC236}">
                <a16:creationId xmlns:a16="http://schemas.microsoft.com/office/drawing/2014/main" id="{AB88A933-1C0D-1514-638E-D5087FE9F2F1}"/>
              </a:ext>
            </a:extLst>
          </p:cNvPr>
          <p:cNvSpPr txBox="1"/>
          <p:nvPr/>
        </p:nvSpPr>
        <p:spPr>
          <a:xfrm>
            <a:off x="8229600" y="7334250"/>
            <a:ext cx="1828800" cy="228600"/>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algn="r" defTabSz="1018824" rtl="0" eaLnBrk="1" fontAlgn="auto" latinLnBrk="0" hangingPunct="1">
              <a:lnSpc>
                <a:spcPct val="110000"/>
              </a:lnSpc>
              <a:spcBef>
                <a:spcPts val="600"/>
              </a:spcBef>
              <a:spcAft>
                <a:spcPct val="0"/>
              </a:spcAft>
              <a:buClrTx/>
              <a:buSzTx/>
              <a:buFont typeface="Arial" pitchFamily="34" charset="0"/>
              <a:buNone/>
              <a:defRPr/>
            </a:pPr>
            <a:r>
              <a:rPr kumimoji="0" lang="en-US" sz="700" b="0" i="0" u="none" strike="noStrike" kern="1200" cap="none" spc="0" normalizeH="0" baseline="0" noProof="0">
                <a:ln>
                  <a:noFill/>
                </a:ln>
                <a:solidFill>
                  <a:srgbClr val="FFFFFF">
                    <a:lumMod val="50000"/>
                  </a:srgbClr>
                </a:solidFill>
                <a:effectLst/>
                <a:uLnTx/>
                <a:uFillTx/>
                <a:latin typeface="Avenir LT 35 Light" panose="020B0303020000020003" pitchFamily="34" charset="0"/>
                <a:ea typeface="Noto Sans CJK JP Regular"/>
                <a:cs typeface="Arial"/>
              </a:rPr>
              <a:t>27331</a:t>
            </a:r>
          </a:p>
        </p:txBody>
      </p:sp>
      <p:sp>
        <p:nvSpPr>
          <p:cNvPr id="10" name="Slide Number Placeholder 2">
            <a:extLst>
              <a:ext uri="{FF2B5EF4-FFF2-40B4-BE49-F238E27FC236}">
                <a16:creationId xmlns:a16="http://schemas.microsoft.com/office/drawing/2014/main" id="{B5ED70B7-AAF8-626B-C911-68479E68FCE4}"/>
              </a:ext>
            </a:extLst>
          </p:cNvPr>
          <p:cNvSpPr txBox="1"/>
          <p:nvPr/>
        </p:nvSpPr>
        <p:spPr>
          <a:xfrm>
            <a:off x="9563100" y="7037388"/>
            <a:ext cx="495300" cy="303212"/>
          </a:xfrm>
          <a:prstGeom prst="rect">
            <a:avLst/>
          </a:prstGeom>
        </p:spPr>
        <p:txBody>
          <a:bodyPr lIns="0" tIns="45720" rIns="0" bIns="45720" anchor="b"/>
          <a:lstStyle>
            <a:defPPr>
              <a:defRPr lang="en-US"/>
            </a:defPPr>
            <a:lvl1pPr marL="0" algn="l" defTabSz="1018824" rtl="0" eaLnBrk="1" latinLnBrk="0" hangingPunct="1">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914400" rtl="0" eaLnBrk="1" fontAlgn="base" latinLnBrk="0" hangingPunct="1">
                <a:lnSpc>
                  <a:spcPct val="100000"/>
                </a:lnSpc>
                <a:spcBef>
                  <a:spcPct val="0"/>
                </a:spcBef>
                <a:spcAft>
                  <a:spcPct val="0"/>
                </a:spcAft>
                <a:buClrTx/>
                <a:buSzTx/>
                <a:buFontTx/>
                <a:buNone/>
                <a:defRPr/>
              </a:pPr>
              <a:t>24</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Tree>
    <p:extLst>
      <p:ext uri="{BB962C8B-B14F-4D97-AF65-F5344CB8AC3E}">
        <p14:creationId xmlns:p14="http://schemas.microsoft.com/office/powerpoint/2010/main" val="273796442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ssetID" descr="svtx:content/slide/@id">
            <a:extLst>
              <a:ext uri="{FF2B5EF4-FFF2-40B4-BE49-F238E27FC236}">
                <a16:creationId xmlns:a16="http://schemas.microsoft.com/office/drawing/2014/main" id="{D1CAC334-04D4-0EDB-D40C-FE1C0481A341}"/>
              </a:ext>
            </a:extLst>
          </p:cNvPr>
          <p:cNvSpPr txBox="1">
            <a:spLocks noGrp="1" noRot="1" noMove="1" noResize="1" noEditPoints="1" noAdjustHandles="1" noChangeArrowheads="1" noChangeShapeType="1"/>
          </p:cNvSpPr>
          <p:nvPr/>
        </p:nvSpPr>
        <p:spPr>
          <a:xfrm>
            <a:off x="8229600" y="7334250"/>
            <a:ext cx="1828800" cy="228600"/>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algn="r" defTabSz="1018824" rtl="0" eaLnBrk="1" fontAlgn="auto" latinLnBrk="0" hangingPunct="1">
              <a:lnSpc>
                <a:spcPct val="110000"/>
              </a:lnSpc>
              <a:spcBef>
                <a:spcPts val="600"/>
              </a:spcBef>
              <a:spcAft>
                <a:spcPct val="0"/>
              </a:spcAft>
              <a:buClrTx/>
              <a:buSzTx/>
              <a:buFont typeface="Arial" pitchFamily="34" charset="0"/>
              <a:buNone/>
              <a:defRPr/>
            </a:pPr>
            <a:r>
              <a:rPr kumimoji="0" lang="en-US" sz="700" b="0" i="0" u="none" strike="noStrike" kern="1200" cap="none" spc="0" normalizeH="0" baseline="0" noProof="0">
                <a:ln>
                  <a:noFill/>
                </a:ln>
                <a:solidFill>
                  <a:srgbClr val="FFFFFF">
                    <a:lumMod val="50000"/>
                  </a:srgbClr>
                </a:solidFill>
                <a:effectLst/>
                <a:uLnTx/>
                <a:uFillTx/>
                <a:latin typeface="Avenir LT 35 Light" panose="020B0303020000020003" pitchFamily="34" charset="0"/>
                <a:ea typeface="Noto Sans CJK JP Regular"/>
                <a:cs typeface="Arial"/>
              </a:rPr>
              <a:t>27326</a:t>
            </a:r>
          </a:p>
        </p:txBody>
      </p:sp>
      <p:cxnSp>
        <p:nvCxnSpPr>
          <p:cNvPr id="22" name="Straight Connector 21">
            <a:extLst>
              <a:ext uri="{FF2B5EF4-FFF2-40B4-BE49-F238E27FC236}">
                <a16:creationId xmlns:a16="http://schemas.microsoft.com/office/drawing/2014/main" id="{21D914F7-339A-4126-9E61-F3A61D76C864}"/>
              </a:ext>
            </a:extLst>
          </p:cNvPr>
          <p:cNvCxnSpPr/>
          <p:nvPr/>
        </p:nvCxnSpPr>
        <p:spPr bwMode="auto">
          <a:xfrm>
            <a:off x="135591" y="0"/>
            <a:ext cx="889747" cy="0"/>
          </a:xfrm>
          <a:prstGeom prst="line">
            <a:avLst/>
          </a:prstGeom>
          <a:solidFill>
            <a:schemeClr val="accent1"/>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cxnSp>
        <p:nvCxnSpPr>
          <p:cNvPr id="25" name="Straight Connector 24">
            <a:extLst>
              <a:ext uri="{FF2B5EF4-FFF2-40B4-BE49-F238E27FC236}">
                <a16:creationId xmlns:a16="http://schemas.microsoft.com/office/drawing/2014/main" id="{A4E6EF30-0805-4183-92EB-FD35878E0F70}"/>
              </a:ext>
            </a:extLst>
          </p:cNvPr>
          <p:cNvCxnSpPr/>
          <p:nvPr/>
        </p:nvCxnSpPr>
        <p:spPr bwMode="auto">
          <a:xfrm>
            <a:off x="135591" y="0"/>
            <a:ext cx="889747" cy="0"/>
          </a:xfrm>
          <a:prstGeom prst="line">
            <a:avLst/>
          </a:prstGeom>
          <a:solidFill>
            <a:schemeClr val="accent1"/>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cxnSp>
        <p:nvCxnSpPr>
          <p:cNvPr id="26" name="Straight Connector 25">
            <a:extLst>
              <a:ext uri="{FF2B5EF4-FFF2-40B4-BE49-F238E27FC236}">
                <a16:creationId xmlns:a16="http://schemas.microsoft.com/office/drawing/2014/main" id="{CF30FE42-F321-4741-A4B0-114EAF713C0D}"/>
              </a:ext>
            </a:extLst>
          </p:cNvPr>
          <p:cNvCxnSpPr/>
          <p:nvPr/>
        </p:nvCxnSpPr>
        <p:spPr bwMode="auto">
          <a:xfrm>
            <a:off x="135591" y="0"/>
            <a:ext cx="889747" cy="0"/>
          </a:xfrm>
          <a:prstGeom prst="line">
            <a:avLst/>
          </a:prstGeom>
          <a:solidFill>
            <a:schemeClr val="accent1"/>
          </a:solidFill>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27" name="Title 2">
            <a:extLst>
              <a:ext uri="{FF2B5EF4-FFF2-40B4-BE49-F238E27FC236}">
                <a16:creationId xmlns:a16="http://schemas.microsoft.com/office/drawing/2014/main" id="{97C531B8-AEBA-498C-9721-1F1E129FBFBA}"/>
              </a:ext>
            </a:extLst>
          </p:cNvPr>
          <p:cNvSpPr>
            <a:spLocks noGrp="1"/>
          </p:cNvSpPr>
          <p:nvPr>
            <p:ph type="title"/>
          </p:nvPr>
        </p:nvSpPr>
        <p:spPr/>
        <p:txBody>
          <a:bodyPr/>
          <a:lstStyle/>
          <a:p>
            <a:r>
              <a:rPr lang="en-US"/>
              <a:t>Bears of All Shapes and Sizes</a:t>
            </a:r>
          </a:p>
        </p:txBody>
      </p:sp>
      <p:sp>
        <p:nvSpPr>
          <p:cNvPr id="30" name="Text Placeholder 3">
            <a:extLst>
              <a:ext uri="{FF2B5EF4-FFF2-40B4-BE49-F238E27FC236}">
                <a16:creationId xmlns:a16="http://schemas.microsoft.com/office/drawing/2014/main" id="{23535136-DE0E-4DBA-B9C6-B8A6C269DC8C}"/>
              </a:ext>
            </a:extLst>
          </p:cNvPr>
          <p:cNvSpPr>
            <a:spLocks noGrp="1"/>
          </p:cNvSpPr>
          <p:nvPr>
            <p:ph type="body" sz="quarter" idx="13"/>
          </p:nvPr>
        </p:nvSpPr>
        <p:spPr/>
        <p:txBody>
          <a:bodyPr/>
          <a:lstStyle/>
          <a:p>
            <a:r>
              <a:rPr lang="en-US"/>
              <a:t>US stock market declines of 20% or greater, 1929–2025</a:t>
            </a:r>
          </a:p>
        </p:txBody>
      </p:sp>
      <p:sp>
        <p:nvSpPr>
          <p:cNvPr id="29" name="Text Placeholder 1">
            <a:extLst>
              <a:ext uri="{FF2B5EF4-FFF2-40B4-BE49-F238E27FC236}">
                <a16:creationId xmlns:a16="http://schemas.microsoft.com/office/drawing/2014/main" id="{415B9297-8FF0-41BC-8645-F8CE4D0E7F5A}"/>
              </a:ext>
            </a:extLst>
          </p:cNvPr>
          <p:cNvSpPr>
            <a:spLocks noGrp="1"/>
          </p:cNvSpPr>
          <p:nvPr>
            <p:ph type="body" sz="quarter" idx="15"/>
          </p:nvPr>
        </p:nvSpPr>
        <p:spPr>
          <a:xfrm>
            <a:off x="383456" y="7037898"/>
            <a:ext cx="9179644" cy="282437"/>
          </a:xfrm>
        </p:spPr>
        <p:txBody>
          <a:bodyPr/>
          <a:lstStyle/>
          <a:p>
            <a:r>
              <a:rPr lang="en-US" sz="1000" b="1"/>
              <a:t>Past performance is no guarantee of future results. Actual returns may be lower. </a:t>
            </a:r>
            <a:r>
              <a:rPr lang="en-US"/>
              <a:t>In USD. The Fama/French Indices represent academic concepts that may be used in portfolio construction and are not available for direct investment or for use as a benchmark. Index returns are not representative of actual portfolios and do not reflect costs and fees associated with an actual investment. See “Index Descriptions” in the appendix for descriptions of the Fama/French index data. Includes any decline of 20% or more beginning the day after a new all-time high for the market. Recovery is defined as the first day when the cumulative return since the previous market high is no longer negative. US stock market represented by the Fama/French Total US Market Research Index. Eugene Fama and Ken French are members of the Board of Directors of the general partner of, and provide consulting services to, Dimensional Fund Advisors LP. </a:t>
            </a:r>
          </a:p>
        </p:txBody>
      </p:sp>
      <p:graphicFrame>
        <p:nvGraphicFramePr>
          <p:cNvPr id="14" name="Table 13">
            <a:extLst>
              <a:ext uri="{FF2B5EF4-FFF2-40B4-BE49-F238E27FC236}">
                <a16:creationId xmlns:a16="http://schemas.microsoft.com/office/drawing/2014/main" id="{36A8BC2B-4AC0-453F-85A2-29B49B053824}"/>
              </a:ext>
            </a:extLst>
          </p:cNvPr>
          <p:cNvGraphicFramePr>
            <a:graphicFrameLocks noGrp="1"/>
          </p:cNvGraphicFramePr>
          <p:nvPr/>
        </p:nvGraphicFramePr>
        <p:xfrm>
          <a:off x="457200" y="1879177"/>
          <a:ext cx="6400801" cy="4141936"/>
        </p:xfrm>
        <a:graphic>
          <a:graphicData uri="http://schemas.openxmlformats.org/drawingml/2006/table">
            <a:tbl>
              <a:tblPr>
                <a:tableStyleId>{2D5ABB26-0587-4C30-8999-92F81FD0307C}</a:tableStyleId>
              </a:tblPr>
              <a:tblGrid>
                <a:gridCol w="1231201">
                  <a:extLst>
                    <a:ext uri="{9D8B030D-6E8A-4147-A177-3AD203B41FA5}">
                      <a16:colId xmlns:a16="http://schemas.microsoft.com/office/drawing/2014/main" val="20000"/>
                    </a:ext>
                  </a:extLst>
                </a:gridCol>
                <a:gridCol w="1723200">
                  <a:extLst>
                    <a:ext uri="{9D8B030D-6E8A-4147-A177-3AD203B41FA5}">
                      <a16:colId xmlns:a16="http://schemas.microsoft.com/office/drawing/2014/main" val="20001"/>
                    </a:ext>
                  </a:extLst>
                </a:gridCol>
                <a:gridCol w="1723200">
                  <a:extLst>
                    <a:ext uri="{9D8B030D-6E8A-4147-A177-3AD203B41FA5}">
                      <a16:colId xmlns:a16="http://schemas.microsoft.com/office/drawing/2014/main" val="20003"/>
                    </a:ext>
                  </a:extLst>
                </a:gridCol>
                <a:gridCol w="1723200">
                  <a:extLst>
                    <a:ext uri="{9D8B030D-6E8A-4147-A177-3AD203B41FA5}">
                      <a16:colId xmlns:a16="http://schemas.microsoft.com/office/drawing/2014/main" val="20004"/>
                    </a:ext>
                  </a:extLst>
                </a:gridCol>
              </a:tblGrid>
              <a:tr h="338032">
                <a:tc>
                  <a:txBody>
                    <a:bodyPr/>
                    <a:lstStyle/>
                    <a:p>
                      <a:pPr marL="0" marR="0" algn="l">
                        <a:spcBef>
                          <a:spcPct val="0"/>
                        </a:spcBef>
                        <a:spcAft>
                          <a:spcPct val="0"/>
                        </a:spcAft>
                      </a:pPr>
                      <a:r>
                        <a:rPr lang="en-US" sz="900" b="1">
                          <a:solidFill>
                            <a:schemeClr val="tx1"/>
                          </a:solidFill>
                          <a:effectLst/>
                          <a:latin typeface="+mn-lt"/>
                          <a:ea typeface="Calibri"/>
                        </a:rPr>
                        <a:t>Start of Decline</a:t>
                      </a:r>
                    </a:p>
                  </a:txBody>
                  <a:tcPr marL="72374" marR="0" marT="0" marB="42252" anchor="b">
                    <a:lnT w="1270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marR="0" algn="r">
                        <a:spcBef>
                          <a:spcPct val="0"/>
                        </a:spcBef>
                        <a:spcAft>
                          <a:spcPct val="0"/>
                        </a:spcAft>
                      </a:pPr>
                      <a:r>
                        <a:rPr lang="en-US" sz="900" b="1">
                          <a:solidFill>
                            <a:schemeClr val="tx1"/>
                          </a:solidFill>
                          <a:effectLst/>
                          <a:latin typeface="+mn-lt"/>
                          <a:ea typeface="Calibri"/>
                        </a:rPr>
                        <a:t>Max Decline</a:t>
                      </a:r>
                    </a:p>
                  </a:txBody>
                  <a:tcPr marL="0" marR="42252" marT="0" marB="42252" anchor="b">
                    <a:lnT w="1270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marR="0" algn="r">
                        <a:spcBef>
                          <a:spcPct val="0"/>
                        </a:spcBef>
                        <a:spcAft>
                          <a:spcPct val="0"/>
                        </a:spcAft>
                      </a:pPr>
                      <a:r>
                        <a:rPr lang="en-US" sz="900" b="1">
                          <a:solidFill>
                            <a:schemeClr val="tx1"/>
                          </a:solidFill>
                          <a:effectLst/>
                          <a:latin typeface="+mn-lt"/>
                          <a:ea typeface="Calibri"/>
                        </a:rPr>
                        <a:t>Trading Days to </a:t>
                      </a:r>
                      <a:br>
                        <a:rPr lang="en-US" sz="900" b="1">
                          <a:solidFill>
                            <a:schemeClr val="tx1"/>
                          </a:solidFill>
                          <a:effectLst/>
                          <a:latin typeface="+mn-lt"/>
                          <a:ea typeface="Calibri"/>
                        </a:rPr>
                      </a:br>
                      <a:r>
                        <a:rPr lang="en-US" sz="900" b="1">
                          <a:solidFill>
                            <a:schemeClr val="tx1"/>
                          </a:solidFill>
                          <a:effectLst/>
                          <a:latin typeface="+mn-lt"/>
                          <a:ea typeface="Calibri"/>
                        </a:rPr>
                        <a:t>Max Decline</a:t>
                      </a:r>
                    </a:p>
                  </a:txBody>
                  <a:tcPr marL="0" marR="42252" marT="0" marB="42252" anchor="b">
                    <a:lnT w="1270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marR="0" algn="r">
                        <a:spcBef>
                          <a:spcPct val="0"/>
                        </a:spcBef>
                        <a:spcAft>
                          <a:spcPct val="0"/>
                        </a:spcAft>
                      </a:pPr>
                      <a:r>
                        <a:rPr lang="en-US" sz="900" b="1">
                          <a:solidFill>
                            <a:schemeClr val="tx1"/>
                          </a:solidFill>
                          <a:effectLst/>
                          <a:latin typeface="+mn-lt"/>
                          <a:ea typeface="Calibri"/>
                        </a:rPr>
                        <a:t>Trading Days from </a:t>
                      </a:r>
                    </a:p>
                    <a:p>
                      <a:pPr marL="0" marR="0" algn="r">
                        <a:spcBef>
                          <a:spcPct val="0"/>
                        </a:spcBef>
                        <a:spcAft>
                          <a:spcPct val="0"/>
                        </a:spcAft>
                      </a:pPr>
                      <a:r>
                        <a:rPr lang="en-US" sz="900" b="1">
                          <a:solidFill>
                            <a:schemeClr val="tx1"/>
                          </a:solidFill>
                          <a:effectLst/>
                          <a:latin typeface="+mn-lt"/>
                          <a:ea typeface="Calibri"/>
                        </a:rPr>
                        <a:t>Bottom to Recovery</a:t>
                      </a:r>
                    </a:p>
                  </a:txBody>
                  <a:tcPr marL="0" marR="72374" marT="0" marB="42252" anchor="b">
                    <a:lnT w="1270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237744">
                <a:tc>
                  <a:txBody>
                    <a:bodyPr/>
                    <a:lstStyle/>
                    <a:p>
                      <a:pPr algn="l" fontAlgn="b"/>
                      <a:r>
                        <a:rPr lang="en-US" sz="900" u="none" strike="noStrike">
                          <a:solidFill>
                            <a:schemeClr val="tx1"/>
                          </a:solidFill>
                          <a:effectLst/>
                          <a:latin typeface="+mn-lt"/>
                        </a:rPr>
                        <a:t>September 3, 1929</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-84.1%</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845</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3,768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744">
                <a:tc>
                  <a:txBody>
                    <a:bodyPr/>
                    <a:lstStyle/>
                    <a:p>
                      <a:pPr algn="l" fontAlgn="b"/>
                      <a:r>
                        <a:rPr lang="en-US" sz="900" u="none" strike="noStrike">
                          <a:solidFill>
                            <a:schemeClr val="tx1"/>
                          </a:solidFill>
                          <a:effectLst/>
                          <a:latin typeface="+mn-lt"/>
                        </a:rPr>
                        <a:t>May 29, 1946</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-28.3%</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273</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722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2610164"/>
                  </a:ext>
                </a:extLst>
              </a:tr>
              <a:tr h="237744">
                <a:tc>
                  <a:txBody>
                    <a:bodyPr/>
                    <a:lstStyle/>
                    <a:p>
                      <a:pPr algn="l" fontAlgn="b"/>
                      <a:r>
                        <a:rPr lang="en-US" sz="900" u="none" strike="noStrike">
                          <a:solidFill>
                            <a:schemeClr val="tx1"/>
                          </a:solidFill>
                          <a:effectLst/>
                          <a:latin typeface="+mn-lt"/>
                        </a:rPr>
                        <a:t>July 15, 1957</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-20.7%</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70</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192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804562912"/>
                  </a:ext>
                </a:extLst>
              </a:tr>
              <a:tr h="237744">
                <a:tc>
                  <a:txBody>
                    <a:bodyPr/>
                    <a:lstStyle/>
                    <a:p>
                      <a:pPr algn="l" fontAlgn="b"/>
                      <a:r>
                        <a:rPr lang="en-US" sz="900" u="none" strike="noStrike">
                          <a:solidFill>
                            <a:schemeClr val="tx1"/>
                          </a:solidFill>
                          <a:effectLst/>
                          <a:latin typeface="+mn-lt"/>
                        </a:rPr>
                        <a:t>December 12, 1961</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-27.7%</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135</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234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3984814"/>
                  </a:ext>
                </a:extLst>
              </a:tr>
              <a:tr h="237744">
                <a:tc>
                  <a:txBody>
                    <a:bodyPr/>
                    <a:lstStyle/>
                    <a:p>
                      <a:pPr algn="l" fontAlgn="b"/>
                      <a:r>
                        <a:rPr lang="en-US" sz="900" u="none" strike="noStrike">
                          <a:solidFill>
                            <a:schemeClr val="tx1"/>
                          </a:solidFill>
                          <a:effectLst/>
                          <a:latin typeface="+mn-lt"/>
                        </a:rPr>
                        <a:t>February 9, 1966</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-20.3%</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167</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103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76644959"/>
                  </a:ext>
                </a:extLst>
              </a:tr>
              <a:tr h="237744">
                <a:tc>
                  <a:txBody>
                    <a:bodyPr/>
                    <a:lstStyle/>
                    <a:p>
                      <a:pPr algn="l" fontAlgn="b"/>
                      <a:r>
                        <a:rPr lang="en-US" sz="900" u="none" strike="noStrike">
                          <a:solidFill>
                            <a:schemeClr val="tx1"/>
                          </a:solidFill>
                          <a:effectLst/>
                          <a:latin typeface="+mn-lt"/>
                        </a:rPr>
                        <a:t>November 29, 1968</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r" fontAlgn="b"/>
                      <a:r>
                        <a:rPr lang="en-US" sz="900" b="0" u="none" strike="noStrike">
                          <a:solidFill>
                            <a:schemeClr val="tx1"/>
                          </a:solidFill>
                          <a:effectLst/>
                          <a:latin typeface="+mn-lt"/>
                        </a:rPr>
                        <a:t>-36.8%</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r" fontAlgn="b"/>
                      <a:r>
                        <a:rPr lang="en-US" sz="900" b="0" u="none" strike="noStrike">
                          <a:solidFill>
                            <a:schemeClr val="tx1"/>
                          </a:solidFill>
                          <a:effectLst/>
                          <a:latin typeface="+mn-lt"/>
                        </a:rPr>
                        <a:t>369</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r" fontAlgn="b"/>
                      <a:r>
                        <a:rPr lang="en-US" sz="900" b="1" u="none" strike="noStrike">
                          <a:solidFill>
                            <a:schemeClr val="tx1"/>
                          </a:solidFill>
                          <a:effectLst/>
                          <a:latin typeface="+mn-lt"/>
                        </a:rPr>
                        <a:t>233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267884262"/>
                  </a:ext>
                </a:extLst>
              </a:tr>
              <a:tr h="237744">
                <a:tc>
                  <a:txBody>
                    <a:bodyPr/>
                    <a:lstStyle/>
                    <a:p>
                      <a:pPr algn="l" fontAlgn="b"/>
                      <a:r>
                        <a:rPr lang="en-US" sz="900" u="none" strike="noStrike">
                          <a:solidFill>
                            <a:schemeClr val="tx1"/>
                          </a:solidFill>
                          <a:effectLst/>
                          <a:latin typeface="+mn-lt"/>
                        </a:rPr>
                        <a:t>January 11, 1973</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-48.2%</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436</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564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2898"/>
                  </a:ext>
                </a:extLst>
              </a:tr>
              <a:tr h="237744">
                <a:tc>
                  <a:txBody>
                    <a:bodyPr/>
                    <a:lstStyle/>
                    <a:p>
                      <a:pPr algn="l" fontAlgn="b"/>
                      <a:r>
                        <a:rPr lang="en-US" sz="900" u="none" strike="noStrike">
                          <a:solidFill>
                            <a:schemeClr val="tx1"/>
                          </a:solidFill>
                          <a:effectLst/>
                          <a:latin typeface="+mn-lt"/>
                        </a:rPr>
                        <a:t>August 11, 1981</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-20.2%</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254</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39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18238020"/>
                  </a:ext>
                </a:extLst>
              </a:tr>
              <a:tr h="237744">
                <a:tc>
                  <a:txBody>
                    <a:bodyPr/>
                    <a:lstStyle/>
                    <a:p>
                      <a:pPr algn="l" fontAlgn="b"/>
                      <a:r>
                        <a:rPr lang="en-US" sz="900" u="none" strike="noStrike">
                          <a:solidFill>
                            <a:schemeClr val="tx1"/>
                          </a:solidFill>
                          <a:effectLst/>
                          <a:latin typeface="+mn-lt"/>
                        </a:rPr>
                        <a:t>August 25, 1987</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-33.1%</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71</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364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33367391"/>
                  </a:ext>
                </a:extLst>
              </a:tr>
              <a:tr h="237744">
                <a:tc>
                  <a:txBody>
                    <a:bodyPr/>
                    <a:lstStyle/>
                    <a:p>
                      <a:pPr algn="l" fontAlgn="b"/>
                      <a:r>
                        <a:rPr lang="en-US" sz="900" u="none" strike="noStrike">
                          <a:solidFill>
                            <a:schemeClr val="tx1"/>
                          </a:solidFill>
                          <a:effectLst/>
                          <a:latin typeface="+mn-lt"/>
                        </a:rPr>
                        <a:t>July 16, 1990</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-20.8%</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62</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84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97640429"/>
                  </a:ext>
                </a:extLst>
              </a:tr>
              <a:tr h="237744">
                <a:tc>
                  <a:txBody>
                    <a:bodyPr/>
                    <a:lstStyle/>
                    <a:p>
                      <a:pPr algn="l" fontAlgn="b"/>
                      <a:r>
                        <a:rPr lang="en-US" sz="900" u="none" strike="noStrike">
                          <a:solidFill>
                            <a:schemeClr val="tx1"/>
                          </a:solidFill>
                          <a:effectLst/>
                          <a:latin typeface="+mn-lt"/>
                        </a:rPr>
                        <a:t>July 17, 1998</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-21.9%</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58</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53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99826861"/>
                  </a:ext>
                </a:extLst>
              </a:tr>
              <a:tr h="237744">
                <a:tc>
                  <a:txBody>
                    <a:bodyPr/>
                    <a:lstStyle/>
                    <a:p>
                      <a:pPr algn="l" fontAlgn="b"/>
                      <a:r>
                        <a:rPr lang="en-US" sz="900" u="none" strike="noStrike">
                          <a:solidFill>
                            <a:schemeClr val="tx1"/>
                          </a:solidFill>
                          <a:effectLst/>
                          <a:latin typeface="+mn-lt"/>
                        </a:rPr>
                        <a:t>March 24, 2000</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-49.2%</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637</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1,017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86405936"/>
                  </a:ext>
                </a:extLst>
              </a:tr>
              <a:tr h="237744">
                <a:tc>
                  <a:txBody>
                    <a:bodyPr/>
                    <a:lstStyle/>
                    <a:p>
                      <a:pPr algn="l" fontAlgn="b"/>
                      <a:r>
                        <a:rPr lang="en-US" sz="900" u="none" strike="noStrike">
                          <a:solidFill>
                            <a:schemeClr val="tx1"/>
                          </a:solidFill>
                          <a:effectLst/>
                          <a:latin typeface="+mn-lt"/>
                        </a:rPr>
                        <a:t>October 9, 2007</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-54.6%</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355</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b"/>
                      <a:r>
                        <a:rPr lang="en-US" sz="900" b="0" u="none" strike="noStrike">
                          <a:solidFill>
                            <a:schemeClr val="tx1"/>
                          </a:solidFill>
                          <a:effectLst/>
                          <a:latin typeface="+mn-lt"/>
                        </a:rPr>
                        <a:t>750 </a:t>
                      </a:r>
                      <a:endParaRPr lang="en-US" sz="900" b="0"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2896140"/>
                  </a:ext>
                </a:extLst>
              </a:tr>
              <a:tr h="237744">
                <a:tc>
                  <a:txBody>
                    <a:bodyPr/>
                    <a:lstStyle/>
                    <a:p>
                      <a:pPr algn="l" fontAlgn="b"/>
                      <a:r>
                        <a:rPr lang="en-US" sz="900" b="0" u="none" strike="noStrike">
                          <a:solidFill>
                            <a:schemeClr val="tx1"/>
                          </a:solidFill>
                          <a:effectLst/>
                          <a:latin typeface="+mn-lt"/>
                        </a:rPr>
                        <a:t>September 20, 2018</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-20.4%</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65</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81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237744">
                <a:tc>
                  <a:txBody>
                    <a:bodyPr/>
                    <a:lstStyle/>
                    <a:p>
                      <a:pPr algn="l" fontAlgn="b"/>
                      <a:r>
                        <a:rPr lang="en-US" sz="900" b="0" u="none" strike="noStrike">
                          <a:solidFill>
                            <a:schemeClr val="tx1"/>
                          </a:solidFill>
                          <a:effectLst/>
                          <a:latin typeface="+mn-lt"/>
                        </a:rPr>
                        <a:t>February 19, 2020</a:t>
                      </a:r>
                      <a:endParaRPr lang="en-US" sz="900" b="0" i="0" u="none" strike="noStrike">
                        <a:solidFill>
                          <a:schemeClr val="tx1"/>
                        </a:solidFill>
                        <a:effectLst/>
                        <a:latin typeface="+mn-lt"/>
                      </a:endParaRPr>
                    </a:p>
                  </a:txBody>
                  <a:tcPr marL="72374" marR="6603"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-34.3%</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0" u="none" strike="noStrike">
                          <a:solidFill>
                            <a:schemeClr val="tx1"/>
                          </a:solidFill>
                          <a:effectLst/>
                          <a:latin typeface="+mn-lt"/>
                        </a:rPr>
                        <a:t>23</a:t>
                      </a:r>
                      <a:endParaRPr lang="en-US" sz="900" b="0" i="0" u="none" strike="noStrike">
                        <a:solidFill>
                          <a:schemeClr val="tx1"/>
                        </a:solidFill>
                        <a:effectLst/>
                        <a:latin typeface="+mn-lt"/>
                      </a:endParaRPr>
                    </a:p>
                  </a:txBody>
                  <a:tcPr marL="6603" marR="42252"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tc>
                  <a:txBody>
                    <a:bodyPr/>
                    <a:lstStyle/>
                    <a:p>
                      <a:pPr algn="r" fontAlgn="b"/>
                      <a:r>
                        <a:rPr lang="en-US" sz="900" b="1" u="none" strike="noStrike">
                          <a:solidFill>
                            <a:schemeClr val="tx1"/>
                          </a:solidFill>
                          <a:effectLst/>
                          <a:latin typeface="+mn-lt"/>
                        </a:rPr>
                        <a:t>94 </a:t>
                      </a:r>
                      <a:endParaRPr lang="en-US" sz="900" b="1" i="0" u="none" strike="noStrike">
                        <a:solidFill>
                          <a:schemeClr val="tx1"/>
                        </a:solidFill>
                        <a:effectLst/>
                        <a:latin typeface="+mn-lt"/>
                      </a:endParaRPr>
                    </a:p>
                  </a:txBody>
                  <a:tcPr marL="6603" marR="72374" marT="6603" marB="0" anchor="ct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237744">
                <a:tc>
                  <a:txBody>
                    <a:bodyPr/>
                    <a:lstStyle/>
                    <a:p>
                      <a:pPr algn="l" fontAlgn="b"/>
                      <a:r>
                        <a:rPr lang="en-US" sz="900" b="0" i="0" u="none" strike="noStrike">
                          <a:solidFill>
                            <a:schemeClr val="tx1"/>
                          </a:solidFill>
                          <a:effectLst/>
                          <a:latin typeface="+mn-lt"/>
                        </a:rPr>
                        <a:t>November 8, 2021</a:t>
                      </a:r>
                    </a:p>
                  </a:txBody>
                  <a:tcPr marL="72374" marR="6603" marT="6603" marB="0" anchor="ctr">
                    <a:lnT w="6350" cap="flat" cmpd="sng" algn="ctr">
                      <a:solidFill>
                        <a:schemeClr val="bg1">
                          <a:lumMod val="65000"/>
                        </a:schemeClr>
                      </a:solidFill>
                      <a:prstDash val="solid"/>
                      <a:round/>
                      <a:headEnd type="none" w="med" len="med"/>
                      <a:tailEnd type="none" w="med" len="med"/>
                    </a:lnT>
                    <a:noFill/>
                  </a:tcPr>
                </a:tc>
                <a:tc>
                  <a:txBody>
                    <a:bodyPr/>
                    <a:lstStyle/>
                    <a:p>
                      <a:pPr algn="r" fontAlgn="b"/>
                      <a:r>
                        <a:rPr lang="en-US" sz="900" b="0" i="0" u="none" strike="noStrike">
                          <a:solidFill>
                            <a:schemeClr val="tx1"/>
                          </a:solidFill>
                          <a:effectLst/>
                          <a:latin typeface="+mn-lt"/>
                        </a:rPr>
                        <a:t>-25.6%</a:t>
                      </a:r>
                    </a:p>
                  </a:txBody>
                  <a:tcPr marL="6603" marR="42252" marT="6603" marB="0" anchor="ctr">
                    <a:lnT w="6350" cap="flat" cmpd="sng" algn="ctr">
                      <a:solidFill>
                        <a:schemeClr val="bg1">
                          <a:lumMod val="65000"/>
                        </a:schemeClr>
                      </a:solidFill>
                      <a:prstDash val="solid"/>
                      <a:round/>
                      <a:headEnd type="none" w="med" len="med"/>
                      <a:tailEnd type="none" w="med" len="med"/>
                    </a:lnT>
                    <a:noFill/>
                  </a:tcPr>
                </a:tc>
                <a:tc>
                  <a:txBody>
                    <a:bodyPr/>
                    <a:lstStyle/>
                    <a:p>
                      <a:pPr algn="r" fontAlgn="b"/>
                      <a:r>
                        <a:rPr lang="en-US" sz="900" b="0" i="0" u="none" strike="noStrike">
                          <a:solidFill>
                            <a:schemeClr val="tx1"/>
                          </a:solidFill>
                          <a:effectLst/>
                          <a:latin typeface="+mn-lt"/>
                        </a:rPr>
                        <a:t>235</a:t>
                      </a:r>
                    </a:p>
                  </a:txBody>
                  <a:tcPr marL="6603" marR="42252" marT="6603" marB="0" anchor="ctr">
                    <a:lnT w="6350" cap="flat" cmpd="sng" algn="ctr">
                      <a:solidFill>
                        <a:schemeClr val="bg1">
                          <a:lumMod val="65000"/>
                        </a:schemeClr>
                      </a:solidFill>
                      <a:prstDash val="solid"/>
                      <a:round/>
                      <a:headEnd type="none" w="med" len="med"/>
                      <a:tailEnd type="none" w="med" len="med"/>
                    </a:lnT>
                    <a:noFill/>
                  </a:tcPr>
                </a:tc>
                <a:tc>
                  <a:txBody>
                    <a:bodyPr/>
                    <a:lstStyle/>
                    <a:p>
                      <a:pPr algn="r" fontAlgn="b"/>
                      <a:r>
                        <a:rPr lang="en-US" sz="900" b="0" i="0" u="none" strike="noStrike">
                          <a:solidFill>
                            <a:schemeClr val="tx1"/>
                          </a:solidFill>
                          <a:effectLst/>
                          <a:latin typeface="+mn-lt"/>
                        </a:rPr>
                        <a:t>296 </a:t>
                      </a:r>
                    </a:p>
                  </a:txBody>
                  <a:tcPr marL="6603" marR="72374" marT="6603" marB="0" anchor="ctr">
                    <a:lnT w="6350"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417803866"/>
                  </a:ext>
                </a:extLst>
              </a:tr>
            </a:tbl>
          </a:graphicData>
        </a:graphic>
      </p:graphicFrame>
      <p:sp>
        <p:nvSpPr>
          <p:cNvPr id="4" name="TextBox 3">
            <a:extLst>
              <a:ext uri="{FF2B5EF4-FFF2-40B4-BE49-F238E27FC236}">
                <a16:creationId xmlns:a16="http://schemas.microsoft.com/office/drawing/2014/main" id="{F9F8523D-4380-91F4-0927-EFD82216816A}"/>
              </a:ext>
            </a:extLst>
          </p:cNvPr>
          <p:cNvSpPr txBox="1"/>
          <p:nvPr/>
        </p:nvSpPr>
        <p:spPr bwMode="auto">
          <a:xfrm>
            <a:off x="7536128" y="2021100"/>
            <a:ext cx="2100241" cy="228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t">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ct val="0"/>
              </a:spcBef>
              <a:spcAft>
                <a:spcPct val="0"/>
              </a:spcAft>
              <a:buClrTx/>
              <a:buSzTx/>
              <a:buFontTx/>
              <a:buNone/>
              <a:defRPr/>
            </a:pPr>
            <a:r>
              <a:rPr kumimoji="0" lang="en-US" sz="1000" b="1" i="0" u="none" strike="noStrike" kern="1200" cap="none" spc="0" normalizeH="0" baseline="0" noProof="0">
                <a:ln>
                  <a:noFill/>
                </a:ln>
                <a:solidFill>
                  <a:srgbClr val="000000"/>
                </a:solidFill>
                <a:effectLst/>
                <a:uLnTx/>
                <a:uFillTx/>
                <a:latin typeface="Avenir LT 55 Roman"/>
                <a:ea typeface="Noto Sans CJK JP Regular"/>
                <a:cs typeface="Arial"/>
              </a:rPr>
              <a:t>No one can reliably predict the magnitude of a market decline or the time to a recovery. Rather than guessing, sticking to a plan and resisting the urge to sell amid a decline often allows investors to capture the rebound when it occurs.</a:t>
            </a:r>
          </a:p>
          <a:p>
            <a:pPr marL="0" marR="0" lvl="0" indent="0" algn="l" defTabSz="914400" rtl="0" eaLnBrk="1" fontAlgn="base" latinLnBrk="0" hangingPunct="1">
              <a:lnSpc>
                <a:spcPct val="110000"/>
              </a:lnSpc>
              <a:spcBef>
                <a:spcPct val="0"/>
              </a:spcBef>
              <a:spcAft>
                <a:spcPct val="0"/>
              </a:spcAft>
              <a:buClrTx/>
              <a:buSzTx/>
              <a:buFontTx/>
              <a:buNone/>
              <a:defRPr/>
            </a:pPr>
            <a:endParaRPr kumimoji="0" lang="en-US" sz="1000" b="0" i="0" u="none" strike="noStrike" kern="1200" cap="none" spc="0" normalizeH="0" baseline="0" noProof="0">
              <a:ln>
                <a:noFill/>
              </a:ln>
              <a:solidFill>
                <a:srgbClr val="000000"/>
              </a:solidFill>
              <a:effectLst/>
              <a:uLnTx/>
              <a:uFillTx/>
              <a:latin typeface="Avenir LT 55 Roman"/>
              <a:ea typeface="Noto Sans CJK JP Regular"/>
              <a:cs typeface="Arial"/>
            </a:endParaRPr>
          </a:p>
          <a:p>
            <a:pPr marL="0" marR="0" lvl="0" indent="0" algn="l" defTabSz="914400" rtl="0" eaLnBrk="1" fontAlgn="base" latinLnBrk="0" hangingPunct="1">
              <a:lnSpc>
                <a:spcPct val="110000"/>
              </a:lnSpc>
              <a:spcBef>
                <a:spcPct val="0"/>
              </a:spcBef>
              <a:spcAft>
                <a:spcPct val="0"/>
              </a:spcAft>
              <a:buClrTx/>
              <a:buSzTx/>
              <a:buFontTx/>
              <a:buNone/>
              <a:defRPr/>
            </a:pPr>
            <a:r>
              <a:rPr kumimoji="0" lang="en-US" sz="1000" b="0" i="0" u="none" strike="noStrike" kern="1200" cap="none" spc="0" normalizeH="0" baseline="0" noProof="0">
                <a:ln>
                  <a:noFill/>
                </a:ln>
                <a:solidFill>
                  <a:srgbClr val="000000"/>
                </a:solidFill>
                <a:effectLst/>
                <a:uLnTx/>
                <a:uFillTx/>
                <a:latin typeface="Avenir LT 55 Roman"/>
                <a:ea typeface="Noto Sans CJK JP Regular"/>
                <a:cs typeface="Arial"/>
              </a:rPr>
              <a:t>In nine out of the 16 bear markets since 1929, investors who stayed the course made back their losses within a year.</a:t>
            </a:r>
          </a:p>
        </p:txBody>
      </p:sp>
      <p:cxnSp>
        <p:nvCxnSpPr>
          <p:cNvPr id="5" name="Straight Connector 4">
            <a:extLst>
              <a:ext uri="{FF2B5EF4-FFF2-40B4-BE49-F238E27FC236}">
                <a16:creationId xmlns:a16="http://schemas.microsoft.com/office/drawing/2014/main" id="{000E6241-B108-F88D-8E4F-4EF4E62FA32B}"/>
              </a:ext>
            </a:extLst>
          </p:cNvPr>
          <p:cNvCxnSpPr/>
          <p:nvPr/>
        </p:nvCxnSpPr>
        <p:spPr>
          <a:xfrm>
            <a:off x="7627473" y="1937154"/>
            <a:ext cx="457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0831C513-CB8F-5D4F-4573-8A80EDC47276}"/>
              </a:ext>
            </a:extLst>
          </p:cNvPr>
          <p:cNvSpPr txBox="1"/>
          <p:nvPr/>
        </p:nvSpPr>
        <p:spPr>
          <a:xfrm>
            <a:off x="9563100" y="7037388"/>
            <a:ext cx="495300" cy="303212"/>
          </a:xfrm>
          <a:prstGeom prst="rect">
            <a:avLst/>
          </a:prstGeom>
        </p:spPr>
        <p:txBody>
          <a:bodyPr lIns="0" tIns="45720" rIns="0" bIns="45720" anchor="b"/>
          <a:lstStyle>
            <a:defPPr>
              <a:defRPr lang="en-US"/>
            </a:defPPr>
            <a:lvl1pPr marL="0" algn="l" defTabSz="1018824" rtl="0" eaLnBrk="1" latinLnBrk="0" hangingPunct="1">
              <a:defRPr sz="1000" kern="1200">
                <a:solidFill>
                  <a:schemeClr val="tx1">
                    <a:lumMod val="65000"/>
                    <a:lumOff val="35000"/>
                  </a:schemeClr>
                </a:solidFill>
                <a:latin typeface="Avenir LT 55 Roman" panose="020B0503020000020003" pitchFamily="34" charset="0"/>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914400" rtl="0" eaLnBrk="1" fontAlgn="base" latinLnBrk="0" hangingPunct="1">
                <a:lnSpc>
                  <a:spcPct val="100000"/>
                </a:lnSpc>
                <a:spcBef>
                  <a:spcPct val="0"/>
                </a:spcBef>
                <a:spcAft>
                  <a:spcPct val="0"/>
                </a:spcAft>
                <a:buClrTx/>
                <a:buSzTx/>
                <a:buFontTx/>
                <a:buNone/>
                <a:defRPr/>
              </a:pPr>
              <a:t>25</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17" name="TextBox 16">
            <a:extLst>
              <a:ext uri="{FF2B5EF4-FFF2-40B4-BE49-F238E27FC236}">
                <a16:creationId xmlns:a16="http://schemas.microsoft.com/office/drawing/2014/main" id="{9CE7C571-7C66-48E9-5046-B1B3914EC077}"/>
              </a:ext>
            </a:extLst>
          </p:cNvPr>
          <p:cNvSpPr txBox="1"/>
          <p:nvPr/>
        </p:nvSpPr>
        <p:spPr bwMode="auto">
          <a:xfrm>
            <a:off x="10134600" y="3626979"/>
            <a:ext cx="83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l" defTabSz="914400" fontAlgn="base">
              <a:spcBef>
                <a:spcPct val="0"/>
              </a:spcBef>
              <a:spcAft>
                <a:spcPct val="0"/>
              </a:spcAft>
            </a:pPr>
            <a:r>
              <a:rPr lang="en-US" sz="600">
                <a:solidFill>
                  <a:schemeClr val="bg1"/>
                </a:solidFill>
                <a:latin typeface="+mn-lt"/>
                <a:cs typeface="Arial" pitchFamily="34" charset="0"/>
              </a:rPr>
              <a:t>This count is # of times cumulative return is greater than 20% after one year, after a 20% decline</a:t>
            </a:r>
            <a:endParaRPr lang="en-GB" sz="600">
              <a:solidFill>
                <a:schemeClr val="bg1"/>
              </a:solidFill>
              <a:latin typeface="+mn-lt"/>
              <a:cs typeface="Arial" pitchFamily="34" charset="0"/>
            </a:endParaRPr>
          </a:p>
        </p:txBody>
      </p:sp>
    </p:spTree>
    <p:custDataLst>
      <p:tags r:id="rId1"/>
    </p:custDataLst>
    <p:extLst>
      <p:ext uri="{BB962C8B-B14F-4D97-AF65-F5344CB8AC3E}">
        <p14:creationId xmlns:p14="http://schemas.microsoft.com/office/powerpoint/2010/main" val="196721667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ssetID" descr="svtx:content/slide/@id">
            <a:extLst>
              <a:ext uri="{FF2B5EF4-FFF2-40B4-BE49-F238E27FC236}">
                <a16:creationId xmlns:a16="http://schemas.microsoft.com/office/drawing/2014/main" id="{B43FAD34-993F-4572-9368-15CFDE4C0075}"/>
              </a:ext>
            </a:extLst>
          </p:cNvPr>
          <p:cNvSpPr>
            <a:spLocks noGrp="1" noRot="1" noMove="1" noResize="1" noEditPoints="1" noAdjustHandles="1" noChangeArrowheads="1" noChangeShapeType="1"/>
          </p:cNvSpPr>
          <p:nvPr>
            <p:ph type="body" sz="quarter" idx="19"/>
          </p:nvPr>
        </p:nvSpPr>
        <p:spPr/>
        <p:txBody>
          <a:bodyPr/>
          <a:lstStyle/>
          <a:p>
            <a:r>
              <a:rPr lang="de-DE" b="0" i="0" u="none"/>
              <a:t>30127</a:t>
            </a:r>
          </a:p>
        </p:txBody>
      </p:sp>
      <p:sp>
        <p:nvSpPr>
          <p:cNvPr id="2" name="Title 1">
            <a:extLst>
              <a:ext uri="{FF2B5EF4-FFF2-40B4-BE49-F238E27FC236}">
                <a16:creationId xmlns:a16="http://schemas.microsoft.com/office/drawing/2014/main" id="{57C5F0C7-ED83-40FB-B663-F8AFDF7B2728}"/>
              </a:ext>
            </a:extLst>
          </p:cNvPr>
          <p:cNvSpPr>
            <a:spLocks noGrp="1"/>
          </p:cNvSpPr>
          <p:nvPr>
            <p:ph type="title"/>
          </p:nvPr>
        </p:nvSpPr>
        <p:spPr/>
        <p:txBody>
          <a:bodyPr/>
          <a:lstStyle/>
          <a:p>
            <a:r>
              <a:rPr lang="en-US"/>
              <a:t>Average Returns Post-Recession Start Have Been Positive</a:t>
            </a:r>
          </a:p>
        </p:txBody>
      </p:sp>
      <p:sp>
        <p:nvSpPr>
          <p:cNvPr id="3" name="Slide Number Placeholder 2">
            <a:extLst>
              <a:ext uri="{FF2B5EF4-FFF2-40B4-BE49-F238E27FC236}">
                <a16:creationId xmlns:a16="http://schemas.microsoft.com/office/drawing/2014/main" id="{CD81064F-7B71-4C8E-9C34-D97EED6BEB84}"/>
              </a:ext>
            </a:extLst>
          </p:cNvPr>
          <p:cNvSpPr>
            <a:spLocks noGrp="1"/>
          </p:cNvSpPr>
          <p:nvPr>
            <p:ph type="sldNum" sz="quarter" idx="11"/>
          </p:nvPr>
        </p:nvSpPr>
        <p:spPr/>
        <p:txBody>
          <a:bodyPr/>
          <a:lstStyle/>
          <a:p>
            <a:fld id="{4C5AB661-D753-4E40-9543-F7AE63D7FA86}" type="slidenum">
              <a:rPr lang="en-US" smtClean="0"/>
              <a:t>26</a:t>
            </a:fld>
            <a:endParaRPr lang="en-US"/>
          </a:p>
        </p:txBody>
      </p:sp>
      <p:sp>
        <p:nvSpPr>
          <p:cNvPr id="6" name="Text Placeholder 5">
            <a:extLst>
              <a:ext uri="{FF2B5EF4-FFF2-40B4-BE49-F238E27FC236}">
                <a16:creationId xmlns:a16="http://schemas.microsoft.com/office/drawing/2014/main" id="{92B613DF-CFF7-4C69-83B0-B27F39B3F32F}"/>
              </a:ext>
            </a:extLst>
          </p:cNvPr>
          <p:cNvSpPr>
            <a:spLocks noGrp="1"/>
          </p:cNvSpPr>
          <p:nvPr>
            <p:ph type="body" sz="quarter" idx="15"/>
          </p:nvPr>
        </p:nvSpPr>
        <p:spPr>
          <a:xfrm>
            <a:off x="383456" y="6243782"/>
            <a:ext cx="9109794" cy="1076553"/>
          </a:xfrm>
        </p:spPr>
        <p:txBody>
          <a:bodyPr/>
          <a:lstStyle/>
          <a:p>
            <a:pPr marL="0" marR="0" lvl="0" indent="0" algn="l" defTabSz="1018824" rtl="0" eaLnBrk="1" fontAlgn="auto" latinLnBrk="0" hangingPunct="1">
              <a:lnSpc>
                <a:spcPct val="95000"/>
              </a:lnSpc>
              <a:spcBef>
                <a:spcPct val="0"/>
              </a:spcBef>
              <a:spcAft>
                <a:spcPct val="0"/>
              </a:spcAft>
              <a:buClrTx/>
              <a:buSzTx/>
              <a:buFont typeface="Arial" pitchFamily="34" charset="0"/>
              <a:buNone/>
              <a:defRPr/>
            </a:pPr>
            <a:r>
              <a:rPr kumimoji="0" lang="en-US" sz="1000" b="1" i="0" u="none" strike="noStrike" kern="1200" cap="none" spc="0" normalizeH="0" baseline="0" noProof="0">
                <a:ln>
                  <a:noFill/>
                </a:ln>
                <a:solidFill>
                  <a:srgbClr val="000000">
                    <a:lumMod val="75000"/>
                    <a:lumOff val="25000"/>
                  </a:srgbClr>
                </a:solidFill>
                <a:effectLst/>
                <a:uLnTx/>
                <a:uFillTx/>
                <a:latin typeface="Arial Narrow" pitchFamily="34" charset="0"/>
                <a:ea typeface="Noto Sans CJK JP Regular"/>
                <a:cs typeface="+mn-cs"/>
              </a:rPr>
              <a:t>Past performance is no guarantee of future results. </a:t>
            </a:r>
          </a:p>
          <a:p>
            <a:pPr marL="0" marR="0" lvl="0" indent="0" algn="l" defTabSz="1018824" rtl="0" eaLnBrk="1" fontAlgn="auto" latinLnBrk="0" hangingPunct="1">
              <a:lnSpc>
                <a:spcPct val="95000"/>
              </a:lnSpc>
              <a:spcBef>
                <a:spcPct val="0"/>
              </a:spcBef>
              <a:spcAft>
                <a:spcPct val="0"/>
              </a:spcAft>
              <a:buClrTx/>
              <a:buSzTx/>
              <a:buFont typeface="Arial" pitchFamily="34" charset="0"/>
              <a:buNone/>
              <a:defRPr/>
            </a:pPr>
            <a:r>
              <a:rPr kumimoji="0" lang="en-US" i="0" u="none" strike="noStrike" kern="1200" cap="none" spc="0" normalizeH="0" baseline="0" noProof="0">
                <a:ln>
                  <a:noFill/>
                </a:ln>
                <a:solidFill>
                  <a:srgbClr val="000000">
                    <a:lumMod val="75000"/>
                    <a:lumOff val="25000"/>
                  </a:srgbClr>
                </a:solidFill>
                <a:effectLst/>
                <a:uLnTx/>
                <a:uFillTx/>
                <a:latin typeface="Arial Narrow" pitchFamily="34" charset="0"/>
                <a:ea typeface="Noto Sans CJK JP Regular"/>
                <a:cs typeface="+mn-cs"/>
              </a:rPr>
              <a:t>In USD. Indices are not available for direct investment; therefore, their performance does not reflect the expenses associated with the management of an actual portfolio. Returns data based on monthly S&amp;P 500 Index returns from January 1947 to December 2024. Returns are calculated for the 1-, 3-, and 5-year look-ahead periods for all months and post-recession start months. The sample start date is based on quarterly US gross domestic product data, a key measure used to identify changes in economic activity across the business cycle, that is first available starting in 1947. Business cycle recession dates sourced from the National Bureau of Economic Research (NBER). S&amp;P data © 2025 S&amp;P Dow Jones Indices LLC, a division of S&amp;P Global. All rights reserved.</a:t>
            </a:r>
            <a:endParaRPr kumimoji="0" lang="en-US" i="0" u="none" strike="noStrike" kern="1200" cap="none" spc="0" normalizeH="0" baseline="0" noProof="0">
              <a:ln>
                <a:noFill/>
              </a:ln>
              <a:solidFill>
                <a:srgbClr val="000000"/>
              </a:solidFill>
              <a:effectLst/>
              <a:highlight>
                <a:srgbClr val="FFFF00"/>
              </a:highlight>
              <a:uLnTx/>
              <a:uFillTx/>
              <a:latin typeface="Arial Narrow" pitchFamily="34" charset="0"/>
              <a:ea typeface="Noto Sans CJK JP Regular"/>
              <a:cs typeface="+mn-cs"/>
            </a:endParaRPr>
          </a:p>
        </p:txBody>
      </p:sp>
      <p:graphicFrame>
        <p:nvGraphicFramePr>
          <p:cNvPr id="18" name="Content Placeholder 13">
            <a:extLst>
              <a:ext uri="{FF2B5EF4-FFF2-40B4-BE49-F238E27FC236}">
                <a16:creationId xmlns:a16="http://schemas.microsoft.com/office/drawing/2014/main" id="{69796313-1566-447F-9564-0A09A8DC431D}"/>
              </a:ext>
            </a:extLst>
          </p:cNvPr>
          <p:cNvGraphicFramePr/>
          <p:nvPr/>
        </p:nvGraphicFramePr>
        <p:xfrm>
          <a:off x="457200" y="1912940"/>
          <a:ext cx="9105900" cy="440213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8795BC9A-8DD4-41CB-B4B8-ED87441517CF}"/>
              </a:ext>
            </a:extLst>
          </p:cNvPr>
          <p:cNvSpPr txBox="1"/>
          <p:nvPr/>
        </p:nvSpPr>
        <p:spPr bwMode="auto">
          <a:xfrm>
            <a:off x="2284178" y="1845376"/>
            <a:ext cx="1388522"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900">
                <a:solidFill>
                  <a:schemeClr val="bg1">
                    <a:lumMod val="50000"/>
                  </a:schemeClr>
                </a:solidFill>
                <a:latin typeface="+mn-lt"/>
                <a:cs typeface="Arial" pitchFamily="34" charset="0"/>
              </a:rPr>
              <a:t>CUMULATIVE RETURN</a:t>
            </a:r>
            <a:endParaRPr lang="en-US" sz="900" b="1">
              <a:solidFill>
                <a:schemeClr val="bg1">
                  <a:lumMod val="50000"/>
                </a:schemeClr>
              </a:solidFill>
              <a:cs typeface="Arial" pitchFamily="34" charset="0"/>
            </a:endParaRPr>
          </a:p>
          <a:p>
            <a:pPr algn="ctr" defTabSz="914400" fontAlgn="base">
              <a:spcBef>
                <a:spcPct val="0"/>
              </a:spcBef>
              <a:spcAft>
                <a:spcPct val="0"/>
              </a:spcAft>
            </a:pPr>
            <a:r>
              <a:rPr lang="en-US" sz="1050" b="1">
                <a:cs typeface="Arial" pitchFamily="34" charset="0"/>
              </a:rPr>
              <a:t>All Months</a:t>
            </a:r>
          </a:p>
        </p:txBody>
      </p:sp>
      <p:sp>
        <p:nvSpPr>
          <p:cNvPr id="36" name="TextBox 35">
            <a:extLst>
              <a:ext uri="{FF2B5EF4-FFF2-40B4-BE49-F238E27FC236}">
                <a16:creationId xmlns:a16="http://schemas.microsoft.com/office/drawing/2014/main" id="{BA96B950-3DE9-40B4-9153-E1C0B8C0C6AA}"/>
              </a:ext>
            </a:extLst>
          </p:cNvPr>
          <p:cNvSpPr txBox="1"/>
          <p:nvPr/>
        </p:nvSpPr>
        <p:spPr bwMode="auto">
          <a:xfrm>
            <a:off x="6546796" y="1845376"/>
            <a:ext cx="1516761" cy="4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900">
                <a:solidFill>
                  <a:schemeClr val="bg1">
                    <a:lumMod val="50000"/>
                  </a:schemeClr>
                </a:solidFill>
                <a:latin typeface="+mn-lt"/>
                <a:cs typeface="Arial" pitchFamily="34" charset="0"/>
              </a:rPr>
              <a:t>CUMULATIVE RETURN</a:t>
            </a:r>
            <a:endParaRPr lang="en-US" sz="900" b="1">
              <a:cs typeface="Arial" pitchFamily="34" charset="0"/>
            </a:endParaRPr>
          </a:p>
          <a:p>
            <a:pPr algn="ctr" defTabSz="914400" fontAlgn="base">
              <a:spcBef>
                <a:spcPct val="0"/>
              </a:spcBef>
              <a:spcAft>
                <a:spcPct val="0"/>
              </a:spcAft>
            </a:pPr>
            <a:r>
              <a:rPr lang="en-US" sz="1050" b="1">
                <a:cs typeface="Arial" pitchFamily="34" charset="0"/>
              </a:rPr>
              <a:t>Post-Recession Start</a:t>
            </a:r>
          </a:p>
        </p:txBody>
      </p:sp>
      <p:sp>
        <p:nvSpPr>
          <p:cNvPr id="10" name="TextBox 9">
            <a:extLst>
              <a:ext uri="{FF2B5EF4-FFF2-40B4-BE49-F238E27FC236}">
                <a16:creationId xmlns:a16="http://schemas.microsoft.com/office/drawing/2014/main" id="{29F23461-F3ED-4BB3-BFFD-36573AF9B0D6}"/>
              </a:ext>
            </a:extLst>
          </p:cNvPr>
          <p:cNvSpPr txBox="1"/>
          <p:nvPr/>
        </p:nvSpPr>
        <p:spPr bwMode="auto">
          <a:xfrm>
            <a:off x="1823328" y="5919877"/>
            <a:ext cx="668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latin typeface="+mn-lt"/>
                <a:cs typeface="Arial" pitchFamily="34" charset="0"/>
              </a:rPr>
              <a:t>1</a:t>
            </a:r>
            <a:r>
              <a:rPr lang="en-US" sz="1000">
                <a:cs typeface="Arial" pitchFamily="34" charset="0"/>
              </a:rPr>
              <a:t>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
        <p:nvSpPr>
          <p:cNvPr id="37" name="TextBox 36">
            <a:extLst>
              <a:ext uri="{FF2B5EF4-FFF2-40B4-BE49-F238E27FC236}">
                <a16:creationId xmlns:a16="http://schemas.microsoft.com/office/drawing/2014/main" id="{270AD98B-9D95-4D58-8090-0B19CB2F0F5E}"/>
              </a:ext>
            </a:extLst>
          </p:cNvPr>
          <p:cNvSpPr txBox="1"/>
          <p:nvPr/>
        </p:nvSpPr>
        <p:spPr bwMode="auto">
          <a:xfrm>
            <a:off x="1480128" y="5919877"/>
            <a:ext cx="29966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cs typeface="Arial" pitchFamily="34" charset="0"/>
              </a:rPr>
              <a:t>3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
        <p:nvSpPr>
          <p:cNvPr id="38" name="TextBox 37">
            <a:extLst>
              <a:ext uri="{FF2B5EF4-FFF2-40B4-BE49-F238E27FC236}">
                <a16:creationId xmlns:a16="http://schemas.microsoft.com/office/drawing/2014/main" id="{2E304B9C-0D17-4342-8BDE-372DADB771C6}"/>
              </a:ext>
            </a:extLst>
          </p:cNvPr>
          <p:cNvSpPr txBox="1"/>
          <p:nvPr/>
        </p:nvSpPr>
        <p:spPr bwMode="auto">
          <a:xfrm>
            <a:off x="3464777" y="5919877"/>
            <a:ext cx="668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latin typeface="+mn-lt"/>
                <a:cs typeface="Arial" pitchFamily="34" charset="0"/>
              </a:rPr>
              <a:t>5</a:t>
            </a:r>
            <a:r>
              <a:rPr lang="en-US" sz="1000">
                <a:cs typeface="Arial" pitchFamily="34" charset="0"/>
              </a:rPr>
              <a:t>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
        <p:nvSpPr>
          <p:cNvPr id="13" name="Text Placeholder 12">
            <a:extLst>
              <a:ext uri="{FF2B5EF4-FFF2-40B4-BE49-F238E27FC236}">
                <a16:creationId xmlns:a16="http://schemas.microsoft.com/office/drawing/2014/main" id="{1B75775D-F1DB-4CCB-BD6D-901BB557C196}"/>
              </a:ext>
            </a:extLst>
          </p:cNvPr>
          <p:cNvSpPr>
            <a:spLocks noGrp="1"/>
          </p:cNvSpPr>
          <p:nvPr>
            <p:ph type="body" sz="quarter" idx="13"/>
          </p:nvPr>
        </p:nvSpPr>
        <p:spPr/>
        <p:txBody>
          <a:bodyPr/>
          <a:lstStyle/>
          <a:p>
            <a:r>
              <a:rPr lang="en-US">
                <a:latin typeface="Avenir LT 35 Light"/>
              </a:rPr>
              <a:t>S&amp;P 500 Index returns, 1947–2024</a:t>
            </a:r>
            <a:endParaRPr lang="en-US"/>
          </a:p>
        </p:txBody>
      </p:sp>
      <p:sp>
        <p:nvSpPr>
          <p:cNvPr id="21" name="TextBox 20">
            <a:extLst>
              <a:ext uri="{FF2B5EF4-FFF2-40B4-BE49-F238E27FC236}">
                <a16:creationId xmlns:a16="http://schemas.microsoft.com/office/drawing/2014/main" id="{26629F29-3DAE-4FA6-A9A9-88A97C386154}"/>
              </a:ext>
            </a:extLst>
          </p:cNvPr>
          <p:cNvSpPr txBox="1"/>
          <p:nvPr/>
        </p:nvSpPr>
        <p:spPr bwMode="auto">
          <a:xfrm>
            <a:off x="6153132" y="5919877"/>
            <a:ext cx="668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latin typeface="+mn-lt"/>
                <a:cs typeface="Arial" pitchFamily="34" charset="0"/>
              </a:rPr>
              <a:t>1</a:t>
            </a:r>
            <a:r>
              <a:rPr lang="en-US" sz="1000">
                <a:cs typeface="Arial" pitchFamily="34" charset="0"/>
              </a:rPr>
              <a:t>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
        <p:nvSpPr>
          <p:cNvPr id="22" name="TextBox 21">
            <a:extLst>
              <a:ext uri="{FF2B5EF4-FFF2-40B4-BE49-F238E27FC236}">
                <a16:creationId xmlns:a16="http://schemas.microsoft.com/office/drawing/2014/main" id="{7F535BC4-D5BF-4BCD-9ADC-80A1795CBF45}"/>
              </a:ext>
            </a:extLst>
          </p:cNvPr>
          <p:cNvSpPr txBox="1"/>
          <p:nvPr/>
        </p:nvSpPr>
        <p:spPr bwMode="auto">
          <a:xfrm>
            <a:off x="5806865" y="5919877"/>
            <a:ext cx="29966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cs typeface="Arial" pitchFamily="34" charset="0"/>
              </a:rPr>
              <a:t>3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
        <p:nvSpPr>
          <p:cNvPr id="24" name="TextBox 23">
            <a:extLst>
              <a:ext uri="{FF2B5EF4-FFF2-40B4-BE49-F238E27FC236}">
                <a16:creationId xmlns:a16="http://schemas.microsoft.com/office/drawing/2014/main" id="{B54BFE18-3E75-4C88-94CD-531E530092C2}"/>
              </a:ext>
            </a:extLst>
          </p:cNvPr>
          <p:cNvSpPr txBox="1"/>
          <p:nvPr/>
        </p:nvSpPr>
        <p:spPr bwMode="auto">
          <a:xfrm>
            <a:off x="7788447" y="5919877"/>
            <a:ext cx="668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ctr" defTabSz="914400" fontAlgn="base">
              <a:spcBef>
                <a:spcPct val="0"/>
              </a:spcBef>
              <a:spcAft>
                <a:spcPct val="0"/>
              </a:spcAft>
            </a:pPr>
            <a:r>
              <a:rPr lang="en-US" sz="1000">
                <a:latin typeface="+mn-lt"/>
                <a:cs typeface="Arial" pitchFamily="34" charset="0"/>
              </a:rPr>
              <a:t>5</a:t>
            </a:r>
            <a:r>
              <a:rPr lang="en-US" sz="1000">
                <a:cs typeface="Arial" pitchFamily="34" charset="0"/>
              </a:rPr>
              <a:t> </a:t>
            </a:r>
            <a:r>
              <a:rPr lang="en-US" sz="1000">
                <a:latin typeface="+mn-lt"/>
                <a:cs typeface="Arial" pitchFamily="34" charset="0"/>
              </a:rPr>
              <a:t>Year</a:t>
            </a:r>
            <a:br>
              <a:rPr lang="en-US" sz="1000">
                <a:latin typeface="+mn-lt"/>
                <a:cs typeface="Arial" pitchFamily="34" charset="0"/>
              </a:rPr>
            </a:br>
            <a:r>
              <a:rPr lang="en-US" sz="1000">
                <a:latin typeface="+mn-lt"/>
                <a:cs typeface="Arial" pitchFamily="34" charset="0"/>
              </a:rPr>
              <a:t>Average</a:t>
            </a:r>
          </a:p>
        </p:txBody>
      </p:sp>
    </p:spTree>
    <p:custDataLst>
      <p:tags r:id="rId1"/>
    </p:custDataLst>
    <p:extLst>
      <p:ext uri="{BB962C8B-B14F-4D97-AF65-F5344CB8AC3E}">
        <p14:creationId xmlns:p14="http://schemas.microsoft.com/office/powerpoint/2010/main" val="23957367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1CA1A-CAD7-172D-89CE-A8CDB45B0B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2F8110-9202-458D-F63F-CCD722B89CC0}"/>
              </a:ext>
            </a:extLst>
          </p:cNvPr>
          <p:cNvSpPr>
            <a:spLocks noGrp="1"/>
          </p:cNvSpPr>
          <p:nvPr>
            <p:ph type="body" sz="quarter" idx="12"/>
          </p:nvPr>
        </p:nvSpPr>
        <p:spPr/>
        <p:txBody>
          <a:bodyPr/>
          <a:lstStyle/>
          <a:p>
            <a:r>
              <a:rPr lang="en-US" dirty="0"/>
              <a:t>What about all-time highs?</a:t>
            </a:r>
          </a:p>
        </p:txBody>
      </p:sp>
      <p:sp>
        <p:nvSpPr>
          <p:cNvPr id="3" name="Text Placeholder 2" descr="svtx:content/slide/@id">
            <a:extLst>
              <a:ext uri="{FF2B5EF4-FFF2-40B4-BE49-F238E27FC236}">
                <a16:creationId xmlns:a16="http://schemas.microsoft.com/office/drawing/2014/main" id="{EF25E455-9B7A-5279-6010-23CE2673CF07}"/>
              </a:ext>
            </a:extLst>
          </p:cNvPr>
          <p:cNvSpPr>
            <a:spLocks noGrp="1"/>
          </p:cNvSpPr>
          <p:nvPr>
            <p:ph type="body" sz="quarter" idx="19"/>
          </p:nvPr>
        </p:nvSpPr>
        <p:spPr/>
        <p:txBody>
          <a:bodyPr/>
          <a:lstStyle/>
          <a:p>
            <a:r>
              <a:rPr lang="de-DE" b="0" i="0" u="none"/>
              <a:t>218302</a:t>
            </a:r>
          </a:p>
        </p:txBody>
      </p:sp>
    </p:spTree>
    <p:extLst>
      <p:ext uri="{BB962C8B-B14F-4D97-AF65-F5344CB8AC3E}">
        <p14:creationId xmlns:p14="http://schemas.microsoft.com/office/powerpoint/2010/main" val="178594834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ssetID" descr="svtx:content/slide/@id">
            <a:extLst>
              <a:ext uri="{FF2B5EF4-FFF2-40B4-BE49-F238E27FC236}">
                <a16:creationId xmlns:a16="http://schemas.microsoft.com/office/drawing/2014/main" id="{9246DF8A-E996-1538-0528-B34EFBC59BE6}"/>
              </a:ext>
            </a:extLst>
          </p:cNvPr>
          <p:cNvSpPr txBox="1">
            <a:spLocks noGrp="1" noRot="1" noMove="1" noResize="1" noEditPoints="1" noAdjustHandles="1" noChangeArrowheads="1" noChangeShapeType="1"/>
          </p:cNvSpPr>
          <p:nvPr/>
        </p:nvSpPr>
        <p:spPr>
          <a:xfrm>
            <a:off x="8229600" y="7334250"/>
            <a:ext cx="1828800" cy="228600"/>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fontAlgn="auto">
              <a:spcAft>
                <a:spcPct val="0"/>
              </a:spcAft>
            </a:pPr>
            <a:r>
              <a:rPr lang="en-US"/>
              <a:t>27287</a:t>
            </a:r>
          </a:p>
        </p:txBody>
      </p:sp>
      <p:sp>
        <p:nvSpPr>
          <p:cNvPr id="11" name="Title 1"/>
          <p:cNvSpPr>
            <a:spLocks noGrp="1"/>
          </p:cNvSpPr>
          <p:nvPr>
            <p:ph type="title"/>
          </p:nvPr>
        </p:nvSpPr>
        <p:spPr/>
        <p:txBody>
          <a:bodyPr/>
          <a:lstStyle/>
          <a:p>
            <a:r>
              <a:rPr lang="en-US"/>
              <a:t>Average Annualized Returns </a:t>
            </a:r>
            <a:br>
              <a:rPr lang="en-US"/>
            </a:br>
            <a:r>
              <a:rPr lang="en-US"/>
              <a:t>After New Market Highs</a:t>
            </a:r>
          </a:p>
        </p:txBody>
      </p:sp>
      <p:sp>
        <p:nvSpPr>
          <p:cNvPr id="14" name="Text Placeholder 3"/>
          <p:cNvSpPr>
            <a:spLocks noGrp="1"/>
          </p:cNvSpPr>
          <p:nvPr>
            <p:ph type="body" sz="quarter" idx="13"/>
          </p:nvPr>
        </p:nvSpPr>
        <p:spPr/>
        <p:txBody>
          <a:bodyPr/>
          <a:lstStyle/>
          <a:p>
            <a:endParaRPr lang="en-US"/>
          </a:p>
          <a:p>
            <a:endParaRPr lang="en-US"/>
          </a:p>
          <a:p>
            <a:r>
              <a:rPr lang="en-US"/>
              <a:t>S&amp;P 500, January 1926–December 2025 </a:t>
            </a:r>
          </a:p>
        </p:txBody>
      </p:sp>
      <p:sp>
        <p:nvSpPr>
          <p:cNvPr id="2" name="Text Placeholder 1">
            <a:extLst>
              <a:ext uri="{FF2B5EF4-FFF2-40B4-BE49-F238E27FC236}">
                <a16:creationId xmlns:a16="http://schemas.microsoft.com/office/drawing/2014/main" id="{51984F36-AC36-4771-B612-F688A5FEF5BE}"/>
              </a:ext>
            </a:extLst>
          </p:cNvPr>
          <p:cNvSpPr>
            <a:spLocks noGrp="1"/>
          </p:cNvSpPr>
          <p:nvPr>
            <p:ph type="body" sz="quarter" idx="15"/>
          </p:nvPr>
        </p:nvSpPr>
        <p:spPr/>
        <p:txBody>
          <a:bodyPr/>
          <a:lstStyle/>
          <a:p>
            <a:r>
              <a:rPr lang="en-US" sz="1000" b="1"/>
              <a:t>Past performance is no guarantee of future results. Indices are not available for direct investment. Their performance does not reflect the expenses associated with the management of an actual portfolio. </a:t>
            </a:r>
            <a:r>
              <a:rPr lang="en-US"/>
              <a:t>In USD. New market highs are defined as months ending with the market above all previous levels for the sample period. Annualized compound returns are computed for the relevant time periods subsequent to new market highs and averaged across all new market high observations. There were 1,199 observation months in the sample. January 1990–present: S&amp;P 500 Total Returns Index. S&amp;P data © 2026 S&amp;P Dow Jones Indices LLC, a division of S&amp;P Global. All rights reserved. January 1926–December 1989; S&amp;P 500 Total Return Index, Stocks, Bonds, Bills and Inflation Yearbook™, Ibbotson Associates, Chicago. For illustrative purposes only. There is always a risk that an investor may lose money.</a:t>
            </a:r>
          </a:p>
        </p:txBody>
      </p:sp>
      <p:graphicFrame>
        <p:nvGraphicFramePr>
          <p:cNvPr id="4" name="Chart 3">
            <a:extLst>
              <a:ext uri="{FF2B5EF4-FFF2-40B4-BE49-F238E27FC236}">
                <a16:creationId xmlns:a16="http://schemas.microsoft.com/office/drawing/2014/main" id="{90A73079-384C-5C38-25EC-747AE1D3847E}"/>
              </a:ext>
            </a:extLst>
          </p:cNvPr>
          <p:cNvGraphicFramePr/>
          <p:nvPr>
            <p:extLst>
              <p:ext uri="{D42A27DB-BD31-4B8C-83A1-F6EECF244321}">
                <p14:modId xmlns:p14="http://schemas.microsoft.com/office/powerpoint/2010/main" val="1036008558"/>
              </p:ext>
            </p:extLst>
          </p:nvPr>
        </p:nvGraphicFramePr>
        <p:xfrm>
          <a:off x="406316" y="2324466"/>
          <a:ext cx="9156784" cy="378327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61B7634-907F-7EA8-2170-C7BB495E16BA}"/>
              </a:ext>
            </a:extLst>
          </p:cNvPr>
          <p:cNvSpPr txBox="1"/>
          <p:nvPr/>
        </p:nvSpPr>
        <p:spPr bwMode="auto">
          <a:xfrm>
            <a:off x="-926601" y="6958211"/>
            <a:ext cx="8199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700">
                <a:solidFill>
                  <a:schemeClr val="bg1">
                    <a:lumMod val="65000"/>
                  </a:schemeClr>
                </a:solidFill>
                <a:latin typeface="+mn-lt"/>
                <a:cs typeface="Arial" pitchFamily="34" charset="0"/>
              </a:rPr>
              <a:t>Update number of months</a:t>
            </a:r>
          </a:p>
        </p:txBody>
      </p:sp>
    </p:spTree>
    <p:extLst>
      <p:ext uri="{BB962C8B-B14F-4D97-AF65-F5344CB8AC3E}">
        <p14:creationId xmlns:p14="http://schemas.microsoft.com/office/powerpoint/2010/main" val="35370717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ssetID" descr="svtx:content/slide/@id">
            <a:extLst>
              <a:ext uri="{FF2B5EF4-FFF2-40B4-BE49-F238E27FC236}">
                <a16:creationId xmlns:a16="http://schemas.microsoft.com/office/drawing/2014/main" id="{0A10EEBD-3ECD-4CFC-8460-44D7C0C074C8}"/>
              </a:ext>
            </a:extLst>
          </p:cNvPr>
          <p:cNvSpPr>
            <a:spLocks noGrp="1" noRot="1" noMove="1" noResize="1" noEditPoints="1" noAdjustHandles="1" noChangeArrowheads="1" noChangeShapeType="1"/>
          </p:cNvSpPr>
          <p:nvPr>
            <p:ph type="body" sz="quarter" idx="20"/>
          </p:nvPr>
        </p:nvSpPr>
        <p:spPr/>
        <p:txBody>
          <a:bodyPr/>
          <a:lstStyle/>
          <a:p>
            <a:pPr fontAlgn="auto">
              <a:spcAft>
                <a:spcPct val="0"/>
              </a:spcAft>
            </a:pPr>
            <a:r>
              <a:rPr lang="en-US"/>
              <a:t>21869</a:t>
            </a:r>
          </a:p>
        </p:txBody>
      </p:sp>
      <p:sp>
        <p:nvSpPr>
          <p:cNvPr id="3" name="Historical Tracker">
            <a:extLst>
              <a:ext uri="{FF2B5EF4-FFF2-40B4-BE49-F238E27FC236}">
                <a16:creationId xmlns:a16="http://schemas.microsoft.com/office/drawing/2014/main" id="{259D49BF-857C-416E-86EB-9925FE605897}"/>
              </a:ext>
            </a:extLst>
          </p:cNvPr>
          <p:cNvSpPr txBox="1"/>
          <p:nvPr/>
        </p:nvSpPr>
        <p:spPr bwMode="auto">
          <a:xfrm>
            <a:off x="-1311940" y="0"/>
            <a:ext cx="11849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r" defTabSz="914400" fontAlgn="base">
              <a:spcBef>
                <a:spcPct val="0"/>
              </a:spcBef>
              <a:spcAft>
                <a:spcPct val="0"/>
              </a:spcAft>
            </a:pPr>
            <a:r>
              <a:rPr lang="en-US" sz="1000" b="1">
                <a:solidFill>
                  <a:srgbClr val="ED8E1D"/>
                </a:solidFill>
                <a:latin typeface="Arial" pitchFamily="34" charset="0"/>
                <a:cs typeface="Arial" pitchFamily="34" charset="0"/>
              </a:rPr>
              <a:t>MKT-24612-0422</a:t>
            </a:r>
          </a:p>
        </p:txBody>
      </p:sp>
      <p:sp>
        <p:nvSpPr>
          <p:cNvPr id="4" name="Title 2">
            <a:extLst>
              <a:ext uri="{FF2B5EF4-FFF2-40B4-BE49-F238E27FC236}">
                <a16:creationId xmlns:a16="http://schemas.microsoft.com/office/drawing/2014/main" id="{CCE7A2F6-D956-4A11-899D-ECA515117CF1}"/>
              </a:ext>
            </a:extLst>
          </p:cNvPr>
          <p:cNvSpPr>
            <a:spLocks noGrp="1"/>
          </p:cNvSpPr>
          <p:nvPr>
            <p:ph type="title"/>
          </p:nvPr>
        </p:nvSpPr>
        <p:spPr/>
        <p:txBody>
          <a:bodyPr/>
          <a:lstStyle/>
          <a:p>
            <a:r>
              <a:rPr lang="en-US"/>
              <a:t>Dimensional at a Glance  </a:t>
            </a:r>
          </a:p>
        </p:txBody>
      </p:sp>
      <p:sp>
        <p:nvSpPr>
          <p:cNvPr id="2" name="Slide Number Placeholder 1">
            <a:extLst>
              <a:ext uri="{FF2B5EF4-FFF2-40B4-BE49-F238E27FC236}">
                <a16:creationId xmlns:a16="http://schemas.microsoft.com/office/drawing/2014/main" id="{3F4E093C-FFB5-4725-A3CC-E3C682E5C3F7}"/>
              </a:ext>
            </a:extLst>
          </p:cNvPr>
          <p:cNvSpPr>
            <a:spLocks noGrp="1"/>
          </p:cNvSpPr>
          <p:nvPr>
            <p:ph type="sldNum" sz="quarter" idx="11"/>
          </p:nvPr>
        </p:nvSpPr>
        <p:spPr>
          <a:xfrm>
            <a:off x="9563100" y="7037388"/>
            <a:ext cx="495300" cy="303212"/>
          </a:xfrm>
          <a:prstGeom prst="rect">
            <a:avLst/>
          </a:prstGeom>
        </p:spPr>
        <p:txBody>
          <a:bodyPr/>
          <a:lstStyle/>
          <a:p>
            <a:fld id="{2034FC25-B418-4D16-BAD8-8F5CA44C04B9}" type="slidenum">
              <a:rPr lang="en-US" smtClean="0"/>
              <a:t>2</a:t>
            </a:fld>
            <a:endParaRPr lang="en-US"/>
          </a:p>
        </p:txBody>
      </p:sp>
      <p:sp>
        <p:nvSpPr>
          <p:cNvPr id="7" name="Text Placeholder 1">
            <a:extLst>
              <a:ext uri="{FF2B5EF4-FFF2-40B4-BE49-F238E27FC236}">
                <a16:creationId xmlns:a16="http://schemas.microsoft.com/office/drawing/2014/main" id="{765F7DC0-E719-42E7-8EE0-237218053C96}"/>
              </a:ext>
            </a:extLst>
          </p:cNvPr>
          <p:cNvSpPr>
            <a:spLocks noGrp="1"/>
          </p:cNvSpPr>
          <p:nvPr>
            <p:ph type="body" sz="quarter" idx="13"/>
          </p:nvPr>
        </p:nvSpPr>
        <p:spPr/>
        <p:txBody>
          <a:bodyPr/>
          <a:lstStyle/>
          <a:p>
            <a:r>
              <a:rPr lang="en-US"/>
              <a:t>As of June 30, 2026</a:t>
            </a:r>
          </a:p>
        </p:txBody>
      </p:sp>
      <p:sp>
        <p:nvSpPr>
          <p:cNvPr id="10" name="Text Placeholder 9">
            <a:extLst>
              <a:ext uri="{FF2B5EF4-FFF2-40B4-BE49-F238E27FC236}">
                <a16:creationId xmlns:a16="http://schemas.microsoft.com/office/drawing/2014/main" id="{C0A725B9-160D-4760-A517-7AD42B3812FF}"/>
              </a:ext>
            </a:extLst>
          </p:cNvPr>
          <p:cNvSpPr>
            <a:spLocks noGrp="1"/>
          </p:cNvSpPr>
          <p:nvPr>
            <p:ph type="body" sz="quarter" idx="15"/>
          </p:nvPr>
        </p:nvSpPr>
        <p:spPr/>
        <p:txBody>
          <a:bodyPr/>
          <a:lstStyle/>
          <a:p>
            <a:endParaRPr lang="en-US"/>
          </a:p>
          <a:p>
            <a:r>
              <a:rPr lang="en-US"/>
              <a:t>Assets in US dollars.</a:t>
            </a:r>
          </a:p>
          <a:p>
            <a:r>
              <a:rPr lang="en-US"/>
              <a:t>“Dimensional” refers to the Dimensional separate but affiliated entities generally, rather than to one particular entity. These entities are Dimensional Fund Advisors LP, Dimensional Fund Advisors Ltd., Dimensional Ireland Limited, DFA Australia Limited, Dimensional Fund Advisors Canada ULC, Dimensional Fund Advisors Pte. Ltd., Dimensional Japan Ltd., and Dimensional Hong Kong Limited.</a:t>
            </a:r>
          </a:p>
        </p:txBody>
      </p:sp>
      <p:sp>
        <p:nvSpPr>
          <p:cNvPr id="14" name="TextBox 13">
            <a:extLst>
              <a:ext uri="{FF2B5EF4-FFF2-40B4-BE49-F238E27FC236}">
                <a16:creationId xmlns:a16="http://schemas.microsoft.com/office/drawing/2014/main" id="{BAC4380A-4957-45C9-8ECE-17C75BA7AA46}"/>
              </a:ext>
            </a:extLst>
          </p:cNvPr>
          <p:cNvSpPr txBox="1"/>
          <p:nvPr/>
        </p:nvSpPr>
        <p:spPr>
          <a:xfrm>
            <a:off x="-879417" y="415636"/>
            <a:ext cx="731520" cy="230832"/>
          </a:xfrm>
          <a:prstGeom prst="rect">
            <a:avLst/>
          </a:prstGeom>
          <a:noFill/>
        </p:spPr>
        <p:txBody>
          <a:bodyPr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ctr"/>
            <a:r>
              <a:rPr lang="en-US" sz="900">
                <a:solidFill>
                  <a:srgbClr val="000000"/>
                </a:solidFill>
              </a:rPr>
              <a:t>SC: GC03</a:t>
            </a:r>
          </a:p>
        </p:txBody>
      </p:sp>
      <p:pic>
        <p:nvPicPr>
          <p:cNvPr id="15" name="Picture 14">
            <a:extLst>
              <a:ext uri="{FF2B5EF4-FFF2-40B4-BE49-F238E27FC236}">
                <a16:creationId xmlns:a16="http://schemas.microsoft.com/office/drawing/2014/main" id="{804E29E6-A6FE-4532-ACFA-974257D16E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914525"/>
            <a:ext cx="9105900" cy="4585684"/>
          </a:xfrm>
          <a:prstGeom prst="rect">
            <a:avLst/>
          </a:prstGeom>
        </p:spPr>
      </p:pic>
      <p:grpSp>
        <p:nvGrpSpPr>
          <p:cNvPr id="16" name="Group 15">
            <a:extLst>
              <a:ext uri="{FF2B5EF4-FFF2-40B4-BE49-F238E27FC236}">
                <a16:creationId xmlns:a16="http://schemas.microsoft.com/office/drawing/2014/main" id="{53509A79-DAB8-4467-A1CB-3DA040F77820}"/>
              </a:ext>
            </a:extLst>
          </p:cNvPr>
          <p:cNvGrpSpPr/>
          <p:nvPr/>
        </p:nvGrpSpPr>
        <p:grpSpPr>
          <a:xfrm>
            <a:off x="1158240" y="3048019"/>
            <a:ext cx="7721600" cy="2235200"/>
            <a:chOff x="1158240" y="4417438"/>
            <a:chExt cx="7721600" cy="2235200"/>
          </a:xfrm>
          <a:solidFill>
            <a:srgbClr val="E4E4E4">
              <a:alpha val="74118"/>
            </a:srgbClr>
          </a:solidFill>
        </p:grpSpPr>
        <p:sp>
          <p:nvSpPr>
            <p:cNvPr id="17" name="Oval 16">
              <a:extLst>
                <a:ext uri="{FF2B5EF4-FFF2-40B4-BE49-F238E27FC236}">
                  <a16:creationId xmlns:a16="http://schemas.microsoft.com/office/drawing/2014/main" id="{95EA6244-7659-4FA5-BE56-9BA63675A2A6}"/>
                </a:ext>
              </a:extLst>
            </p:cNvPr>
            <p:cNvSpPr/>
            <p:nvPr/>
          </p:nvSpPr>
          <p:spPr>
            <a:xfrm>
              <a:off x="1158240" y="4417438"/>
              <a:ext cx="2235200" cy="223520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000"/>
            </a:p>
          </p:txBody>
        </p:sp>
        <p:sp>
          <p:nvSpPr>
            <p:cNvPr id="18" name="Oval 17">
              <a:extLst>
                <a:ext uri="{FF2B5EF4-FFF2-40B4-BE49-F238E27FC236}">
                  <a16:creationId xmlns:a16="http://schemas.microsoft.com/office/drawing/2014/main" id="{E0A39CB0-6263-446B-8255-243F2C38C861}"/>
                </a:ext>
              </a:extLst>
            </p:cNvPr>
            <p:cNvSpPr/>
            <p:nvPr/>
          </p:nvSpPr>
          <p:spPr>
            <a:xfrm>
              <a:off x="2987040" y="4417438"/>
              <a:ext cx="2235200" cy="223520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000"/>
            </a:p>
          </p:txBody>
        </p:sp>
        <p:sp>
          <p:nvSpPr>
            <p:cNvPr id="19" name="Oval 18">
              <a:extLst>
                <a:ext uri="{FF2B5EF4-FFF2-40B4-BE49-F238E27FC236}">
                  <a16:creationId xmlns:a16="http://schemas.microsoft.com/office/drawing/2014/main" id="{F9007568-6B77-4A3F-802A-7AA0BBF5DEC3}"/>
                </a:ext>
              </a:extLst>
            </p:cNvPr>
            <p:cNvSpPr/>
            <p:nvPr/>
          </p:nvSpPr>
          <p:spPr>
            <a:xfrm>
              <a:off x="4805680" y="4417438"/>
              <a:ext cx="2235200" cy="223520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000"/>
            </a:p>
          </p:txBody>
        </p:sp>
        <p:sp>
          <p:nvSpPr>
            <p:cNvPr id="20" name="Oval 19">
              <a:extLst>
                <a:ext uri="{FF2B5EF4-FFF2-40B4-BE49-F238E27FC236}">
                  <a16:creationId xmlns:a16="http://schemas.microsoft.com/office/drawing/2014/main" id="{6D56647A-9AB1-4A39-87BE-5919EF9D71DD}"/>
                </a:ext>
              </a:extLst>
            </p:cNvPr>
            <p:cNvSpPr/>
            <p:nvPr/>
          </p:nvSpPr>
          <p:spPr>
            <a:xfrm>
              <a:off x="6644640" y="4417438"/>
              <a:ext cx="2235200" cy="223520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000"/>
            </a:p>
          </p:txBody>
        </p:sp>
      </p:grpSp>
      <p:graphicFrame>
        <p:nvGraphicFramePr>
          <p:cNvPr id="21" name="Table 20">
            <a:extLst>
              <a:ext uri="{FF2B5EF4-FFF2-40B4-BE49-F238E27FC236}">
                <a16:creationId xmlns:a16="http://schemas.microsoft.com/office/drawing/2014/main" id="{91BF7974-2AC7-4CB6-B13F-12C193D1C03F}"/>
              </a:ext>
            </a:extLst>
          </p:cNvPr>
          <p:cNvGraphicFramePr>
            <a:graphicFrameLocks noGrp="1"/>
          </p:cNvGraphicFramePr>
          <p:nvPr/>
        </p:nvGraphicFramePr>
        <p:xfrm>
          <a:off x="1355636" y="3582897"/>
          <a:ext cx="7315200" cy="1188720"/>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3365328674"/>
                    </a:ext>
                  </a:extLst>
                </a:gridCol>
                <a:gridCol w="1828800">
                  <a:extLst>
                    <a:ext uri="{9D8B030D-6E8A-4147-A177-3AD203B41FA5}">
                      <a16:colId xmlns:a16="http://schemas.microsoft.com/office/drawing/2014/main" val="168859521"/>
                    </a:ext>
                  </a:extLst>
                </a:gridCol>
                <a:gridCol w="1828800">
                  <a:extLst>
                    <a:ext uri="{9D8B030D-6E8A-4147-A177-3AD203B41FA5}">
                      <a16:colId xmlns:a16="http://schemas.microsoft.com/office/drawing/2014/main" val="2606098833"/>
                    </a:ext>
                  </a:extLst>
                </a:gridCol>
                <a:gridCol w="1828800">
                  <a:extLst>
                    <a:ext uri="{9D8B030D-6E8A-4147-A177-3AD203B41FA5}">
                      <a16:colId xmlns:a16="http://schemas.microsoft.com/office/drawing/2014/main" val="2314607725"/>
                    </a:ext>
                  </a:extLst>
                </a:gridCol>
              </a:tblGrid>
              <a:tr h="428098">
                <a:tc>
                  <a:txBody>
                    <a:bodyPr/>
                    <a:lstStyle/>
                    <a:p>
                      <a:pPr algn="ctr"/>
                      <a:r>
                        <a:rPr lang="en-US" sz="3600" b="1">
                          <a:solidFill>
                            <a:schemeClr val="accent3"/>
                          </a:solidFill>
                          <a:latin typeface="Avenir LT 45 Book" panose="020B0503020000020003" pitchFamily="34" charset="0"/>
                        </a:rPr>
                        <a:t>45</a:t>
                      </a:r>
                    </a:p>
                  </a:txBody>
                  <a:tcPr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3600" b="1">
                          <a:solidFill>
                            <a:schemeClr val="accent3"/>
                          </a:solidFill>
                          <a:latin typeface="Avenir LT 45 Book" panose="020B0503020000020003" pitchFamily="34" charset="0"/>
                        </a:rPr>
                        <a:t>$1.1</a:t>
                      </a:r>
                      <a:r>
                        <a:rPr lang="en-US" sz="2800" b="1">
                          <a:solidFill>
                            <a:schemeClr val="accent3"/>
                          </a:solidFill>
                          <a:latin typeface="Avenir LT 45 Book" panose="020B0503020000020003" pitchFamily="34" charset="0"/>
                        </a:rPr>
                        <a:t>T</a:t>
                      </a:r>
                    </a:p>
                  </a:txBody>
                  <a:tcPr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defTabSz="914400" fontAlgn="base">
                        <a:spcBef>
                          <a:spcPct val="0"/>
                        </a:spcBef>
                        <a:spcAft>
                          <a:spcPct val="0"/>
                        </a:spcAft>
                      </a:pPr>
                      <a:r>
                        <a:rPr lang="en-US" sz="3600" b="1">
                          <a:solidFill>
                            <a:schemeClr val="accent3"/>
                          </a:solidFill>
                          <a:latin typeface="Avenir LT 45 Book" panose="020B0503020000020003" pitchFamily="34" charset="0"/>
                          <a:cs typeface="Arial" pitchFamily="34" charset="0"/>
                        </a:rPr>
                        <a:t>1,600+</a:t>
                      </a:r>
                      <a:endParaRPr lang="en-US" sz="4800" b="1">
                        <a:solidFill>
                          <a:schemeClr val="accent3"/>
                        </a:solidFill>
                        <a:latin typeface="Avenir LT 45 Book" panose="020B0503020000020003" pitchFamily="34" charset="0"/>
                        <a:cs typeface="Arial" pitchFamily="34" charset="0"/>
                      </a:endParaRPr>
                    </a:p>
                  </a:txBody>
                  <a:tcPr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3600" b="1">
                          <a:solidFill>
                            <a:schemeClr val="accent3"/>
                          </a:solidFill>
                          <a:latin typeface="Avenir LT 45 Book" panose="020B0503020000020003" pitchFamily="34" charset="0"/>
                        </a:rPr>
                        <a:t>One</a:t>
                      </a:r>
                    </a:p>
                  </a:txBody>
                  <a:tcPr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6971914"/>
                  </a:ext>
                </a:extLst>
              </a:tr>
              <a:tr h="370840">
                <a:tc>
                  <a:txBody>
                    <a:bodyPr/>
                    <a:lstStyle/>
                    <a:p>
                      <a:pPr marL="0" marR="0" lvl="0" indent="0" algn="ctr" defTabSz="1018824" rtl="0" eaLnBrk="1" fontAlgn="auto" latinLnBrk="0" hangingPunct="1">
                        <a:lnSpc>
                          <a:spcPct val="100000"/>
                        </a:lnSpc>
                        <a:spcBef>
                          <a:spcPct val="0"/>
                        </a:spcBef>
                        <a:spcAft>
                          <a:spcPct val="0"/>
                        </a:spcAft>
                        <a:buClrTx/>
                        <a:buSzTx/>
                        <a:buFontTx/>
                        <a:buNone/>
                        <a:defRPr/>
                      </a:pPr>
                      <a:r>
                        <a:rPr lang="en-US" sz="1200" b="1" kern="1200">
                          <a:solidFill>
                            <a:schemeClr val="tx1">
                              <a:lumMod val="65000"/>
                              <a:lumOff val="35000"/>
                            </a:schemeClr>
                          </a:solidFill>
                          <a:latin typeface="+mn-lt"/>
                          <a:ea typeface="+mn-ea"/>
                          <a:cs typeface="Arial" pitchFamily="34" charset="0"/>
                        </a:rPr>
                        <a:t>Years Since </a:t>
                      </a:r>
                      <a:br>
                        <a:rPr lang="en-US" sz="1200" b="1" kern="1200">
                          <a:solidFill>
                            <a:schemeClr val="tx1">
                              <a:lumMod val="65000"/>
                              <a:lumOff val="35000"/>
                            </a:schemeClr>
                          </a:solidFill>
                          <a:latin typeface="+mn-lt"/>
                          <a:ea typeface="+mn-ea"/>
                          <a:cs typeface="Arial" pitchFamily="34" charset="0"/>
                        </a:rPr>
                      </a:br>
                      <a:r>
                        <a:rPr lang="en-US" sz="1200" b="1" kern="1200">
                          <a:solidFill>
                            <a:schemeClr val="tx1">
                              <a:lumMod val="65000"/>
                              <a:lumOff val="35000"/>
                            </a:schemeClr>
                          </a:solidFill>
                          <a:latin typeface="+mn-lt"/>
                          <a:ea typeface="+mn-ea"/>
                          <a:cs typeface="Arial" pitchFamily="34" charset="0"/>
                        </a:rPr>
                        <a:t>Founding</a:t>
                      </a:r>
                    </a:p>
                    <a:p>
                      <a:pPr algn="ctr"/>
                      <a:endParaRPr lang="en-US" sz="1200">
                        <a:solidFill>
                          <a:schemeClr val="tx1">
                            <a:lumMod val="65000"/>
                            <a:lumOff val="35000"/>
                          </a:schemeClr>
                        </a:solidFill>
                        <a:latin typeface="+mn-lt"/>
                      </a:endParaRPr>
                    </a:p>
                  </a:txBody>
                  <a:tcPr marT="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18824" rtl="0" eaLnBrk="1" fontAlgn="auto" latinLnBrk="0" hangingPunct="1">
                        <a:lnSpc>
                          <a:spcPct val="100000"/>
                        </a:lnSpc>
                        <a:spcBef>
                          <a:spcPct val="0"/>
                        </a:spcBef>
                        <a:spcAft>
                          <a:spcPct val="0"/>
                        </a:spcAft>
                        <a:buClrTx/>
                        <a:buSzTx/>
                        <a:buFontTx/>
                        <a:buNone/>
                        <a:defRPr/>
                      </a:pPr>
                      <a:r>
                        <a:rPr lang="en-US" sz="1200" b="1" kern="1200">
                          <a:solidFill>
                            <a:schemeClr val="tx1">
                              <a:lumMod val="65000"/>
                              <a:lumOff val="35000"/>
                            </a:schemeClr>
                          </a:solidFill>
                          <a:latin typeface="+mn-lt"/>
                          <a:ea typeface="+mn-ea"/>
                          <a:cs typeface="Arial" pitchFamily="34" charset="0"/>
                        </a:rPr>
                        <a:t>Global Assets </a:t>
                      </a:r>
                      <a:br>
                        <a:rPr lang="en-US" sz="1200" b="1" kern="1200">
                          <a:solidFill>
                            <a:schemeClr val="tx1">
                              <a:lumMod val="65000"/>
                              <a:lumOff val="35000"/>
                            </a:schemeClr>
                          </a:solidFill>
                          <a:latin typeface="+mn-lt"/>
                          <a:ea typeface="+mn-ea"/>
                          <a:cs typeface="Arial" pitchFamily="34" charset="0"/>
                        </a:rPr>
                      </a:br>
                      <a:r>
                        <a:rPr lang="en-US" sz="1200" b="1" kern="1200">
                          <a:solidFill>
                            <a:schemeClr val="tx1">
                              <a:lumMod val="65000"/>
                              <a:lumOff val="35000"/>
                            </a:schemeClr>
                          </a:solidFill>
                          <a:latin typeface="+mn-lt"/>
                          <a:ea typeface="+mn-ea"/>
                          <a:cs typeface="Arial" pitchFamily="34" charset="0"/>
                        </a:rPr>
                        <a:t>Under Management</a:t>
                      </a:r>
                    </a:p>
                    <a:p>
                      <a:pPr algn="ctr"/>
                      <a:endParaRPr lang="en-US" sz="1200">
                        <a:solidFill>
                          <a:schemeClr val="tx1">
                            <a:lumMod val="65000"/>
                            <a:lumOff val="35000"/>
                          </a:schemeClr>
                        </a:solidFill>
                        <a:latin typeface="+mn-lt"/>
                      </a:endParaRPr>
                    </a:p>
                  </a:txBody>
                  <a:tcPr marT="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defTabSz="914400" fontAlgn="base">
                        <a:spcBef>
                          <a:spcPct val="0"/>
                        </a:spcBef>
                        <a:spcAft>
                          <a:spcPct val="0"/>
                        </a:spcAft>
                      </a:pPr>
                      <a:r>
                        <a:rPr lang="en-US" sz="1200" b="1" kern="1200">
                          <a:solidFill>
                            <a:schemeClr val="tx1">
                              <a:lumMod val="65000"/>
                              <a:lumOff val="35000"/>
                            </a:schemeClr>
                          </a:solidFill>
                          <a:latin typeface="+mn-lt"/>
                          <a:ea typeface="+mn-ea"/>
                          <a:cs typeface="Arial" pitchFamily="34" charset="0"/>
                        </a:rPr>
                        <a:t>Employees Globally </a:t>
                      </a:r>
                      <a:br>
                        <a:rPr lang="en-US" sz="1200" b="1" kern="1200">
                          <a:solidFill>
                            <a:schemeClr val="tx1">
                              <a:lumMod val="65000"/>
                              <a:lumOff val="35000"/>
                            </a:schemeClr>
                          </a:solidFill>
                          <a:latin typeface="+mn-lt"/>
                          <a:ea typeface="+mn-ea"/>
                          <a:cs typeface="Arial" pitchFamily="34" charset="0"/>
                        </a:rPr>
                      </a:br>
                      <a:r>
                        <a:rPr lang="en-US" sz="1200" b="1" kern="1200">
                          <a:solidFill>
                            <a:schemeClr val="tx1">
                              <a:lumMod val="65000"/>
                              <a:lumOff val="35000"/>
                            </a:schemeClr>
                          </a:solidFill>
                          <a:latin typeface="+mn-lt"/>
                          <a:ea typeface="+mn-ea"/>
                          <a:cs typeface="Arial" pitchFamily="34" charset="0"/>
                        </a:rPr>
                        <a:t>in 15 Offices</a:t>
                      </a:r>
                    </a:p>
                    <a:p>
                      <a:pPr algn="ctr"/>
                      <a:endParaRPr lang="en-US" sz="1200">
                        <a:solidFill>
                          <a:schemeClr val="tx1">
                            <a:lumMod val="65000"/>
                            <a:lumOff val="35000"/>
                          </a:schemeClr>
                        </a:solidFill>
                        <a:latin typeface="+mn-lt"/>
                      </a:endParaRPr>
                    </a:p>
                  </a:txBody>
                  <a:tcPr marT="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18824" rtl="0" eaLnBrk="1" fontAlgn="auto" latinLnBrk="0" hangingPunct="1">
                        <a:lnSpc>
                          <a:spcPct val="100000"/>
                        </a:lnSpc>
                        <a:spcBef>
                          <a:spcPct val="0"/>
                        </a:spcBef>
                        <a:spcAft>
                          <a:spcPct val="0"/>
                        </a:spcAft>
                        <a:buClrTx/>
                        <a:buSzTx/>
                        <a:buFontTx/>
                        <a:buNone/>
                        <a:defRPr/>
                      </a:pPr>
                      <a:r>
                        <a:rPr lang="en-US" sz="1200" b="1" kern="1200">
                          <a:solidFill>
                            <a:schemeClr val="tx1">
                              <a:lumMod val="65000"/>
                              <a:lumOff val="35000"/>
                            </a:schemeClr>
                          </a:solidFill>
                          <a:latin typeface="+mn-lt"/>
                          <a:ea typeface="+mn-ea"/>
                          <a:cs typeface="Arial" pitchFamily="34" charset="0"/>
                        </a:rPr>
                        <a:t>Investment </a:t>
                      </a:r>
                      <a:br>
                        <a:rPr lang="en-US" sz="1200" b="1" kern="1200">
                          <a:solidFill>
                            <a:schemeClr val="tx1">
                              <a:lumMod val="65000"/>
                              <a:lumOff val="35000"/>
                            </a:schemeClr>
                          </a:solidFill>
                          <a:latin typeface="+mn-lt"/>
                          <a:ea typeface="+mn-ea"/>
                          <a:cs typeface="Arial" pitchFamily="34" charset="0"/>
                        </a:rPr>
                      </a:br>
                      <a:r>
                        <a:rPr lang="en-US" sz="1200" b="1" kern="1200">
                          <a:solidFill>
                            <a:schemeClr val="tx1">
                              <a:lumMod val="65000"/>
                              <a:lumOff val="35000"/>
                            </a:schemeClr>
                          </a:solidFill>
                          <a:latin typeface="+mn-lt"/>
                          <a:ea typeface="+mn-ea"/>
                          <a:cs typeface="Arial" pitchFamily="34" charset="0"/>
                        </a:rPr>
                        <a:t>Philosophy</a:t>
                      </a:r>
                    </a:p>
                    <a:p>
                      <a:pPr algn="ctr"/>
                      <a:endParaRPr lang="en-US" sz="1200">
                        <a:solidFill>
                          <a:schemeClr val="tx1">
                            <a:lumMod val="65000"/>
                            <a:lumOff val="35000"/>
                          </a:schemeClr>
                        </a:solidFill>
                        <a:latin typeface="+mn-lt"/>
                      </a:endParaRPr>
                    </a:p>
                  </a:txBody>
                  <a:tcPr marT="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1203945"/>
                  </a:ext>
                </a:extLst>
              </a:tr>
            </a:tbl>
          </a:graphicData>
        </a:graphic>
      </p:graphicFrame>
      <p:sp>
        <p:nvSpPr>
          <p:cNvPr id="22" name="TextBox 21">
            <a:extLst>
              <a:ext uri="{FF2B5EF4-FFF2-40B4-BE49-F238E27FC236}">
                <a16:creationId xmlns:a16="http://schemas.microsoft.com/office/drawing/2014/main" id="{D7B09ADC-398A-47B4-8011-3B3E9D364F26}"/>
              </a:ext>
            </a:extLst>
          </p:cNvPr>
          <p:cNvSpPr txBox="1"/>
          <p:nvPr/>
        </p:nvSpPr>
        <p:spPr>
          <a:xfrm>
            <a:off x="-1334135" y="3646342"/>
            <a:ext cx="1091565" cy="1477328"/>
          </a:xfrm>
          <a:prstGeom prst="rect">
            <a:avLst/>
          </a:prstGeom>
          <a:noFill/>
        </p:spPr>
        <p:txBody>
          <a:bodyPr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900">
                <a:solidFill>
                  <a:srgbClr val="000000"/>
                </a:solidFill>
              </a:rPr>
              <a:t>Update Years Since Founding number with each June 30 update.</a:t>
            </a:r>
          </a:p>
          <a:p>
            <a:r>
              <a:rPr lang="en-US" sz="900">
                <a:solidFill>
                  <a:srgbClr val="000000"/>
                </a:solidFill>
              </a:rPr>
              <a:t>Dimensional anniversary is in April.</a:t>
            </a:r>
          </a:p>
          <a:p>
            <a:endParaRPr lang="en-US" sz="900">
              <a:solidFill>
                <a:srgbClr val="000000"/>
              </a:solidFill>
            </a:endParaRPr>
          </a:p>
          <a:p>
            <a:r>
              <a:rPr lang="en-US" sz="900">
                <a:solidFill>
                  <a:srgbClr val="000000"/>
                </a:solidFill>
              </a:rPr>
              <a:t>Yr update-44 6/2025</a:t>
            </a:r>
          </a:p>
        </p:txBody>
      </p:sp>
    </p:spTree>
    <p:custDataLst>
      <p:tags r:id="rId1"/>
    </p:custDataLst>
    <p:extLst>
      <p:ext uri="{BB962C8B-B14F-4D97-AF65-F5344CB8AC3E}">
        <p14:creationId xmlns:p14="http://schemas.microsoft.com/office/powerpoint/2010/main" val="41087047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E226-FEF3-7DD9-D6F5-167C4DCEF0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4B85BD-A9DC-BB4A-DFA6-91A4F3E5D728}"/>
              </a:ext>
            </a:extLst>
          </p:cNvPr>
          <p:cNvSpPr>
            <a:spLocks noGrp="1"/>
          </p:cNvSpPr>
          <p:nvPr>
            <p:ph type="body" sz="quarter" idx="12"/>
          </p:nvPr>
        </p:nvSpPr>
        <p:spPr/>
        <p:txBody>
          <a:bodyPr/>
          <a:lstStyle/>
          <a:p>
            <a:r>
              <a:rPr lang="en-US" dirty="0"/>
              <a:t>What about [fill in the blank]?</a:t>
            </a:r>
          </a:p>
        </p:txBody>
      </p:sp>
      <p:sp>
        <p:nvSpPr>
          <p:cNvPr id="3" name="Text Placeholder 2" descr="svtx:content/slide/@id">
            <a:extLst>
              <a:ext uri="{FF2B5EF4-FFF2-40B4-BE49-F238E27FC236}">
                <a16:creationId xmlns:a16="http://schemas.microsoft.com/office/drawing/2014/main" id="{1AC25A78-07FB-36BE-228B-1E2DED5545ED}"/>
              </a:ext>
            </a:extLst>
          </p:cNvPr>
          <p:cNvSpPr>
            <a:spLocks noGrp="1"/>
          </p:cNvSpPr>
          <p:nvPr>
            <p:ph type="body" sz="quarter" idx="19"/>
          </p:nvPr>
        </p:nvSpPr>
        <p:spPr/>
        <p:txBody>
          <a:bodyPr/>
          <a:lstStyle/>
          <a:p>
            <a:r>
              <a:rPr lang="de-DE" b="0" i="0" u="none"/>
              <a:t>218302</a:t>
            </a:r>
          </a:p>
        </p:txBody>
      </p:sp>
    </p:spTree>
    <p:extLst>
      <p:ext uri="{BB962C8B-B14F-4D97-AF65-F5344CB8AC3E}">
        <p14:creationId xmlns:p14="http://schemas.microsoft.com/office/powerpoint/2010/main" val="259797337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23F250D-8479-4CA5-A583-404E24BD3918}"/>
              </a:ext>
            </a:extLst>
          </p:cNvPr>
          <p:cNvSpPr txBox="1"/>
          <p:nvPr/>
        </p:nvSpPr>
        <p:spPr bwMode="auto">
          <a:xfrm>
            <a:off x="2547398" y="6178327"/>
            <a:ext cx="265235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700">
                <a:latin typeface="+mn-lt"/>
                <a:cs typeface="Arial" pitchFamily="34" charset="0"/>
              </a:rPr>
              <a:t>Negative S&amp;P 500 Index Real Return</a:t>
            </a:r>
          </a:p>
        </p:txBody>
      </p:sp>
      <p:sp>
        <p:nvSpPr>
          <p:cNvPr id="3" name="TextBox 2">
            <a:extLst>
              <a:ext uri="{FF2B5EF4-FFF2-40B4-BE49-F238E27FC236}">
                <a16:creationId xmlns:a16="http://schemas.microsoft.com/office/drawing/2014/main" id="{9BE3BF00-DC03-4AD9-BF10-61A18FFC0909}"/>
              </a:ext>
            </a:extLst>
          </p:cNvPr>
          <p:cNvSpPr txBox="1"/>
          <p:nvPr/>
        </p:nvSpPr>
        <p:spPr bwMode="auto">
          <a:xfrm>
            <a:off x="610820" y="6178327"/>
            <a:ext cx="265235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700">
                <a:latin typeface="+mn-lt"/>
                <a:cs typeface="Arial" pitchFamily="34" charset="0"/>
              </a:rPr>
              <a:t>Positive S&amp;P 500 Index Real Return</a:t>
            </a:r>
          </a:p>
        </p:txBody>
      </p:sp>
      <p:sp>
        <p:nvSpPr>
          <p:cNvPr id="17" name="TextBox 16">
            <a:extLst>
              <a:ext uri="{FF2B5EF4-FFF2-40B4-BE49-F238E27FC236}">
                <a16:creationId xmlns:a16="http://schemas.microsoft.com/office/drawing/2014/main" id="{5ED16203-41BA-474D-B1EA-9B0F71DD8123}"/>
              </a:ext>
            </a:extLst>
          </p:cNvPr>
          <p:cNvSpPr txBox="1"/>
          <p:nvPr/>
        </p:nvSpPr>
        <p:spPr bwMode="auto">
          <a:xfrm>
            <a:off x="4483976" y="6178327"/>
            <a:ext cx="265235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700">
                <a:latin typeface="+mn-lt"/>
                <a:cs typeface="Arial" pitchFamily="34" charset="0"/>
              </a:rPr>
              <a:t>Average Annual Real Return, S&amp;P 500 Index</a:t>
            </a:r>
          </a:p>
        </p:txBody>
      </p:sp>
      <p:graphicFrame>
        <p:nvGraphicFramePr>
          <p:cNvPr id="4" name="Chart 3">
            <a:extLst>
              <a:ext uri="{FF2B5EF4-FFF2-40B4-BE49-F238E27FC236}">
                <a16:creationId xmlns:a16="http://schemas.microsoft.com/office/drawing/2014/main" id="{0CF2E7EF-F13D-45BA-ADF3-3E94A65CC228}"/>
              </a:ext>
            </a:extLst>
          </p:cNvPr>
          <p:cNvGraphicFramePr/>
          <p:nvPr>
            <p:extLst>
              <p:ext uri="{D42A27DB-BD31-4B8C-83A1-F6EECF244321}">
                <p14:modId xmlns:p14="http://schemas.microsoft.com/office/powerpoint/2010/main" val="2017110455"/>
              </p:ext>
            </p:extLst>
          </p:nvPr>
        </p:nvGraphicFramePr>
        <p:xfrm>
          <a:off x="288955" y="1819430"/>
          <a:ext cx="6308695" cy="4464327"/>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6">
            <a:extLst>
              <a:ext uri="{FF2B5EF4-FFF2-40B4-BE49-F238E27FC236}">
                <a16:creationId xmlns:a16="http://schemas.microsoft.com/office/drawing/2014/main" id="{8C8D6C3C-B16C-4252-809B-E7817439EA8C}"/>
              </a:ext>
            </a:extLst>
          </p:cNvPr>
          <p:cNvSpPr>
            <a:spLocks noGrp="1"/>
          </p:cNvSpPr>
          <p:nvPr>
            <p:ph type="title"/>
          </p:nvPr>
        </p:nvSpPr>
        <p:spPr/>
        <p:txBody>
          <a:bodyPr/>
          <a:lstStyle/>
          <a:p>
            <a:r>
              <a:rPr lang="en-US"/>
              <a:t>Worried About Stagflation?     </a:t>
            </a:r>
          </a:p>
        </p:txBody>
      </p:sp>
      <p:sp>
        <p:nvSpPr>
          <p:cNvPr id="6" name="Slide Number Placeholder 5">
            <a:extLst>
              <a:ext uri="{FF2B5EF4-FFF2-40B4-BE49-F238E27FC236}">
                <a16:creationId xmlns:a16="http://schemas.microsoft.com/office/drawing/2014/main" id="{D33F664F-2CFC-49D5-8E07-4BC03566354A}"/>
              </a:ext>
            </a:extLst>
          </p:cNvPr>
          <p:cNvSpPr>
            <a:spLocks noGrp="1"/>
          </p:cNvSpPr>
          <p:nvPr>
            <p:ph type="sldNum" sz="quarter" idx="11"/>
          </p:nvPr>
        </p:nvSpPr>
        <p:spPr/>
        <p:txBody>
          <a:bodyPr/>
          <a:lstStyle/>
          <a:p>
            <a:fld id="{2034FC25-B418-4D16-BAD8-8F5CA44C04B9}" type="slidenum">
              <a:rPr lang="en-US" smtClean="0"/>
              <a:t>30</a:t>
            </a:fld>
            <a:endParaRPr lang="en-US"/>
          </a:p>
        </p:txBody>
      </p:sp>
      <p:sp>
        <p:nvSpPr>
          <p:cNvPr id="22" name="Text Placeholder 21">
            <a:extLst>
              <a:ext uri="{FF2B5EF4-FFF2-40B4-BE49-F238E27FC236}">
                <a16:creationId xmlns:a16="http://schemas.microsoft.com/office/drawing/2014/main" id="{93FC2EA4-1A56-46FD-95D7-D05085323D09}"/>
              </a:ext>
            </a:extLst>
          </p:cNvPr>
          <p:cNvSpPr>
            <a:spLocks noGrp="1"/>
          </p:cNvSpPr>
          <p:nvPr>
            <p:ph type="body" sz="quarter" idx="13"/>
          </p:nvPr>
        </p:nvSpPr>
        <p:spPr/>
        <p:txBody>
          <a:bodyPr/>
          <a:lstStyle/>
          <a:p>
            <a:r>
              <a:rPr lang="en-US"/>
              <a:t>Annual inflation, GDP growth, and real S&amp;P 500 Index returns, 1930–2024</a:t>
            </a:r>
          </a:p>
          <a:p>
            <a:endParaRPr lang="en-US"/>
          </a:p>
        </p:txBody>
      </p:sp>
      <p:sp>
        <p:nvSpPr>
          <p:cNvPr id="9" name="Text Placeholder 8">
            <a:extLst>
              <a:ext uri="{FF2B5EF4-FFF2-40B4-BE49-F238E27FC236}">
                <a16:creationId xmlns:a16="http://schemas.microsoft.com/office/drawing/2014/main" id="{287B7862-F8E4-4460-AA4F-9A69259F99AF}"/>
              </a:ext>
            </a:extLst>
          </p:cNvPr>
          <p:cNvSpPr>
            <a:spLocks noGrp="1"/>
          </p:cNvSpPr>
          <p:nvPr>
            <p:ph type="body" sz="quarter" idx="15"/>
          </p:nvPr>
        </p:nvSpPr>
        <p:spPr/>
        <p:txBody>
          <a:bodyPr/>
          <a:lstStyle/>
          <a:p>
            <a:r>
              <a:rPr lang="en-GB" sz="1000" b="1"/>
              <a:t>Past performance is no guarantee of future results.</a:t>
            </a:r>
            <a:endParaRPr lang="en-GB" sz="1000"/>
          </a:p>
          <a:p>
            <a:r>
              <a:rPr lang="en-US"/>
              <a:t>In USD. Sources: Bureau of Labor Statistics, Bureau of Economic Analysis, S&amp;P 500 Index: January 1990–Present, Standard &amp; Poors Index Services Group; January 1930–December 1989, Ibbotson data courtesy of © Stocks, Bonds, Bills and Inflation Yearbook™, Ibbotson Associates, Chicago. S&amp;P data © 2025 S&amp;P Dow Jones Indices LLC, a division of S&amp;P Global. All rights reserved. </a:t>
            </a:r>
            <a:r>
              <a:rPr lang="en-GB"/>
              <a:t>US inflation is the annual rate of change in the Consumer Price Index for All Urban Consumers (CPI–U, not seasonally adjusted) from the Bureau of Labor Statistics. </a:t>
            </a:r>
            <a:r>
              <a:rPr lang="en-US"/>
              <a:t>Annual GDP growth rates obtained from the US Bureau of Economic Analysis. GDP growth numbers are adjusted to 2017 USD terms to remove the effects of inflation. </a:t>
            </a:r>
            <a:r>
              <a:rPr lang="en-GB"/>
              <a:t>Indices are not available for direct investment; therefore, their performance does not reflect the expenses associated with the management of an actual portfolio. Returns are in US dollars.      </a:t>
            </a:r>
            <a:endParaRPr lang="en-US"/>
          </a:p>
        </p:txBody>
      </p:sp>
      <p:sp>
        <p:nvSpPr>
          <p:cNvPr id="23" name="AssetID" descr="svtx:content/slide/@id">
            <a:extLst>
              <a:ext uri="{FF2B5EF4-FFF2-40B4-BE49-F238E27FC236}">
                <a16:creationId xmlns:a16="http://schemas.microsoft.com/office/drawing/2014/main" id="{EC18B1EF-B538-45F3-80A4-4F79F58615DE}"/>
              </a:ext>
            </a:extLst>
          </p:cNvPr>
          <p:cNvSpPr>
            <a:spLocks noGrp="1"/>
          </p:cNvSpPr>
          <p:nvPr>
            <p:ph type="body" sz="quarter" idx="20"/>
          </p:nvPr>
        </p:nvSpPr>
        <p:spPr/>
        <p:txBody>
          <a:bodyPr/>
          <a:lstStyle/>
          <a:p>
            <a:r>
              <a:rPr lang="de-DE" b="0" i="0" u="none"/>
              <a:t>30282</a:t>
            </a:r>
          </a:p>
        </p:txBody>
      </p:sp>
      <p:sp>
        <p:nvSpPr>
          <p:cNvPr id="2" name="Oval 1">
            <a:extLst>
              <a:ext uri="{FF2B5EF4-FFF2-40B4-BE49-F238E27FC236}">
                <a16:creationId xmlns:a16="http://schemas.microsoft.com/office/drawing/2014/main" id="{7A235700-6F3C-4E59-9305-9EDCFA8D0F77}"/>
              </a:ext>
            </a:extLst>
          </p:cNvPr>
          <p:cNvSpPr/>
          <p:nvPr/>
        </p:nvSpPr>
        <p:spPr>
          <a:xfrm>
            <a:off x="508406" y="6240329"/>
            <a:ext cx="95098" cy="91440"/>
          </a:xfrm>
          <a:prstGeom prst="ellipse">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600">
              <a:solidFill>
                <a:schemeClr val="bg1"/>
              </a:solidFill>
            </a:endParaRPr>
          </a:p>
        </p:txBody>
      </p:sp>
      <p:sp>
        <p:nvSpPr>
          <p:cNvPr id="14" name="Oval 13">
            <a:extLst>
              <a:ext uri="{FF2B5EF4-FFF2-40B4-BE49-F238E27FC236}">
                <a16:creationId xmlns:a16="http://schemas.microsoft.com/office/drawing/2014/main" id="{FADB634B-4A37-40DB-BCA9-8C0A0C341EBE}"/>
              </a:ext>
            </a:extLst>
          </p:cNvPr>
          <p:cNvSpPr/>
          <p:nvPr/>
        </p:nvSpPr>
        <p:spPr>
          <a:xfrm>
            <a:off x="2452300" y="6240329"/>
            <a:ext cx="95098" cy="91440"/>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600">
              <a:solidFill>
                <a:schemeClr val="bg1"/>
              </a:solidFill>
            </a:endParaRPr>
          </a:p>
        </p:txBody>
      </p:sp>
      <p:sp>
        <p:nvSpPr>
          <p:cNvPr id="15" name="Oval 14">
            <a:extLst>
              <a:ext uri="{FF2B5EF4-FFF2-40B4-BE49-F238E27FC236}">
                <a16:creationId xmlns:a16="http://schemas.microsoft.com/office/drawing/2014/main" id="{B87852F1-88B0-4169-879E-84F950072CCD}"/>
              </a:ext>
            </a:extLst>
          </p:cNvPr>
          <p:cNvSpPr/>
          <p:nvPr/>
        </p:nvSpPr>
        <p:spPr>
          <a:xfrm>
            <a:off x="4388878" y="6240329"/>
            <a:ext cx="95098" cy="91440"/>
          </a:xfrm>
          <a:prstGeom prst="ellipse">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600">
              <a:solidFill>
                <a:schemeClr val="bg1"/>
              </a:solidFill>
            </a:endParaRPr>
          </a:p>
        </p:txBody>
      </p:sp>
      <p:sp>
        <p:nvSpPr>
          <p:cNvPr id="8" name="Oval 7">
            <a:extLst>
              <a:ext uri="{FF2B5EF4-FFF2-40B4-BE49-F238E27FC236}">
                <a16:creationId xmlns:a16="http://schemas.microsoft.com/office/drawing/2014/main" id="{405C5897-1176-4EFF-99AD-5FC7E4CABAEA}"/>
              </a:ext>
            </a:extLst>
          </p:cNvPr>
          <p:cNvSpPr/>
          <p:nvPr/>
        </p:nvSpPr>
        <p:spPr>
          <a:xfrm>
            <a:off x="1515724" y="2076069"/>
            <a:ext cx="1645920" cy="1645920"/>
          </a:xfrm>
          <a:prstGeom prst="ellipse">
            <a:avLst/>
          </a:prstGeom>
          <a:solidFill>
            <a:schemeClr val="bg2">
              <a:lumMod val="90000"/>
              <a:alpha val="3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r>
              <a:rPr lang="en-US" sz="1200">
                <a:solidFill>
                  <a:schemeClr val="tx1"/>
                </a:solidFill>
              </a:rPr>
              <a:t>Deflationary Growth</a:t>
            </a:r>
          </a:p>
          <a:p>
            <a:pPr algn="ctr"/>
            <a:r>
              <a:rPr lang="en-US" sz="1400" b="1">
                <a:solidFill>
                  <a:schemeClr val="tx1"/>
                </a:solidFill>
              </a:rPr>
              <a:t>-0.42%</a:t>
            </a:r>
          </a:p>
          <a:p>
            <a:pPr algn="ctr"/>
            <a:endParaRPr lang="en-US" sz="500" b="1">
              <a:solidFill>
                <a:schemeClr val="tx1"/>
              </a:solidFill>
            </a:endParaRPr>
          </a:p>
          <a:p>
            <a:pPr algn="ctr"/>
            <a:r>
              <a:rPr lang="en-US" sz="1000">
                <a:solidFill>
                  <a:schemeClr val="tx1"/>
                </a:solidFill>
              </a:rPr>
              <a:t>1 Year</a:t>
            </a:r>
            <a:endParaRPr lang="en-US" sz="1400">
              <a:solidFill>
                <a:schemeClr val="tx1"/>
              </a:solidFill>
            </a:endParaRPr>
          </a:p>
        </p:txBody>
      </p:sp>
      <p:sp>
        <p:nvSpPr>
          <p:cNvPr id="12" name="Oval 11">
            <a:extLst>
              <a:ext uri="{FF2B5EF4-FFF2-40B4-BE49-F238E27FC236}">
                <a16:creationId xmlns:a16="http://schemas.microsoft.com/office/drawing/2014/main" id="{65F9CAFC-4B70-47CA-90DB-7E01B24A80D9}"/>
              </a:ext>
            </a:extLst>
          </p:cNvPr>
          <p:cNvSpPr/>
          <p:nvPr/>
        </p:nvSpPr>
        <p:spPr>
          <a:xfrm>
            <a:off x="4188249" y="3972800"/>
            <a:ext cx="1645920" cy="1645920"/>
          </a:xfrm>
          <a:prstGeom prst="ellipse">
            <a:avLst/>
          </a:prstGeom>
          <a:solidFill>
            <a:schemeClr val="bg2">
              <a:lumMod val="90000"/>
              <a:alpha val="3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r>
              <a:rPr lang="en-US" sz="1200">
                <a:solidFill>
                  <a:schemeClr val="tx1"/>
                </a:solidFill>
              </a:rPr>
              <a:t>Stagflation</a:t>
            </a:r>
          </a:p>
          <a:p>
            <a:pPr algn="ctr"/>
            <a:r>
              <a:rPr lang="en-US" sz="1400" b="1">
                <a:solidFill>
                  <a:schemeClr val="tx1"/>
                </a:solidFill>
              </a:rPr>
              <a:t>16.40%</a:t>
            </a:r>
          </a:p>
          <a:p>
            <a:pPr algn="ctr"/>
            <a:endParaRPr lang="en-US" sz="500" b="1">
              <a:solidFill>
                <a:schemeClr val="tx1"/>
              </a:solidFill>
            </a:endParaRPr>
          </a:p>
          <a:p>
            <a:pPr algn="ctr"/>
            <a:r>
              <a:rPr lang="en-US" sz="1000">
                <a:solidFill>
                  <a:schemeClr val="tx1"/>
                </a:solidFill>
              </a:rPr>
              <a:t>12 Years</a:t>
            </a:r>
            <a:endParaRPr lang="en-US" sz="1400">
              <a:solidFill>
                <a:schemeClr val="tx1"/>
              </a:solidFill>
            </a:endParaRPr>
          </a:p>
        </p:txBody>
      </p:sp>
      <p:sp>
        <p:nvSpPr>
          <p:cNvPr id="13" name="Oval 12">
            <a:extLst>
              <a:ext uri="{FF2B5EF4-FFF2-40B4-BE49-F238E27FC236}">
                <a16:creationId xmlns:a16="http://schemas.microsoft.com/office/drawing/2014/main" id="{E0701368-3B82-41A1-85C1-F267BA56BDDC}"/>
              </a:ext>
            </a:extLst>
          </p:cNvPr>
          <p:cNvSpPr/>
          <p:nvPr/>
        </p:nvSpPr>
        <p:spPr>
          <a:xfrm>
            <a:off x="1515724" y="3972800"/>
            <a:ext cx="1645920" cy="1645920"/>
          </a:xfrm>
          <a:prstGeom prst="ellipse">
            <a:avLst/>
          </a:prstGeom>
          <a:solidFill>
            <a:schemeClr val="bg2">
              <a:lumMod val="90000"/>
              <a:alpha val="3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r>
              <a:rPr lang="en-US" sz="1200">
                <a:solidFill>
                  <a:schemeClr val="tx1"/>
                </a:solidFill>
              </a:rPr>
              <a:t>Deflationary</a:t>
            </a:r>
          </a:p>
          <a:p>
            <a:pPr algn="ctr"/>
            <a:r>
              <a:rPr lang="en-US" sz="1200">
                <a:solidFill>
                  <a:schemeClr val="tx1"/>
                </a:solidFill>
              </a:rPr>
              <a:t>Recession</a:t>
            </a:r>
          </a:p>
          <a:p>
            <a:pPr algn="ctr"/>
            <a:r>
              <a:rPr lang="en-US" sz="1400" b="1">
                <a:solidFill>
                  <a:schemeClr val="tx1"/>
                </a:solidFill>
              </a:rPr>
              <a:t>9.61%</a:t>
            </a:r>
          </a:p>
          <a:p>
            <a:pPr algn="ctr"/>
            <a:endParaRPr lang="en-US" sz="500" b="1">
              <a:solidFill>
                <a:schemeClr val="tx1"/>
              </a:solidFill>
            </a:endParaRPr>
          </a:p>
          <a:p>
            <a:pPr algn="ctr"/>
            <a:r>
              <a:rPr lang="en-US" sz="1000">
                <a:solidFill>
                  <a:schemeClr val="tx1"/>
                </a:solidFill>
              </a:rPr>
              <a:t>6 Years</a:t>
            </a:r>
            <a:endParaRPr lang="en-US" sz="1400">
              <a:solidFill>
                <a:schemeClr val="tx1"/>
              </a:solidFill>
            </a:endParaRPr>
          </a:p>
        </p:txBody>
      </p:sp>
      <p:sp>
        <p:nvSpPr>
          <p:cNvPr id="18" name="TextBox 17">
            <a:extLst>
              <a:ext uri="{FF2B5EF4-FFF2-40B4-BE49-F238E27FC236}">
                <a16:creationId xmlns:a16="http://schemas.microsoft.com/office/drawing/2014/main" id="{D3C1D2B6-3545-4705-AC71-AC3350B2DF76}"/>
              </a:ext>
            </a:extLst>
          </p:cNvPr>
          <p:cNvSpPr txBox="1"/>
          <p:nvPr/>
        </p:nvSpPr>
        <p:spPr bwMode="auto">
          <a:xfrm>
            <a:off x="7065963" y="1985753"/>
            <a:ext cx="2392591"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1050">
                <a:latin typeface="+mn-lt"/>
                <a:cs typeface="Arial" pitchFamily="34" charset="0"/>
              </a:rPr>
              <a:t>Past data show that positive inflation </a:t>
            </a:r>
            <a:br>
              <a:rPr lang="en-US" sz="1050">
                <a:latin typeface="+mn-lt"/>
                <a:cs typeface="Arial" pitchFamily="34" charset="0"/>
              </a:rPr>
            </a:br>
            <a:r>
              <a:rPr lang="en-US" sz="1050">
                <a:latin typeface="+mn-lt"/>
                <a:cs typeface="Arial" pitchFamily="34" charset="0"/>
              </a:rPr>
              <a:t>and negative growth, a.k.a. stagflation, has not been a meaningful driver of US stock returns—positive or negative.</a:t>
            </a:r>
          </a:p>
          <a:p>
            <a:r>
              <a:rPr lang="en-US" sz="1050">
                <a:latin typeface="+mn-lt"/>
                <a:cs typeface="Arial" pitchFamily="34" charset="0"/>
              </a:rPr>
              <a:t> </a:t>
            </a:r>
          </a:p>
          <a:p>
            <a:r>
              <a:rPr lang="en-US" sz="1050">
                <a:latin typeface="+mn-lt"/>
                <a:cs typeface="Arial" pitchFamily="34" charset="0"/>
              </a:rPr>
              <a:t>Since 1930, US equities delivered positive real returns in 9 of the 12 years with stagflation.</a:t>
            </a:r>
          </a:p>
        </p:txBody>
      </p:sp>
      <p:cxnSp>
        <p:nvCxnSpPr>
          <p:cNvPr id="24" name="Straight Connector 23">
            <a:extLst>
              <a:ext uri="{FF2B5EF4-FFF2-40B4-BE49-F238E27FC236}">
                <a16:creationId xmlns:a16="http://schemas.microsoft.com/office/drawing/2014/main" id="{29A86CCD-C842-4715-93F1-12C619121BE0}"/>
              </a:ext>
            </a:extLst>
          </p:cNvPr>
          <p:cNvCxnSpPr/>
          <p:nvPr/>
        </p:nvCxnSpPr>
        <p:spPr>
          <a:xfrm>
            <a:off x="7136328" y="1914525"/>
            <a:ext cx="457200" cy="0"/>
          </a:xfrm>
          <a:prstGeom prst="line">
            <a:avLst/>
          </a:prstGeom>
          <a:ln w="349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9DDE096B-EE82-44FE-A1B3-67CBAB2A5395}"/>
              </a:ext>
            </a:extLst>
          </p:cNvPr>
          <p:cNvSpPr/>
          <p:nvPr/>
        </p:nvSpPr>
        <p:spPr>
          <a:xfrm>
            <a:off x="4188249" y="2076069"/>
            <a:ext cx="1645920" cy="1645920"/>
          </a:xfrm>
          <a:prstGeom prst="ellipse">
            <a:avLst/>
          </a:prstGeom>
          <a:solidFill>
            <a:schemeClr val="bg2">
              <a:lumMod val="90000"/>
              <a:alpha val="3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r>
              <a:rPr lang="en-US" sz="1200">
                <a:solidFill>
                  <a:schemeClr val="tx1"/>
                </a:solidFill>
              </a:rPr>
              <a:t>Inflationary</a:t>
            </a:r>
          </a:p>
          <a:p>
            <a:pPr algn="ctr"/>
            <a:r>
              <a:rPr lang="en-US" sz="1200">
                <a:solidFill>
                  <a:schemeClr val="tx1"/>
                </a:solidFill>
              </a:rPr>
              <a:t>Growth</a:t>
            </a:r>
          </a:p>
          <a:p>
            <a:pPr algn="ctr"/>
            <a:r>
              <a:rPr lang="en-US" sz="1400" b="1">
                <a:solidFill>
                  <a:schemeClr val="tx1"/>
                </a:solidFill>
              </a:rPr>
              <a:t>7.58%</a:t>
            </a:r>
          </a:p>
          <a:p>
            <a:pPr algn="ctr"/>
            <a:endParaRPr lang="en-US" sz="500" b="1">
              <a:solidFill>
                <a:schemeClr val="tx1"/>
              </a:solidFill>
            </a:endParaRPr>
          </a:p>
          <a:p>
            <a:pPr algn="ctr"/>
            <a:r>
              <a:rPr lang="en-US" sz="1000">
                <a:solidFill>
                  <a:schemeClr val="tx1"/>
                </a:solidFill>
              </a:rPr>
              <a:t>76 Years</a:t>
            </a:r>
            <a:endParaRPr lang="en-US" sz="500">
              <a:solidFill>
                <a:schemeClr val="tx1"/>
              </a:solidFill>
            </a:endParaRPr>
          </a:p>
        </p:txBody>
      </p:sp>
    </p:spTree>
    <p:custDataLst>
      <p:tags r:id="rId1"/>
    </p:custDataLst>
    <p:extLst>
      <p:ext uri="{BB962C8B-B14F-4D97-AF65-F5344CB8AC3E}">
        <p14:creationId xmlns:p14="http://schemas.microsoft.com/office/powerpoint/2010/main" val="106741523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ssetID" descr="svtx:content/slide/@id">
            <a:extLst>
              <a:ext uri="{FF2B5EF4-FFF2-40B4-BE49-F238E27FC236}">
                <a16:creationId xmlns:a16="http://schemas.microsoft.com/office/drawing/2014/main" id="{FF56A11D-5F18-931D-0885-172D75F51FAC}"/>
              </a:ext>
            </a:extLst>
          </p:cNvPr>
          <p:cNvSpPr txBox="1">
            <a:spLocks noGrp="1" noRot="1" noMove="1" noResize="1" noEditPoints="1" noAdjustHandles="1" noChangeArrowheads="1" noChangeShapeType="1"/>
          </p:cNvSpPr>
          <p:nvPr/>
        </p:nvSpPr>
        <p:spPr>
          <a:xfrm>
            <a:off x="8229600" y="7334250"/>
            <a:ext cx="1828800" cy="228600"/>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fontAlgn="auto">
              <a:spcAft>
                <a:spcPct val="0"/>
              </a:spcAft>
            </a:pPr>
            <a:r>
              <a:rPr lang="de-DE" b="0" i="0" u="none"/>
              <a:t>171302</a:t>
            </a:r>
          </a:p>
        </p:txBody>
      </p:sp>
      <p:sp>
        <p:nvSpPr>
          <p:cNvPr id="11" name="Parallelogram 10">
            <a:extLst>
              <a:ext uri="{FF2B5EF4-FFF2-40B4-BE49-F238E27FC236}">
                <a16:creationId xmlns:a16="http://schemas.microsoft.com/office/drawing/2014/main" id="{F5772D67-D522-7970-051C-DFDD4A9697A5}"/>
              </a:ext>
            </a:extLst>
          </p:cNvPr>
          <p:cNvSpPr/>
          <p:nvPr/>
        </p:nvSpPr>
        <p:spPr>
          <a:xfrm>
            <a:off x="473093" y="5826049"/>
            <a:ext cx="6492240" cy="215757"/>
          </a:xfrm>
          <a:prstGeom prst="parallelogram">
            <a:avLst>
              <a:gd name="adj" fmla="val 153968"/>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ea typeface="Noto Sans CJK JP Regular"/>
              <a:cs typeface="+mn-cs"/>
            </a:endParaRPr>
          </a:p>
        </p:txBody>
      </p:sp>
      <p:sp>
        <p:nvSpPr>
          <p:cNvPr id="2" name="Title 1">
            <a:extLst>
              <a:ext uri="{FF2B5EF4-FFF2-40B4-BE49-F238E27FC236}">
                <a16:creationId xmlns:a16="http://schemas.microsoft.com/office/drawing/2014/main" id="{3C52FBCF-B69A-EE3C-7E29-417A5CD9BF50}"/>
              </a:ext>
            </a:extLst>
          </p:cNvPr>
          <p:cNvSpPr>
            <a:spLocks noGrp="1"/>
          </p:cNvSpPr>
          <p:nvPr>
            <p:ph type="title"/>
          </p:nvPr>
        </p:nvSpPr>
        <p:spPr/>
        <p:txBody>
          <a:bodyPr/>
          <a:lstStyle/>
          <a:p>
            <a:r>
              <a:rPr lang="en-US"/>
              <a:t>Avoid Market Timing</a:t>
            </a:r>
          </a:p>
        </p:txBody>
      </p:sp>
      <p:sp>
        <p:nvSpPr>
          <p:cNvPr id="4" name="Text Placeholder 3">
            <a:extLst>
              <a:ext uri="{FF2B5EF4-FFF2-40B4-BE49-F238E27FC236}">
                <a16:creationId xmlns:a16="http://schemas.microsoft.com/office/drawing/2014/main" id="{C17B55B5-4067-4D8F-A555-814955CF7B93}"/>
              </a:ext>
            </a:extLst>
          </p:cNvPr>
          <p:cNvSpPr>
            <a:spLocks noGrp="1"/>
          </p:cNvSpPr>
          <p:nvPr>
            <p:ph type="body" sz="quarter" idx="13"/>
          </p:nvPr>
        </p:nvSpPr>
        <p:spPr/>
        <p:txBody>
          <a:bodyPr/>
          <a:lstStyle/>
          <a:p>
            <a:r>
              <a:rPr lang="en-US"/>
              <a:t>Russell 3000 Index total return, 2001–2025</a:t>
            </a:r>
          </a:p>
        </p:txBody>
      </p:sp>
      <p:sp>
        <p:nvSpPr>
          <p:cNvPr id="5" name="Text Placeholder 4">
            <a:extLst>
              <a:ext uri="{FF2B5EF4-FFF2-40B4-BE49-F238E27FC236}">
                <a16:creationId xmlns:a16="http://schemas.microsoft.com/office/drawing/2014/main" id="{131DF3B9-E095-49A0-37F3-3CB164ECF8B6}"/>
              </a:ext>
            </a:extLst>
          </p:cNvPr>
          <p:cNvSpPr>
            <a:spLocks noGrp="1"/>
          </p:cNvSpPr>
          <p:nvPr>
            <p:ph type="body" sz="quarter" idx="15"/>
          </p:nvPr>
        </p:nvSpPr>
        <p:spPr/>
        <p:txBody>
          <a:bodyPr/>
          <a:lstStyle/>
          <a:p>
            <a:r>
              <a:rPr lang="en-US" sz="1000" b="1"/>
              <a:t>Past performance is no guarantee of future results. Indices are not available for direct investment; therefore, their performance does not reflect the expenses associated with the management of an actual portfolio.</a:t>
            </a:r>
            <a:r>
              <a:rPr lang="en-US" b="1"/>
              <a:t> </a:t>
            </a:r>
            <a:r>
              <a:rPr lang="en-US"/>
              <a:t>In USD. Data presented in the Growth of $1,000 chart is hypothetical and assumes reinvestment of income and no transaction costs or taxes. The chart is for illustrative purposes only and is not indicative of any investment. Best performance dates represent end of period (November 28, 2008, for best week; April 22, 2020, for best month; June 22, 2020, for best three months; and September 4, 2009, for best six months). The missed best consecutive days examples assume that the hypothetical portfolio fully divested its holdings at the end of the day before the missed best consecutive days, held cash for the missed best consecutive days, and reinvested the entire portfolio in the Russell 3000 Index at the end of the missed best consecutive days. Frank Russell Company is the source and owner of the trademarks, service marks, and copyrights related to the Russell Indexes.</a:t>
            </a:r>
          </a:p>
        </p:txBody>
      </p:sp>
      <p:graphicFrame>
        <p:nvGraphicFramePr>
          <p:cNvPr id="10" name="Chart 9">
            <a:extLst>
              <a:ext uri="{FF2B5EF4-FFF2-40B4-BE49-F238E27FC236}">
                <a16:creationId xmlns:a16="http://schemas.microsoft.com/office/drawing/2014/main" id="{98E81E64-BDD7-AD67-0618-5D2E00A3A815}"/>
              </a:ext>
            </a:extLst>
          </p:cNvPr>
          <p:cNvGraphicFramePr/>
          <p:nvPr>
            <p:extLst>
              <p:ext uri="{D42A27DB-BD31-4B8C-83A1-F6EECF244321}">
                <p14:modId xmlns:p14="http://schemas.microsoft.com/office/powerpoint/2010/main" val="1248653921"/>
              </p:ext>
            </p:extLst>
          </p:nvPr>
        </p:nvGraphicFramePr>
        <p:xfrm>
          <a:off x="347047" y="2085717"/>
          <a:ext cx="6358553" cy="43509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4BF5A441-4B54-CC3C-F0D2-9F569271578B}"/>
              </a:ext>
            </a:extLst>
          </p:cNvPr>
          <p:cNvSpPr txBox="1"/>
          <p:nvPr/>
        </p:nvSpPr>
        <p:spPr bwMode="auto">
          <a:xfrm>
            <a:off x="2015797" y="1996409"/>
            <a:ext cx="268286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rgbClr val="96B400">
                    <a:lumMod val="75000"/>
                  </a:srgbClr>
                </a:solidFill>
                <a:effectLst/>
                <a:uLnTx/>
                <a:uFillTx/>
                <a:latin typeface="Avenir LT 65 Medium" panose="020B0603020000020003" pitchFamily="34" charset="0"/>
                <a:ea typeface="Noto Sans CJK JP Regular"/>
                <a:cs typeface="Arial" pitchFamily="34" charset="0"/>
              </a:rPr>
              <a:t>But if you missed the single best…</a:t>
            </a:r>
          </a:p>
        </p:txBody>
      </p:sp>
      <p:cxnSp>
        <p:nvCxnSpPr>
          <p:cNvPr id="9" name="Connector: Elbow 8">
            <a:extLst>
              <a:ext uri="{FF2B5EF4-FFF2-40B4-BE49-F238E27FC236}">
                <a16:creationId xmlns:a16="http://schemas.microsoft.com/office/drawing/2014/main" id="{43026110-900E-5904-02DA-97889D35BB47}"/>
              </a:ext>
            </a:extLst>
          </p:cNvPr>
          <p:cNvCxnSpPr/>
          <p:nvPr/>
        </p:nvCxnSpPr>
        <p:spPr>
          <a:xfrm>
            <a:off x="447675" y="2721442"/>
            <a:ext cx="2402211" cy="564685"/>
          </a:xfrm>
          <a:prstGeom prst="bentConnector3">
            <a:avLst>
              <a:gd name="adj1" fmla="val 50000"/>
            </a:avLst>
          </a:prstGeom>
          <a:ln w="38100" cmpd="sng">
            <a:solidFill>
              <a:schemeClr val="accent6"/>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71AEB9A5-D7AD-5F51-7B65-AB060669E91F}"/>
              </a:ext>
            </a:extLst>
          </p:cNvPr>
          <p:cNvCxnSpPr/>
          <p:nvPr/>
        </p:nvCxnSpPr>
        <p:spPr>
          <a:xfrm>
            <a:off x="2838810" y="3285410"/>
            <a:ext cx="1227745" cy="97448"/>
          </a:xfrm>
          <a:prstGeom prst="bentConnector3">
            <a:avLst>
              <a:gd name="adj1" fmla="val 8494"/>
            </a:avLst>
          </a:prstGeom>
          <a:ln w="38100" cmpd="sng">
            <a:solidFill>
              <a:schemeClr val="accent6"/>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0B1C3F2-F200-A5EB-0EA4-09FA74F22F3A}"/>
              </a:ext>
            </a:extLst>
          </p:cNvPr>
          <p:cNvSpPr txBox="1"/>
          <p:nvPr/>
        </p:nvSpPr>
        <p:spPr bwMode="auto">
          <a:xfrm>
            <a:off x="1878504" y="2743845"/>
            <a:ext cx="82160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rgbClr val="96B400">
                    <a:lumMod val="75000"/>
                  </a:srgbClr>
                </a:solidFill>
                <a:effectLst/>
                <a:uLnTx/>
                <a:uFillTx/>
                <a:latin typeface="Avenir LT 65 Medium" panose="020B0603020000020003" pitchFamily="34" charset="0"/>
                <a:ea typeface="Noto Sans CJK JP Regular"/>
                <a:cs typeface="Arial" pitchFamily="34" charset="0"/>
              </a:rPr>
              <a:t>Week</a:t>
            </a:r>
          </a:p>
        </p:txBody>
      </p:sp>
      <p:sp>
        <p:nvSpPr>
          <p:cNvPr id="23" name="TextBox 22">
            <a:extLst>
              <a:ext uri="{FF2B5EF4-FFF2-40B4-BE49-F238E27FC236}">
                <a16:creationId xmlns:a16="http://schemas.microsoft.com/office/drawing/2014/main" id="{E8BE1C62-B395-57FC-E265-DCAE82D11B6C}"/>
              </a:ext>
            </a:extLst>
          </p:cNvPr>
          <p:cNvSpPr txBox="1"/>
          <p:nvPr/>
        </p:nvSpPr>
        <p:spPr bwMode="auto">
          <a:xfrm>
            <a:off x="3127379" y="2869221"/>
            <a:ext cx="82160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rgbClr val="96B400">
                    <a:lumMod val="75000"/>
                  </a:srgbClr>
                </a:solidFill>
                <a:effectLst/>
                <a:uLnTx/>
                <a:uFillTx/>
                <a:latin typeface="Avenir LT 65 Medium" panose="020B0603020000020003" pitchFamily="34" charset="0"/>
                <a:ea typeface="Noto Sans CJK JP Regular"/>
                <a:cs typeface="Arial" pitchFamily="34" charset="0"/>
              </a:rPr>
              <a:t>Month</a:t>
            </a:r>
          </a:p>
        </p:txBody>
      </p:sp>
      <p:cxnSp>
        <p:nvCxnSpPr>
          <p:cNvPr id="24" name="Connector: Elbow 23">
            <a:extLst>
              <a:ext uri="{FF2B5EF4-FFF2-40B4-BE49-F238E27FC236}">
                <a16:creationId xmlns:a16="http://schemas.microsoft.com/office/drawing/2014/main" id="{CC9B0FD3-8685-E623-A363-D5BEAC70D1DE}"/>
              </a:ext>
            </a:extLst>
          </p:cNvPr>
          <p:cNvCxnSpPr/>
          <p:nvPr/>
        </p:nvCxnSpPr>
        <p:spPr>
          <a:xfrm>
            <a:off x="4051300" y="3382636"/>
            <a:ext cx="1227745" cy="311517"/>
          </a:xfrm>
          <a:prstGeom prst="bentConnector3">
            <a:avLst>
              <a:gd name="adj1" fmla="val 6555"/>
            </a:avLst>
          </a:prstGeom>
          <a:ln w="38100" cmpd="sng">
            <a:solidFill>
              <a:schemeClr val="accent6"/>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06A00FF3-708A-AD49-668C-6278C97C075A}"/>
              </a:ext>
            </a:extLst>
          </p:cNvPr>
          <p:cNvCxnSpPr/>
          <p:nvPr/>
        </p:nvCxnSpPr>
        <p:spPr>
          <a:xfrm>
            <a:off x="5241131" y="3696534"/>
            <a:ext cx="1258214" cy="195596"/>
          </a:xfrm>
          <a:prstGeom prst="bentConnector3">
            <a:avLst>
              <a:gd name="adj1" fmla="val 9499"/>
            </a:avLst>
          </a:prstGeom>
          <a:ln w="38100" cmpd="sng">
            <a:solidFill>
              <a:schemeClr val="accent6"/>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99BA7E9-3B4B-755F-50C9-4685D110DC6C}"/>
              </a:ext>
            </a:extLst>
          </p:cNvPr>
          <p:cNvSpPr txBox="1"/>
          <p:nvPr/>
        </p:nvSpPr>
        <p:spPr bwMode="auto">
          <a:xfrm>
            <a:off x="4369050" y="3168649"/>
            <a:ext cx="82160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rgbClr val="96B400">
                    <a:lumMod val="75000"/>
                  </a:srgbClr>
                </a:solidFill>
                <a:effectLst/>
                <a:uLnTx/>
                <a:uFillTx/>
                <a:latin typeface="Avenir LT 65 Medium" panose="020B0603020000020003" pitchFamily="34" charset="0"/>
                <a:ea typeface="Noto Sans CJK JP Regular"/>
                <a:cs typeface="Arial" pitchFamily="34" charset="0"/>
              </a:rPr>
              <a:t>3 Months</a:t>
            </a:r>
          </a:p>
        </p:txBody>
      </p:sp>
      <p:sp>
        <p:nvSpPr>
          <p:cNvPr id="36" name="TextBox 35">
            <a:extLst>
              <a:ext uri="{FF2B5EF4-FFF2-40B4-BE49-F238E27FC236}">
                <a16:creationId xmlns:a16="http://schemas.microsoft.com/office/drawing/2014/main" id="{84D1C349-0898-C81E-65D7-37670A6F5895}"/>
              </a:ext>
            </a:extLst>
          </p:cNvPr>
          <p:cNvSpPr txBox="1"/>
          <p:nvPr/>
        </p:nvSpPr>
        <p:spPr bwMode="auto">
          <a:xfrm>
            <a:off x="5568820" y="3359264"/>
            <a:ext cx="82160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rgbClr val="96B400">
                    <a:lumMod val="75000"/>
                  </a:srgbClr>
                </a:solidFill>
                <a:effectLst/>
                <a:uLnTx/>
                <a:uFillTx/>
                <a:latin typeface="Avenir LT 65 Medium" panose="020B0603020000020003" pitchFamily="34" charset="0"/>
                <a:ea typeface="Noto Sans CJK JP Regular"/>
                <a:cs typeface="Arial" pitchFamily="34" charset="0"/>
              </a:rPr>
              <a:t> 6 Months</a:t>
            </a:r>
          </a:p>
        </p:txBody>
      </p:sp>
      <p:sp>
        <p:nvSpPr>
          <p:cNvPr id="37" name="TextBox 36">
            <a:extLst>
              <a:ext uri="{FF2B5EF4-FFF2-40B4-BE49-F238E27FC236}">
                <a16:creationId xmlns:a16="http://schemas.microsoft.com/office/drawing/2014/main" id="{357F523D-173E-FFA5-87E5-AF80FA556AA1}"/>
              </a:ext>
            </a:extLst>
          </p:cNvPr>
          <p:cNvSpPr txBox="1"/>
          <p:nvPr/>
        </p:nvSpPr>
        <p:spPr bwMode="auto">
          <a:xfrm>
            <a:off x="412862" y="1797176"/>
            <a:ext cx="147689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50" b="0" i="0" u="none" strike="noStrike" kern="1200" cap="none" spc="0" normalizeH="0" baseline="0" noProof="0">
                <a:ln>
                  <a:noFill/>
                </a:ln>
                <a:solidFill>
                  <a:schemeClr val="accent3">
                    <a:lumMod val="50000"/>
                  </a:schemeClr>
                </a:solidFill>
                <a:effectLst/>
                <a:uLnTx/>
                <a:uFillTx/>
                <a:latin typeface="Avenir LT 65 Medium" panose="020B0603020000020003" pitchFamily="34" charset="0"/>
                <a:ea typeface="Noto Sans CJK JP Regular"/>
                <a:cs typeface="Arial" pitchFamily="34" charset="0"/>
              </a:rPr>
              <a:t>Growth of $1,000</a:t>
            </a:r>
            <a:br>
              <a:rPr kumimoji="0" lang="en-US" sz="1050" b="0" i="0" u="none" strike="noStrike" kern="1200" cap="none" spc="0" normalizeH="0" baseline="0" noProof="0">
                <a:ln>
                  <a:noFill/>
                </a:ln>
                <a:solidFill>
                  <a:schemeClr val="accent3">
                    <a:lumMod val="50000"/>
                  </a:schemeClr>
                </a:solidFill>
                <a:effectLst/>
                <a:uLnTx/>
                <a:uFillTx/>
                <a:latin typeface="Avenir LT 65 Medium" panose="020B0603020000020003" pitchFamily="34" charset="0"/>
                <a:ea typeface="Noto Sans CJK JP Regular"/>
                <a:cs typeface="Arial" pitchFamily="34" charset="0"/>
              </a:rPr>
            </a:br>
            <a:r>
              <a:rPr kumimoji="0" lang="en-US" sz="1050" b="0" i="0" u="none" strike="noStrike" kern="1200" cap="none" spc="0" normalizeH="0" baseline="0" noProof="0">
                <a:ln>
                  <a:noFill/>
                </a:ln>
                <a:solidFill>
                  <a:schemeClr val="accent3">
                    <a:lumMod val="50000"/>
                  </a:schemeClr>
                </a:solidFill>
                <a:effectLst/>
                <a:uLnTx/>
                <a:uFillTx/>
                <a:latin typeface="Avenir LT 65 Medium" panose="020B0603020000020003" pitchFamily="34" charset="0"/>
                <a:ea typeface="Noto Sans CJK JP Regular"/>
                <a:cs typeface="Arial" pitchFamily="34" charset="0"/>
              </a:rPr>
              <a:t>invested from</a:t>
            </a:r>
          </a:p>
          <a:p>
            <a:pPr marL="0" marR="0" lvl="0" indent="0" algn="l" defTabSz="914400" rtl="0" eaLnBrk="1" fontAlgn="base" latinLnBrk="0" hangingPunct="1">
              <a:lnSpc>
                <a:spcPct val="100000"/>
              </a:lnSpc>
              <a:spcBef>
                <a:spcPct val="0"/>
              </a:spcBef>
              <a:spcAft>
                <a:spcPct val="0"/>
              </a:spcAft>
              <a:buClrTx/>
              <a:buSzTx/>
              <a:buFontTx/>
              <a:buNone/>
              <a:defRPr/>
            </a:pPr>
            <a:r>
              <a:rPr lang="en-US" sz="1050">
                <a:solidFill>
                  <a:schemeClr val="accent3">
                    <a:lumMod val="50000"/>
                  </a:schemeClr>
                </a:solidFill>
                <a:latin typeface="Avenir LT 65 Medium" panose="020B0603020000020003" pitchFamily="34" charset="0"/>
                <a:ea typeface="Noto Sans CJK JP Regular"/>
                <a:cs typeface="Arial" pitchFamily="34" charset="0"/>
              </a:rPr>
              <a:t>Jan. 1, </a:t>
            </a:r>
            <a:r>
              <a:rPr kumimoji="0" lang="en-US" sz="1050" b="0" i="0" u="none" strike="noStrike" kern="1200" cap="none" spc="0" normalizeH="0" baseline="0" noProof="0">
                <a:ln>
                  <a:noFill/>
                </a:ln>
                <a:solidFill>
                  <a:schemeClr val="accent3">
                    <a:lumMod val="50000"/>
                  </a:schemeClr>
                </a:solidFill>
                <a:effectLst/>
                <a:uLnTx/>
                <a:uFillTx/>
                <a:latin typeface="Avenir LT 65 Medium" panose="020B0603020000020003" pitchFamily="34" charset="0"/>
                <a:ea typeface="Noto Sans CJK JP Regular"/>
                <a:cs typeface="Arial" pitchFamily="34" charset="0"/>
              </a:rPr>
              <a:t>2001</a:t>
            </a:r>
          </a:p>
        </p:txBody>
      </p:sp>
      <p:sp>
        <p:nvSpPr>
          <p:cNvPr id="13" name="Title 10">
            <a:extLst>
              <a:ext uri="{FF2B5EF4-FFF2-40B4-BE49-F238E27FC236}">
                <a16:creationId xmlns:a16="http://schemas.microsoft.com/office/drawing/2014/main" id="{9D79187C-2F06-8FC5-AEBE-043A0BAC7F08}"/>
              </a:ext>
            </a:extLst>
          </p:cNvPr>
          <p:cNvSpPr txBox="1"/>
          <p:nvPr/>
        </p:nvSpPr>
        <p:spPr>
          <a:xfrm>
            <a:off x="7262900" y="2015198"/>
            <a:ext cx="2286000" cy="507794"/>
          </a:xfrm>
          <a:prstGeom prst="rect">
            <a:avLst/>
          </a:prstGeom>
        </p:spPr>
        <p:txBody>
          <a:bodyPr vert="horz" lIns="88975" tIns="53385" rIns="88975" bIns="53385" rtlCol="0" anchor="t">
            <a:noAutofit/>
          </a:bodyPr>
          <a:lstStyle>
            <a:defPPr>
              <a:defRPr lang="en-US"/>
            </a:defPPr>
            <a:lvl1pPr marL="0" algn="l" defTabSz="1018824" rtl="0" eaLnBrk="1" fontAlgn="base" latinLnBrk="0" hangingPunct="1">
              <a:spcBef>
                <a:spcPct val="0"/>
              </a:spcBef>
              <a:spcAft>
                <a:spcPct val="0"/>
              </a:spcAft>
              <a:buNone/>
              <a:defRPr sz="2600" kern="1200">
                <a:solidFill>
                  <a:schemeClr val="accent1"/>
                </a:solidFill>
                <a:latin typeface="Arial" pitchFamily="34" charset="0"/>
                <a:ea typeface="+mj-ea"/>
                <a:cs typeface="Arial" pitchFamily="34" charset="0"/>
              </a:defRPr>
            </a:lvl1pPr>
            <a:lvl2pPr marL="4572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Arial" pitchFamily="34" charset="0"/>
              </a:defRPr>
            </a:lvl2pPr>
            <a:lvl3pPr marL="9144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Arial" pitchFamily="34" charset="0"/>
              </a:defRPr>
            </a:lvl3pPr>
            <a:lvl4pPr marL="13716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Arial" pitchFamily="34" charset="0"/>
              </a:defRPr>
            </a:lvl4pPr>
            <a:lvl5pPr marL="1828800" algn="l" defTabSz="1018824" rtl="0" eaLnBrk="1" fontAlgn="base" latinLnBrk="0" hangingPunct="1">
              <a:spcBef>
                <a:spcPct val="0"/>
              </a:spcBef>
              <a:spcAft>
                <a:spcPct val="0"/>
              </a:spcAft>
              <a:defRPr sz="20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20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20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20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2000" kern="1200">
                <a:solidFill>
                  <a:schemeClr val="tx1"/>
                </a:solidFill>
                <a:latin typeface="Avenir LT Com 55 Roman" pitchFamily="34" charset="0"/>
                <a:ea typeface="+mn-ea"/>
                <a:cs typeface="Arial" pitchFamily="34" charset="0"/>
              </a:defRPr>
            </a:lvl9pPr>
          </a:lstStyle>
          <a:p>
            <a:pPr>
              <a:lnSpc>
                <a:spcPct val="110000"/>
              </a:lnSpc>
              <a:spcAft>
                <a:spcPts val="600"/>
              </a:spcAft>
            </a:pPr>
            <a:r>
              <a:rPr lang="en-US" sz="1050">
                <a:solidFill>
                  <a:schemeClr val="tx1"/>
                </a:solidFill>
                <a:latin typeface="+mn-lt"/>
                <a:ea typeface="+mn-ea"/>
              </a:rPr>
              <a:t>Research has shown there’s no reliable way to time the market—targeting the best days to be invested or moving to the sidelines to avoid the worst days. It has also shown the impact of being out of the market even for a short time. Staying invested helps ensure you’re in position to capture</a:t>
            </a:r>
            <a:br>
              <a:rPr lang="en-US" sz="1050">
                <a:solidFill>
                  <a:schemeClr val="tx1"/>
                </a:solidFill>
                <a:latin typeface="+mn-lt"/>
                <a:ea typeface="+mn-ea"/>
              </a:rPr>
            </a:br>
            <a:r>
              <a:rPr lang="en-US" sz="1050">
                <a:solidFill>
                  <a:schemeClr val="tx1"/>
                </a:solidFill>
                <a:latin typeface="+mn-lt"/>
                <a:ea typeface="+mn-ea"/>
              </a:rPr>
              <a:t>long-term gains.</a:t>
            </a:r>
          </a:p>
        </p:txBody>
      </p:sp>
      <p:sp>
        <p:nvSpPr>
          <p:cNvPr id="15" name="Rectangle 14">
            <a:extLst>
              <a:ext uri="{FF2B5EF4-FFF2-40B4-BE49-F238E27FC236}">
                <a16:creationId xmlns:a16="http://schemas.microsoft.com/office/drawing/2014/main" id="{2BAF860C-5794-5BAE-6D61-E39553702FA2}"/>
              </a:ext>
            </a:extLst>
          </p:cNvPr>
          <p:cNvSpPr/>
          <p:nvPr/>
        </p:nvSpPr>
        <p:spPr>
          <a:xfrm>
            <a:off x="7350617" y="1918008"/>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946"/>
          </a:p>
        </p:txBody>
      </p:sp>
      <p:sp>
        <p:nvSpPr>
          <p:cNvPr id="14" name="TextBox 13">
            <a:extLst>
              <a:ext uri="{FF2B5EF4-FFF2-40B4-BE49-F238E27FC236}">
                <a16:creationId xmlns:a16="http://schemas.microsoft.com/office/drawing/2014/main" id="{A5715A53-5E67-4512-D1A6-D5523FC56535}"/>
              </a:ext>
            </a:extLst>
          </p:cNvPr>
          <p:cNvSpPr txBox="1"/>
          <p:nvPr/>
        </p:nvSpPr>
        <p:spPr bwMode="auto">
          <a:xfrm>
            <a:off x="-716281" y="6773643"/>
            <a:ext cx="6203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Check dates</a:t>
            </a:r>
            <a:endParaRPr lang="en-GB" sz="1000">
              <a:latin typeface="+mn-lt"/>
              <a:cs typeface="Arial" pitchFamily="34" charset="0"/>
            </a:endParaRPr>
          </a:p>
        </p:txBody>
      </p:sp>
      <p:sp>
        <p:nvSpPr>
          <p:cNvPr id="16" name="TextBox 15">
            <a:extLst>
              <a:ext uri="{FF2B5EF4-FFF2-40B4-BE49-F238E27FC236}">
                <a16:creationId xmlns:a16="http://schemas.microsoft.com/office/drawing/2014/main" id="{E3F2161F-444E-879C-3599-E875D462778D}"/>
              </a:ext>
            </a:extLst>
          </p:cNvPr>
          <p:cNvSpPr txBox="1"/>
          <p:nvPr/>
        </p:nvSpPr>
        <p:spPr bwMode="auto">
          <a:xfrm>
            <a:off x="-830581" y="2053139"/>
            <a:ext cx="62032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Date</a:t>
            </a:r>
            <a:endParaRPr lang="en-GB" sz="1000">
              <a:latin typeface="+mn-lt"/>
              <a:cs typeface="Arial" pitchFamily="34" charset="0"/>
            </a:endParaRPr>
          </a:p>
        </p:txBody>
      </p:sp>
    </p:spTree>
    <p:extLst>
      <p:ext uri="{BB962C8B-B14F-4D97-AF65-F5344CB8AC3E}">
        <p14:creationId xmlns:p14="http://schemas.microsoft.com/office/powerpoint/2010/main" val="263187651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ssetID" descr="svtx:content/slide/@id">
            <a:extLst>
              <a:ext uri="{FF2B5EF4-FFF2-40B4-BE49-F238E27FC236}">
                <a16:creationId xmlns:a16="http://schemas.microsoft.com/office/drawing/2014/main" id="{CE0BB957-EED1-479F-89AD-1D1CAB21BDC5}"/>
              </a:ext>
            </a:extLst>
          </p:cNvPr>
          <p:cNvSpPr>
            <a:spLocks noGrp="1" noRot="1" noMove="1" noResize="1" noEditPoints="1" noAdjustHandles="1" noChangeArrowheads="1" noChangeShapeType="1"/>
          </p:cNvSpPr>
          <p:nvPr>
            <p:ph type="body" sz="quarter" idx="19"/>
          </p:nvPr>
        </p:nvSpPr>
        <p:spPr/>
        <p:txBody>
          <a:bodyPr/>
          <a:lstStyle/>
          <a:p>
            <a:r>
              <a:rPr lang="en-US"/>
              <a:t>20596</a:t>
            </a:r>
          </a:p>
        </p:txBody>
      </p:sp>
      <p:sp>
        <p:nvSpPr>
          <p:cNvPr id="4" name="Historical Tracker">
            <a:extLst>
              <a:ext uri="{FF2B5EF4-FFF2-40B4-BE49-F238E27FC236}">
                <a16:creationId xmlns:a16="http://schemas.microsoft.com/office/drawing/2014/main" id="{86BC21A8-F6B8-44F5-B402-2CCFF896FBCB}"/>
              </a:ext>
            </a:extLst>
          </p:cNvPr>
          <p:cNvSpPr txBox="1"/>
          <p:nvPr/>
        </p:nvSpPr>
        <p:spPr bwMode="auto">
          <a:xfrm>
            <a:off x="-1198126" y="0"/>
            <a:ext cx="10711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r" defTabSz="914400" fontAlgn="base">
              <a:spcBef>
                <a:spcPct val="0"/>
              </a:spcBef>
              <a:spcAft>
                <a:spcPct val="0"/>
              </a:spcAft>
            </a:pPr>
            <a:r>
              <a:rPr lang="en-US" sz="1000" b="1">
                <a:solidFill>
                  <a:srgbClr val="ED8E1D"/>
                </a:solidFill>
                <a:latin typeface="Arial" pitchFamily="34" charset="0"/>
                <a:cs typeface="Arial" pitchFamily="34" charset="0"/>
              </a:rPr>
              <a:t>MKT9320-0620</a:t>
            </a:r>
          </a:p>
        </p:txBody>
      </p:sp>
      <p:sp>
        <p:nvSpPr>
          <p:cNvPr id="7" name="Title 6">
            <a:extLst>
              <a:ext uri="{FF2B5EF4-FFF2-40B4-BE49-F238E27FC236}">
                <a16:creationId xmlns:a16="http://schemas.microsoft.com/office/drawing/2014/main" id="{03DE69A1-5021-4063-9910-AEB31E6506D6}"/>
              </a:ext>
            </a:extLst>
          </p:cNvPr>
          <p:cNvSpPr>
            <a:spLocks noGrp="1"/>
          </p:cNvSpPr>
          <p:nvPr>
            <p:ph type="title"/>
          </p:nvPr>
        </p:nvSpPr>
        <p:spPr/>
        <p:txBody>
          <a:bodyPr/>
          <a:lstStyle/>
          <a:p>
            <a:r>
              <a:rPr lang="en-US"/>
              <a:t>Equity Premium Over Subsequent Periods </a:t>
            </a:r>
          </a:p>
        </p:txBody>
      </p:sp>
      <p:sp>
        <p:nvSpPr>
          <p:cNvPr id="8" name="Text Placeholder 7">
            <a:extLst>
              <a:ext uri="{FF2B5EF4-FFF2-40B4-BE49-F238E27FC236}">
                <a16:creationId xmlns:a16="http://schemas.microsoft.com/office/drawing/2014/main" id="{51687E86-8B34-4BFC-B1F6-4C3D6ED5E784}"/>
              </a:ext>
            </a:extLst>
          </p:cNvPr>
          <p:cNvSpPr>
            <a:spLocks noGrp="1"/>
          </p:cNvSpPr>
          <p:nvPr>
            <p:ph type="body" sz="quarter" idx="13"/>
          </p:nvPr>
        </p:nvSpPr>
        <p:spPr/>
        <p:txBody>
          <a:bodyPr/>
          <a:lstStyle/>
          <a:p>
            <a:r>
              <a:rPr lang="en-US"/>
              <a:t>Prior 10-year and subsequent 3-year annualized compound returns, US Market 1937–2025</a:t>
            </a:r>
          </a:p>
        </p:txBody>
      </p:sp>
      <p:sp>
        <p:nvSpPr>
          <p:cNvPr id="9" name="Text Placeholder 8">
            <a:extLst>
              <a:ext uri="{FF2B5EF4-FFF2-40B4-BE49-F238E27FC236}">
                <a16:creationId xmlns:a16="http://schemas.microsoft.com/office/drawing/2014/main" id="{CB7AD531-4DA9-4935-8974-D953F39D4DF6}"/>
              </a:ext>
            </a:extLst>
          </p:cNvPr>
          <p:cNvSpPr>
            <a:spLocks noGrp="1"/>
          </p:cNvSpPr>
          <p:nvPr>
            <p:ph type="body" sz="quarter" idx="15"/>
          </p:nvPr>
        </p:nvSpPr>
        <p:spPr/>
        <p:txBody>
          <a:bodyPr/>
          <a:lstStyle/>
          <a:p>
            <a:r>
              <a:rPr lang="en-US"/>
              <a:t>Previous 10 Years</a:t>
            </a:r>
          </a:p>
        </p:txBody>
      </p:sp>
      <p:sp>
        <p:nvSpPr>
          <p:cNvPr id="10" name="Text Placeholder 9">
            <a:extLst>
              <a:ext uri="{FF2B5EF4-FFF2-40B4-BE49-F238E27FC236}">
                <a16:creationId xmlns:a16="http://schemas.microsoft.com/office/drawing/2014/main" id="{011A04A7-D356-4CB5-B307-EF5171670D77}"/>
              </a:ext>
            </a:extLst>
          </p:cNvPr>
          <p:cNvSpPr>
            <a:spLocks noGrp="1"/>
          </p:cNvSpPr>
          <p:nvPr>
            <p:ph type="body" sz="quarter" idx="16"/>
          </p:nvPr>
        </p:nvSpPr>
        <p:spPr>
          <a:xfrm>
            <a:off x="461366" y="4410640"/>
            <a:ext cx="9098280" cy="249129"/>
          </a:xfrm>
        </p:spPr>
        <p:txBody>
          <a:bodyPr/>
          <a:lstStyle/>
          <a:p>
            <a:r>
              <a:rPr lang="en-US"/>
              <a:t>Next 3 Years</a:t>
            </a:r>
          </a:p>
        </p:txBody>
      </p:sp>
      <p:sp>
        <p:nvSpPr>
          <p:cNvPr id="12" name="Text Placeholder 11">
            <a:extLst>
              <a:ext uri="{FF2B5EF4-FFF2-40B4-BE49-F238E27FC236}">
                <a16:creationId xmlns:a16="http://schemas.microsoft.com/office/drawing/2014/main" id="{2DCF3299-204A-406F-BBB4-34961D51B36D}"/>
              </a:ext>
            </a:extLst>
          </p:cNvPr>
          <p:cNvSpPr>
            <a:spLocks noGrp="1"/>
          </p:cNvSpPr>
          <p:nvPr>
            <p:ph type="body" sz="quarter" idx="20"/>
          </p:nvPr>
        </p:nvSpPr>
        <p:spPr/>
        <p:txBody>
          <a:bodyPr/>
          <a:lstStyle/>
          <a:p>
            <a:r>
              <a:rPr lang="en-US" sz="1000" b="1"/>
              <a:t>Past performance is no guarantee of future results.  </a:t>
            </a:r>
          </a:p>
          <a:p>
            <a:r>
              <a:rPr lang="en-US"/>
              <a:t>In USD. In both charts, the year noted next to each bar is the year that the sample period ended. For example, the first bar in the Next 3 Years chart is labeled 1977 and shows the market risk premium from 1974–1977. 3-year and 10-year premiums are calculated as the difference in annualized 3-year and 10-year returns, respectively, between Fama/French Total US Market Research Index and the One-Month US Treasury Bill. See “Index Descriptions” in the appendix for descriptions of Fama/French index data. Eugene Fama and Ken French are members of the Board of Directors of the general partner of, and provide consulting services to, Dimensional Fund Advisors LP. The Fama/French Indices represent academic concepts that may be used in portfolio construction and are not available for direct investment or for use as a benchmark. Index returns are not representative of actual portfolios and do not reflect costs and fees associated with an actual investment. Actual returns may be lower.</a:t>
            </a:r>
            <a:r>
              <a:rPr lang="en-US" b="1"/>
              <a:t> </a:t>
            </a:r>
          </a:p>
        </p:txBody>
      </p:sp>
      <p:sp>
        <p:nvSpPr>
          <p:cNvPr id="2" name="Slide Number Placeholder 1">
            <a:extLst>
              <a:ext uri="{FF2B5EF4-FFF2-40B4-BE49-F238E27FC236}">
                <a16:creationId xmlns:a16="http://schemas.microsoft.com/office/drawing/2014/main" id="{B34CA5A4-DA1E-48A4-A8E3-57C445F1789E}"/>
              </a:ext>
            </a:extLst>
          </p:cNvPr>
          <p:cNvSpPr>
            <a:spLocks noGrp="1"/>
          </p:cNvSpPr>
          <p:nvPr>
            <p:ph type="sldNum" sz="quarter" idx="4"/>
          </p:nvPr>
        </p:nvSpPr>
        <p:spPr/>
        <p:txBody>
          <a:bodyPr/>
          <a:lstStyle/>
          <a:p>
            <a:fld id="{2034FC25-B418-4D16-BAD8-8F5CA44C04B9}" type="slidenum">
              <a:rPr lang="en-US" smtClean="0"/>
              <a:t>32</a:t>
            </a:fld>
            <a:endParaRPr lang="en-US"/>
          </a:p>
        </p:txBody>
      </p:sp>
      <p:sp>
        <p:nvSpPr>
          <p:cNvPr id="3" name="Rectangle 2">
            <a:extLst>
              <a:ext uri="{FF2B5EF4-FFF2-40B4-BE49-F238E27FC236}">
                <a16:creationId xmlns:a16="http://schemas.microsoft.com/office/drawing/2014/main" id="{76B2BB34-BA20-479A-A21C-2C93217F6A00}"/>
              </a:ext>
            </a:extLst>
          </p:cNvPr>
          <p:cNvSpPr/>
          <p:nvPr/>
        </p:nvSpPr>
        <p:spPr>
          <a:xfrm>
            <a:off x="383456" y="1760790"/>
            <a:ext cx="2260555" cy="230832"/>
          </a:xfrm>
          <a:prstGeom prst="rect">
            <a:avLst/>
          </a:prstGeom>
        </p:spPr>
        <p:txBody>
          <a:bodyPr wrap="none">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r>
              <a:rPr lang="en-US" sz="900">
                <a:solidFill>
                  <a:schemeClr val="tx1">
                    <a:lumMod val="65000"/>
                    <a:lumOff val="35000"/>
                  </a:schemeClr>
                </a:solidFill>
                <a:latin typeface="+mn-lt"/>
                <a:ea typeface="Calibri" panose="020F0502020204030204" pitchFamily="34" charset="0"/>
              </a:rPr>
              <a:t>Decade Previous 10-Year Period Ended:</a:t>
            </a:r>
            <a:endParaRPr lang="en-US" sz="900">
              <a:solidFill>
                <a:schemeClr val="tx1">
                  <a:lumMod val="65000"/>
                  <a:lumOff val="35000"/>
                </a:schemeClr>
              </a:solidFill>
              <a:latin typeface="+mn-lt"/>
            </a:endParaRPr>
          </a:p>
        </p:txBody>
      </p:sp>
      <p:graphicFrame>
        <p:nvGraphicFramePr>
          <p:cNvPr id="13" name="Chart 12">
            <a:extLst>
              <a:ext uri="{FF2B5EF4-FFF2-40B4-BE49-F238E27FC236}">
                <a16:creationId xmlns:a16="http://schemas.microsoft.com/office/drawing/2014/main" id="{D7D1BBF1-6F25-44C7-82EC-91947C18A65F}"/>
              </a:ext>
            </a:extLst>
          </p:cNvPr>
          <p:cNvGraphicFramePr/>
          <p:nvPr>
            <p:extLst>
              <p:ext uri="{D42A27DB-BD31-4B8C-83A1-F6EECF244321}">
                <p14:modId xmlns:p14="http://schemas.microsoft.com/office/powerpoint/2010/main" val="2734282582"/>
              </p:ext>
            </p:extLst>
          </p:nvPr>
        </p:nvGraphicFramePr>
        <p:xfrm>
          <a:off x="457200" y="1680283"/>
          <a:ext cx="9144000" cy="25433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6FF7C339-E5BC-4F3D-9BE3-459BE61BE0C2}"/>
              </a:ext>
            </a:extLst>
          </p:cNvPr>
          <p:cNvGraphicFramePr/>
          <p:nvPr>
            <p:extLst>
              <p:ext uri="{D42A27DB-BD31-4B8C-83A1-F6EECF244321}">
                <p14:modId xmlns:p14="http://schemas.microsoft.com/office/powerpoint/2010/main" val="1402962624"/>
              </p:ext>
            </p:extLst>
          </p:nvPr>
        </p:nvGraphicFramePr>
        <p:xfrm>
          <a:off x="457200" y="4650378"/>
          <a:ext cx="9144000" cy="18288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99FC7CF-1982-10FC-4D22-5A1C86BB4C8A}"/>
              </a:ext>
            </a:extLst>
          </p:cNvPr>
          <p:cNvSpPr txBox="1"/>
          <p:nvPr/>
        </p:nvSpPr>
        <p:spPr bwMode="auto">
          <a:xfrm>
            <a:off x="-881322" y="538275"/>
            <a:ext cx="71939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rial"/>
                <a:ea typeface="+mn-ea"/>
                <a:cs typeface="+mn-cs"/>
              </a:rPr>
              <a:t>MID 1279</a:t>
            </a:r>
          </a:p>
        </p:txBody>
      </p:sp>
      <p:sp>
        <p:nvSpPr>
          <p:cNvPr id="16" name="TextBox 15">
            <a:extLst>
              <a:ext uri="{FF2B5EF4-FFF2-40B4-BE49-F238E27FC236}">
                <a16:creationId xmlns:a16="http://schemas.microsoft.com/office/drawing/2014/main" id="{8A502B8D-C80B-B5E9-3AAE-239D58A5E21C}"/>
              </a:ext>
            </a:extLst>
          </p:cNvPr>
          <p:cNvSpPr txBox="1"/>
          <p:nvPr/>
        </p:nvSpPr>
        <p:spPr bwMode="auto">
          <a:xfrm>
            <a:off x="-1442301" y="6580856"/>
            <a:ext cx="128037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sz="700" b="0" i="0" u="none" strike="noStrike" kern="1200" cap="none" spc="0" normalizeH="0" baseline="0" noProof="0">
                <a:ln>
                  <a:noFill/>
                </a:ln>
                <a:solidFill>
                  <a:srgbClr val="FF0000"/>
                </a:solidFill>
                <a:effectLst/>
                <a:uLnTx/>
                <a:uFillTx/>
                <a:latin typeface="Arial"/>
                <a:ea typeface="+mn-ea"/>
                <a:cs typeface="+mn-cs"/>
              </a:rPr>
              <a:t>Confirm first bar date in Next 3 Years grap</a:t>
            </a:r>
            <a:r>
              <a:rPr lang="en-US" sz="700">
                <a:solidFill>
                  <a:srgbClr val="FF0000"/>
                </a:solidFill>
              </a:rPr>
              <a:t>h </a:t>
            </a:r>
            <a:r>
              <a:rPr kumimoji="0" lang="en-US" sz="700" b="0" i="0" u="none" strike="noStrike" kern="1200" cap="none" spc="0" normalizeH="0" baseline="0" noProof="0">
                <a:ln>
                  <a:noFill/>
                </a:ln>
                <a:solidFill>
                  <a:srgbClr val="FF0000"/>
                </a:solidFill>
                <a:effectLst/>
                <a:uLnTx/>
                <a:uFillTx/>
                <a:latin typeface="Arial"/>
                <a:ea typeface="+mn-ea"/>
                <a:cs typeface="+mn-cs"/>
              </a:rPr>
              <a:t>is still 1977</a:t>
            </a:r>
          </a:p>
        </p:txBody>
      </p:sp>
    </p:spTree>
    <p:extLst>
      <p:ext uri="{BB962C8B-B14F-4D97-AF65-F5344CB8AC3E}">
        <p14:creationId xmlns:p14="http://schemas.microsoft.com/office/powerpoint/2010/main" val="193778856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46B6-79B1-1F0E-007F-E8482B60015C}"/>
            </a:ext>
          </a:extLst>
        </p:cNvPr>
        <p:cNvGrpSpPr/>
        <p:nvPr/>
      </p:nvGrpSpPr>
      <p:grpSpPr>
        <a:xfrm>
          <a:off x="0" y="0"/>
          <a:ext cx="0" cy="0"/>
          <a:chOff x="0" y="0"/>
          <a:chExt cx="0" cy="0"/>
        </a:xfrm>
      </p:grpSpPr>
      <p:sp>
        <p:nvSpPr>
          <p:cNvPr id="7" name="AssetID" descr="svtx:content/slide/@id">
            <a:extLst>
              <a:ext uri="{FF2B5EF4-FFF2-40B4-BE49-F238E27FC236}">
                <a16:creationId xmlns:a16="http://schemas.microsoft.com/office/drawing/2014/main" id="{A86C4861-F109-83A3-8935-A64CD0872B6C}"/>
              </a:ext>
            </a:extLst>
          </p:cNvPr>
          <p:cNvSpPr>
            <a:spLocks noGrp="1" noRot="1" noMove="1" noResize="1" noEditPoints="1" noAdjustHandles="1" noChangeArrowheads="1" noChangeShapeType="1"/>
          </p:cNvSpPr>
          <p:nvPr>
            <p:ph type="body" sz="quarter" idx="19"/>
          </p:nvPr>
        </p:nvSpPr>
        <p:spPr>
          <a:xfrm>
            <a:off x="8216900" y="7334250"/>
            <a:ext cx="1841500" cy="228600"/>
          </a:xfrm>
        </p:spPr>
        <p:txBody>
          <a:bodyPr/>
          <a:lstStyle/>
          <a:p>
            <a:r>
              <a:rPr lang="de-DE"/>
              <a:t>257189</a:t>
            </a:r>
          </a:p>
        </p:txBody>
      </p:sp>
      <p:sp>
        <p:nvSpPr>
          <p:cNvPr id="5" name="Parallelogram 4">
            <a:extLst>
              <a:ext uri="{FF2B5EF4-FFF2-40B4-BE49-F238E27FC236}">
                <a16:creationId xmlns:a16="http://schemas.microsoft.com/office/drawing/2014/main" id="{38EBDC0A-D775-60BA-37EB-7F6C81E7E4B1}"/>
              </a:ext>
            </a:extLst>
          </p:cNvPr>
          <p:cNvSpPr/>
          <p:nvPr/>
        </p:nvSpPr>
        <p:spPr>
          <a:xfrm>
            <a:off x="427989" y="4378324"/>
            <a:ext cx="9135110" cy="156506"/>
          </a:xfrm>
          <a:prstGeom prst="parallelogram">
            <a:avLst>
              <a:gd name="adj" fmla="val 149653"/>
            </a:avLst>
          </a:prstGeom>
          <a:solidFill>
            <a:srgbClr val="B5CDC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sp>
        <p:nvSpPr>
          <p:cNvPr id="3" name="Slide Number Placeholder 2">
            <a:extLst>
              <a:ext uri="{FF2B5EF4-FFF2-40B4-BE49-F238E27FC236}">
                <a16:creationId xmlns:a16="http://schemas.microsoft.com/office/drawing/2014/main" id="{D844B985-1515-8B2A-6B7F-26A4693C0942}"/>
              </a:ext>
            </a:extLst>
          </p:cNvPr>
          <p:cNvSpPr>
            <a:spLocks noGrp="1"/>
          </p:cNvSpPr>
          <p:nvPr>
            <p:ph type="sldNum" sz="quarter" idx="11"/>
          </p:nvPr>
        </p:nvSpPr>
        <p:spPr>
          <a:xfrm>
            <a:off x="9582925" y="7037899"/>
            <a:ext cx="493776" cy="30251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C5AB661-D753-4E40-9543-F7AE63D7FA86}"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Arial"/>
              </a:rPr>
              <a:pPr marL="0" marR="0" lvl="0" indent="0" algn="l" defTabSz="914400" rtl="0" eaLnBrk="1" fontAlgn="base" latinLnBrk="0" hangingPunct="1">
                <a:lnSpc>
                  <a:spcPct val="100000"/>
                </a:lnSpc>
                <a:spcBef>
                  <a:spcPct val="0"/>
                </a:spcBef>
                <a:spcAft>
                  <a:spcPct val="0"/>
                </a:spcAft>
                <a:buClrTx/>
                <a:buSzTx/>
                <a:buFontTx/>
                <a:buNone/>
                <a:defRPr/>
              </a:pPr>
              <a:t>33</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Arial"/>
            </a:endParaRPr>
          </a:p>
        </p:txBody>
      </p:sp>
      <p:sp>
        <p:nvSpPr>
          <p:cNvPr id="6" name="Text Placeholder 5">
            <a:extLst>
              <a:ext uri="{FF2B5EF4-FFF2-40B4-BE49-F238E27FC236}">
                <a16:creationId xmlns:a16="http://schemas.microsoft.com/office/drawing/2014/main" id="{C7159DD3-F27D-1C12-62AB-2CB0D688B76E}"/>
              </a:ext>
            </a:extLst>
          </p:cNvPr>
          <p:cNvSpPr>
            <a:spLocks noGrp="1"/>
          </p:cNvSpPr>
          <p:nvPr>
            <p:ph type="body" sz="quarter" idx="20"/>
          </p:nvPr>
        </p:nvSpPr>
        <p:spPr>
          <a:xfrm>
            <a:off x="383456" y="7037898"/>
            <a:ext cx="9144000" cy="282437"/>
          </a:xfrm>
        </p:spPr>
        <p:txBody>
          <a:bodyPr/>
          <a:lstStyle/>
          <a:p>
            <a:pPr marL="0" marR="0" lvl="0" indent="0" algn="l" defTabSz="1018824" rtl="0" eaLnBrk="1" fontAlgn="auto" latinLnBrk="0" hangingPunct="1">
              <a:lnSpc>
                <a:spcPct val="95000"/>
              </a:lnSpc>
              <a:spcBef>
                <a:spcPct val="0"/>
              </a:spcBef>
              <a:spcAft>
                <a:spcPct val="0"/>
              </a:spcAft>
              <a:buClrTx/>
              <a:buSzTx/>
              <a:buFont typeface="Arial" pitchFamily="34" charset="0"/>
              <a:buNone/>
              <a:defRPr/>
            </a:pPr>
            <a:r>
              <a:rPr kumimoji="0" lang="en-US" sz="1000" b="1" i="0" u="none" strike="noStrike" kern="1200" cap="none" spc="0" normalizeH="0" baseline="0" noProof="0">
                <a:ln>
                  <a:noFill/>
                </a:ln>
                <a:solidFill>
                  <a:srgbClr val="000000">
                    <a:lumMod val="75000"/>
                    <a:lumOff val="25000"/>
                  </a:srgbClr>
                </a:solidFill>
                <a:effectLst/>
                <a:uLnTx/>
                <a:uFillTx/>
                <a:latin typeface="Arial Narrow"/>
                <a:cs typeface="Arial"/>
              </a:rPr>
              <a:t>Past performance is not a guarantee of future results. </a:t>
            </a:r>
            <a:r>
              <a:rPr kumimoji="0" lang="en-US" sz="900" b="1" i="0" u="none" strike="noStrike" kern="1200" cap="none" spc="0" normalizeH="0" baseline="0" noProof="0">
                <a:ln>
                  <a:noFill/>
                </a:ln>
                <a:solidFill>
                  <a:srgbClr val="000000">
                    <a:lumMod val="75000"/>
                    <a:lumOff val="25000"/>
                  </a:srgbClr>
                </a:solidFill>
                <a:effectLst/>
                <a:uLnTx/>
                <a:uFillTx/>
                <a:latin typeface="Arial Narrow"/>
                <a:cs typeface="Arial"/>
              </a:rPr>
              <a:t>Indices are not available for direct investment. Their performance does not reflect the expenses associated with the management of an actual portfolio. </a:t>
            </a:r>
            <a:r>
              <a:rPr kumimoji="0" lang="en-US" sz="900" b="0" i="0" u="none" strike="noStrike" kern="1200" cap="none" spc="0" normalizeH="0" baseline="0" noProof="0">
                <a:ln>
                  <a:noFill/>
                </a:ln>
                <a:solidFill>
                  <a:srgbClr val="000000">
                    <a:lumMod val="75000"/>
                    <a:lumOff val="25000"/>
                  </a:srgbClr>
                </a:solidFill>
                <a:effectLst/>
                <a:uLnTx/>
                <a:uFillTx/>
                <a:latin typeface="Arial Narrow"/>
                <a:cs typeface="Arial"/>
              </a:rPr>
              <a:t>In USD. US equity performance measured by the Russell 3000 Index. There are 29 3-month periods where equities declined 10% or more. Of those, 60/40 allocation outperformed cash in the following 1-, 3-, 6- and 12-months in 20, 22, 21 &amp; 25 periods, respectively. </a:t>
            </a:r>
            <a:r>
              <a:rPr kumimoji="0" lang="en-US" sz="900" b="1" i="0" u="none" strike="noStrike" kern="1200" cap="none" spc="0" normalizeH="0" baseline="0" noProof="0">
                <a:ln>
                  <a:noFill/>
                </a:ln>
                <a:solidFill>
                  <a:srgbClr val="000000">
                    <a:lumMod val="75000"/>
                    <a:lumOff val="25000"/>
                  </a:srgbClr>
                </a:solidFill>
                <a:effectLst/>
                <a:uLnTx/>
                <a:uFillTx/>
                <a:latin typeface="Arial Narrow"/>
                <a:cs typeface="Arial"/>
              </a:rPr>
              <a:t>The 60/40 allocation is 60% Russell 3000 Index and 40% Bloomberg U.S. Aggregate Bond Index </a:t>
            </a:r>
            <a:r>
              <a:rPr kumimoji="0" lang="en-US" sz="900" b="0" i="0" u="none" strike="noStrike" kern="1200" cap="none" spc="0" normalizeH="0" baseline="0" noProof="0">
                <a:ln>
                  <a:noFill/>
                </a:ln>
                <a:solidFill>
                  <a:srgbClr val="000000">
                    <a:lumMod val="75000"/>
                    <a:lumOff val="25000"/>
                  </a:srgbClr>
                </a:solidFill>
                <a:effectLst/>
                <a:uLnTx/>
                <a:uFillTx/>
                <a:latin typeface="Arial Narrow"/>
                <a:cs typeface="Arial"/>
              </a:rPr>
              <a:t>and is rebalanced monthly. Cash is represented by the three-month U.S. Treasury Bill. Equity losses of more than 10% over three months trigger the move from a 60/40 allocation to all cash. All performance results of the hypothetical models are based on performance of indices with model/backtested asset allocations; the performance was achieved with the benefit of hindsight; it does not represent actual investment strategies. The model's performance does not reflect advisory fees or other expenses associated with the management of an actual portfolio. There are limitations inherent in model allocations. In particular, model performance may not reflect the impact that economic and market factors may have had on the advisor's decision making if the advisor were actually managing client money. “Three-month US Treasury Bill” Source: US Treasury via Ibbotson/Morningstar. Frank Russell Company is the source and owner of the trademarks, service marks and copyrights related to the Russell Indexes. Bloomberg index data provided by Bloomberg. </a:t>
            </a:r>
          </a:p>
        </p:txBody>
      </p:sp>
      <p:sp>
        <p:nvSpPr>
          <p:cNvPr id="2" name="Title 1">
            <a:extLst>
              <a:ext uri="{FF2B5EF4-FFF2-40B4-BE49-F238E27FC236}">
                <a16:creationId xmlns:a16="http://schemas.microsoft.com/office/drawing/2014/main" id="{DD52CA57-079D-A86C-E4A4-8216D3118F74}"/>
              </a:ext>
            </a:extLst>
          </p:cNvPr>
          <p:cNvSpPr>
            <a:spLocks noGrp="1"/>
          </p:cNvSpPr>
          <p:nvPr>
            <p:ph type="title"/>
          </p:nvPr>
        </p:nvSpPr>
        <p:spPr>
          <a:xfrm>
            <a:off x="361950" y="821078"/>
            <a:ext cx="9372600" cy="498258"/>
          </a:xfrm>
        </p:spPr>
        <p:txBody>
          <a:bodyPr/>
          <a:lstStyle/>
          <a:p>
            <a:r>
              <a:rPr lang="en-US"/>
              <a:t>Don’t Be Scared Out of the Market</a:t>
            </a:r>
          </a:p>
        </p:txBody>
      </p:sp>
      <p:sp>
        <p:nvSpPr>
          <p:cNvPr id="13" name="Parallelogram - Base 1">
            <a:extLst>
              <a:ext uri="{FF2B5EF4-FFF2-40B4-BE49-F238E27FC236}">
                <a16:creationId xmlns:a16="http://schemas.microsoft.com/office/drawing/2014/main" id="{C5ABF77C-08A3-DCCA-4D12-844CFCF5BA8D}"/>
              </a:ext>
            </a:extLst>
          </p:cNvPr>
          <p:cNvSpPr/>
          <p:nvPr/>
        </p:nvSpPr>
        <p:spPr>
          <a:xfrm>
            <a:off x="762795" y="4378324"/>
            <a:ext cx="469105" cy="156506"/>
          </a:xfrm>
          <a:prstGeom prst="parallelogram">
            <a:avLst>
              <a:gd name="adj" fmla="val 132917"/>
            </a:avLst>
          </a:prstGeom>
          <a:solidFill>
            <a:srgbClr val="0E727B">
              <a:alpha val="74902"/>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sp>
        <p:nvSpPr>
          <p:cNvPr id="12" name="Parallelogram - Base 6">
            <a:extLst>
              <a:ext uri="{FF2B5EF4-FFF2-40B4-BE49-F238E27FC236}">
                <a16:creationId xmlns:a16="http://schemas.microsoft.com/office/drawing/2014/main" id="{741CFA69-197D-6614-219F-01B41F8C5367}"/>
              </a:ext>
            </a:extLst>
          </p:cNvPr>
          <p:cNvSpPr/>
          <p:nvPr/>
        </p:nvSpPr>
        <p:spPr>
          <a:xfrm>
            <a:off x="4426745" y="4378324"/>
            <a:ext cx="469105" cy="156506"/>
          </a:xfrm>
          <a:prstGeom prst="parallelogram">
            <a:avLst>
              <a:gd name="adj" fmla="val 132917"/>
            </a:avLst>
          </a:prstGeom>
          <a:solidFill>
            <a:srgbClr val="0E727B">
              <a:alpha val="74902"/>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sp>
        <p:nvSpPr>
          <p:cNvPr id="11" name="Parallelogram - Base 3">
            <a:extLst>
              <a:ext uri="{FF2B5EF4-FFF2-40B4-BE49-F238E27FC236}">
                <a16:creationId xmlns:a16="http://schemas.microsoft.com/office/drawing/2014/main" id="{3E194FC5-EA88-62F6-A8B5-C5C97D16EEF2}"/>
              </a:ext>
            </a:extLst>
          </p:cNvPr>
          <p:cNvSpPr/>
          <p:nvPr/>
        </p:nvSpPr>
        <p:spPr>
          <a:xfrm>
            <a:off x="2226470" y="4378324"/>
            <a:ext cx="469105" cy="156506"/>
          </a:xfrm>
          <a:prstGeom prst="parallelogram">
            <a:avLst>
              <a:gd name="adj" fmla="val 132917"/>
            </a:avLst>
          </a:prstGeom>
          <a:solidFill>
            <a:srgbClr val="0E727B">
              <a:alpha val="74902"/>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sp>
        <p:nvSpPr>
          <p:cNvPr id="10" name="Parallelogram - Base 12">
            <a:extLst>
              <a:ext uri="{FF2B5EF4-FFF2-40B4-BE49-F238E27FC236}">
                <a16:creationId xmlns:a16="http://schemas.microsoft.com/office/drawing/2014/main" id="{05D896EC-2B93-4900-C689-5397CBB39531}"/>
              </a:ext>
            </a:extLst>
          </p:cNvPr>
          <p:cNvSpPr/>
          <p:nvPr/>
        </p:nvSpPr>
        <p:spPr>
          <a:xfrm>
            <a:off x="8824913" y="4378324"/>
            <a:ext cx="469105" cy="156506"/>
          </a:xfrm>
          <a:prstGeom prst="parallelogram">
            <a:avLst>
              <a:gd name="adj" fmla="val 132917"/>
            </a:avLst>
          </a:prstGeom>
          <a:solidFill>
            <a:srgbClr val="0E727B">
              <a:alpha val="74902"/>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graphicFrame>
        <p:nvGraphicFramePr>
          <p:cNvPr id="9" name="Chart 8">
            <a:extLst>
              <a:ext uri="{FF2B5EF4-FFF2-40B4-BE49-F238E27FC236}">
                <a16:creationId xmlns:a16="http://schemas.microsoft.com/office/drawing/2014/main" id="{B7288E84-CB2F-EE37-2423-79347D7FEBAB}"/>
              </a:ext>
            </a:extLst>
          </p:cNvPr>
          <p:cNvGraphicFramePr/>
          <p:nvPr>
            <p:extLst>
              <p:ext uri="{D42A27DB-BD31-4B8C-83A1-F6EECF244321}">
                <p14:modId xmlns:p14="http://schemas.microsoft.com/office/powerpoint/2010/main" val="2281352712"/>
              </p:ext>
            </p:extLst>
          </p:nvPr>
        </p:nvGraphicFramePr>
        <p:xfrm>
          <a:off x="-2550471" y="778019"/>
          <a:ext cx="12020626" cy="3895747"/>
        </p:xfrm>
        <a:graphic>
          <a:graphicData uri="http://schemas.openxmlformats.org/drawingml/2006/chart">
            <c:chart xmlns:c="http://schemas.openxmlformats.org/drawingml/2006/chart" xmlns:r="http://schemas.openxmlformats.org/officeDocument/2006/relationships" r:id="rId3"/>
          </a:graphicData>
        </a:graphic>
      </p:graphicFrame>
      <p:grpSp>
        <p:nvGrpSpPr>
          <p:cNvPr id="47" name="Group 46">
            <a:extLst>
              <a:ext uri="{FF2B5EF4-FFF2-40B4-BE49-F238E27FC236}">
                <a16:creationId xmlns:a16="http://schemas.microsoft.com/office/drawing/2014/main" id="{1976421A-596A-A48F-2FB1-D249C6C4ACB4}"/>
              </a:ext>
            </a:extLst>
          </p:cNvPr>
          <p:cNvGrpSpPr/>
          <p:nvPr/>
        </p:nvGrpSpPr>
        <p:grpSpPr>
          <a:xfrm>
            <a:off x="884213" y="4540567"/>
            <a:ext cx="8088415" cy="310515"/>
            <a:chOff x="1108134" y="4459605"/>
            <a:chExt cx="7914635" cy="585455"/>
          </a:xfrm>
        </p:grpSpPr>
        <p:cxnSp>
          <p:nvCxnSpPr>
            <p:cNvPr id="43" name="Straight Connector 42">
              <a:extLst>
                <a:ext uri="{FF2B5EF4-FFF2-40B4-BE49-F238E27FC236}">
                  <a16:creationId xmlns:a16="http://schemas.microsoft.com/office/drawing/2014/main" id="{2573B021-94F0-74D7-9E54-08ABE033A3A7}"/>
                </a:ext>
              </a:extLst>
            </p:cNvPr>
            <p:cNvCxnSpPr/>
            <p:nvPr/>
          </p:nvCxnSpPr>
          <p:spPr>
            <a:xfrm flipH="1" flipV="1">
              <a:off x="1108134" y="4459605"/>
              <a:ext cx="0" cy="585455"/>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A1BDA86-D30F-58B8-546B-1C8E23A7D9DA}"/>
                </a:ext>
              </a:extLst>
            </p:cNvPr>
            <p:cNvCxnSpPr/>
            <p:nvPr/>
          </p:nvCxnSpPr>
          <p:spPr>
            <a:xfrm flipH="1" flipV="1">
              <a:off x="1810948"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9BB79F-2360-6962-ABBD-352388EEB6DE}"/>
                </a:ext>
              </a:extLst>
            </p:cNvPr>
            <p:cNvCxnSpPr/>
            <p:nvPr/>
          </p:nvCxnSpPr>
          <p:spPr>
            <a:xfrm flipH="1" flipV="1">
              <a:off x="2541314"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4CBCC27-9535-AD1D-343D-FB665B4C6961}"/>
                </a:ext>
              </a:extLst>
            </p:cNvPr>
            <p:cNvCxnSpPr/>
            <p:nvPr/>
          </p:nvCxnSpPr>
          <p:spPr>
            <a:xfrm flipH="1" flipV="1">
              <a:off x="3253311"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BFD8C20-4770-7F92-FA67-F8BB752DEA86}"/>
                </a:ext>
              </a:extLst>
            </p:cNvPr>
            <p:cNvCxnSpPr/>
            <p:nvPr/>
          </p:nvCxnSpPr>
          <p:spPr>
            <a:xfrm flipH="1" flipV="1">
              <a:off x="3974493"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DCBD5C3-D26F-A0DE-054F-362185AEA521}"/>
                </a:ext>
              </a:extLst>
            </p:cNvPr>
            <p:cNvCxnSpPr/>
            <p:nvPr/>
          </p:nvCxnSpPr>
          <p:spPr>
            <a:xfrm flipH="1" flipV="1">
              <a:off x="4695675"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F2DE336-39C0-5849-5FBC-4A40BF3F84A5}"/>
                </a:ext>
              </a:extLst>
            </p:cNvPr>
            <p:cNvCxnSpPr/>
            <p:nvPr/>
          </p:nvCxnSpPr>
          <p:spPr>
            <a:xfrm flipH="1" flipV="1">
              <a:off x="5416856"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2290DCA-CD35-4144-A1C9-3643F13113EE}"/>
                </a:ext>
              </a:extLst>
            </p:cNvPr>
            <p:cNvCxnSpPr/>
            <p:nvPr/>
          </p:nvCxnSpPr>
          <p:spPr>
            <a:xfrm flipH="1" flipV="1">
              <a:off x="6138038"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2629C02-8487-979B-BF9F-4DDB9F2F1C81}"/>
                </a:ext>
              </a:extLst>
            </p:cNvPr>
            <p:cNvCxnSpPr/>
            <p:nvPr/>
          </p:nvCxnSpPr>
          <p:spPr>
            <a:xfrm flipH="1" flipV="1">
              <a:off x="6859220"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20EFADB-889E-D068-1B63-3CBC3F1EC95D}"/>
                </a:ext>
              </a:extLst>
            </p:cNvPr>
            <p:cNvCxnSpPr/>
            <p:nvPr/>
          </p:nvCxnSpPr>
          <p:spPr>
            <a:xfrm flipH="1" flipV="1">
              <a:off x="7580402"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3CC3DD6-481E-1589-5843-BDD56A51A50F}"/>
                </a:ext>
              </a:extLst>
            </p:cNvPr>
            <p:cNvCxnSpPr/>
            <p:nvPr/>
          </p:nvCxnSpPr>
          <p:spPr>
            <a:xfrm flipH="1" flipV="1">
              <a:off x="8301583"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65D6A9C-6186-7709-AFC7-A8B6D02C7877}"/>
                </a:ext>
              </a:extLst>
            </p:cNvPr>
            <p:cNvCxnSpPr/>
            <p:nvPr/>
          </p:nvCxnSpPr>
          <p:spPr>
            <a:xfrm flipH="1" flipV="1">
              <a:off x="9022769" y="4459844"/>
              <a:ext cx="0" cy="585216"/>
            </a:xfrm>
            <a:prstGeom prst="line">
              <a:avLst/>
            </a:prstGeom>
            <a:ln w="19050" cap="rnd">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79" name="TextBox 78">
            <a:extLst>
              <a:ext uri="{FF2B5EF4-FFF2-40B4-BE49-F238E27FC236}">
                <a16:creationId xmlns:a16="http://schemas.microsoft.com/office/drawing/2014/main" id="{D814C3DB-6C8C-E57C-A521-8803739B4AB5}"/>
              </a:ext>
            </a:extLst>
          </p:cNvPr>
          <p:cNvSpPr txBox="1"/>
          <p:nvPr/>
        </p:nvSpPr>
        <p:spPr bwMode="auto">
          <a:xfrm>
            <a:off x="463371" y="4930700"/>
            <a:ext cx="844149" cy="334707"/>
          </a:xfrm>
          <a:prstGeom prst="rect">
            <a:avLst/>
          </a:prstGeom>
          <a:solidFill>
            <a:schemeClr val="bg1"/>
          </a:solid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ct val="0"/>
              </a:spcBef>
              <a:spcAft>
                <a:spcPct val="0"/>
              </a:spcAft>
              <a:buClrTx/>
              <a:buSzTx/>
              <a:buFontTx/>
              <a:buNone/>
              <a:defRPr/>
            </a:pPr>
            <a:r>
              <a:rPr kumimoji="0" lang="en-US" sz="105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1</a:t>
            </a:r>
            <a:b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br>
            <a: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Month</a:t>
            </a:r>
            <a:endParaRPr kumimoji="0" lang="en-US" sz="2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endParaRPr>
          </a:p>
        </p:txBody>
      </p:sp>
      <p:sp>
        <p:nvSpPr>
          <p:cNvPr id="15" name="TextBox 14">
            <a:extLst>
              <a:ext uri="{FF2B5EF4-FFF2-40B4-BE49-F238E27FC236}">
                <a16:creationId xmlns:a16="http://schemas.microsoft.com/office/drawing/2014/main" id="{21FB15DE-0A2C-3111-EDF0-6BB4802ED1E8}"/>
              </a:ext>
            </a:extLst>
          </p:cNvPr>
          <p:cNvSpPr txBox="1"/>
          <p:nvPr/>
        </p:nvSpPr>
        <p:spPr bwMode="auto">
          <a:xfrm>
            <a:off x="1926774" y="4930700"/>
            <a:ext cx="844149" cy="334707"/>
          </a:xfrm>
          <a:prstGeom prst="rect">
            <a:avLst/>
          </a:prstGeom>
          <a:solidFill>
            <a:schemeClr val="bg1"/>
          </a:solid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ct val="0"/>
              </a:spcBef>
              <a:spcAft>
                <a:spcPct val="0"/>
              </a:spcAft>
              <a:buClrTx/>
              <a:buSzTx/>
              <a:buFontTx/>
              <a:buNone/>
              <a:defRPr/>
            </a:pPr>
            <a:r>
              <a:rPr kumimoji="0" lang="en-US" sz="105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3</a:t>
            </a:r>
            <a:b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br>
            <a: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Months</a:t>
            </a:r>
            <a:endParaRPr kumimoji="0" lang="en-US" sz="2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endParaRPr>
          </a:p>
        </p:txBody>
      </p:sp>
      <p:sp>
        <p:nvSpPr>
          <p:cNvPr id="18" name="TextBox 17">
            <a:extLst>
              <a:ext uri="{FF2B5EF4-FFF2-40B4-BE49-F238E27FC236}">
                <a16:creationId xmlns:a16="http://schemas.microsoft.com/office/drawing/2014/main" id="{741E8F1E-55F3-7426-C3F8-83F08E372588}"/>
              </a:ext>
            </a:extLst>
          </p:cNvPr>
          <p:cNvSpPr txBox="1"/>
          <p:nvPr/>
        </p:nvSpPr>
        <p:spPr bwMode="auto">
          <a:xfrm>
            <a:off x="4131572" y="4930700"/>
            <a:ext cx="844149" cy="334707"/>
          </a:xfrm>
          <a:prstGeom prst="rect">
            <a:avLst/>
          </a:prstGeom>
          <a:solidFill>
            <a:schemeClr val="bg1"/>
          </a:solid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ct val="0"/>
              </a:spcBef>
              <a:spcAft>
                <a:spcPct val="0"/>
              </a:spcAft>
              <a:buClrTx/>
              <a:buSzTx/>
              <a:buFontTx/>
              <a:buNone/>
              <a:defRPr/>
            </a:pPr>
            <a:r>
              <a:rPr kumimoji="0" lang="en-US" sz="105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6</a:t>
            </a:r>
            <a:b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br>
            <a: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Months</a:t>
            </a:r>
            <a:endParaRPr kumimoji="0" lang="en-US" sz="2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endParaRPr>
          </a:p>
        </p:txBody>
      </p:sp>
      <p:sp>
        <p:nvSpPr>
          <p:cNvPr id="23" name="TextBox 22">
            <a:extLst>
              <a:ext uri="{FF2B5EF4-FFF2-40B4-BE49-F238E27FC236}">
                <a16:creationId xmlns:a16="http://schemas.microsoft.com/office/drawing/2014/main" id="{2E8E8267-E7DC-7FBA-96C3-37BF6A07A83F}"/>
              </a:ext>
            </a:extLst>
          </p:cNvPr>
          <p:cNvSpPr txBox="1"/>
          <p:nvPr/>
        </p:nvSpPr>
        <p:spPr bwMode="auto">
          <a:xfrm>
            <a:off x="8553496" y="4930700"/>
            <a:ext cx="844149" cy="334707"/>
          </a:xfrm>
          <a:prstGeom prst="rect">
            <a:avLst/>
          </a:prstGeom>
          <a:solidFill>
            <a:schemeClr val="bg1"/>
          </a:solidFill>
          <a:ln>
            <a:noFill/>
          </a:ln>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ct val="0"/>
              </a:spcBef>
              <a:spcAft>
                <a:spcPct val="0"/>
              </a:spcAft>
              <a:buClrTx/>
              <a:buSzTx/>
              <a:buFontTx/>
              <a:buNone/>
              <a:defRPr/>
            </a:pPr>
            <a:r>
              <a:rPr kumimoji="0" lang="en-US" sz="105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12</a:t>
            </a:r>
            <a:b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br>
            <a:r>
              <a:rPr kumimoji="0" lang="en-US" sz="7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rPr>
              <a:t>Months</a:t>
            </a:r>
            <a:endParaRPr kumimoji="0" lang="en-US" sz="200" b="0" i="0" u="none" strike="noStrike" kern="1200" cap="none" spc="0" normalizeH="0" baseline="0" noProof="0">
              <a:ln>
                <a:noFill/>
              </a:ln>
              <a:solidFill>
                <a:srgbClr val="000000">
                  <a:lumMod val="65000"/>
                  <a:lumOff val="35000"/>
                </a:srgbClr>
              </a:solidFill>
              <a:effectLst/>
              <a:uLnTx/>
              <a:uFillTx/>
              <a:latin typeface="Avenir LT 55 Roman"/>
              <a:cs typeface="Arial" pitchFamily="34" charset="0"/>
            </a:endParaRPr>
          </a:p>
        </p:txBody>
      </p:sp>
      <p:sp>
        <p:nvSpPr>
          <p:cNvPr id="48" name="TextBox 47">
            <a:extLst>
              <a:ext uri="{FF2B5EF4-FFF2-40B4-BE49-F238E27FC236}">
                <a16:creationId xmlns:a16="http://schemas.microsoft.com/office/drawing/2014/main" id="{75891E21-7564-3DAB-2642-60369CC11011}"/>
              </a:ext>
            </a:extLst>
          </p:cNvPr>
          <p:cNvSpPr txBox="1"/>
          <p:nvPr/>
        </p:nvSpPr>
        <p:spPr bwMode="auto">
          <a:xfrm>
            <a:off x="457200" y="5414824"/>
            <a:ext cx="9105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800" b="1" i="0" u="none" strike="noStrike" kern="1200" cap="none" spc="30" normalizeH="0" baseline="0" noProof="0">
                <a:ln>
                  <a:noFill/>
                </a:ln>
                <a:solidFill>
                  <a:srgbClr val="000000"/>
                </a:solidFill>
                <a:effectLst/>
                <a:uLnTx/>
                <a:uFillTx/>
                <a:latin typeface="Avenir LT 55 Roman"/>
                <a:cs typeface="Arial" pitchFamily="34" charset="0"/>
              </a:rPr>
              <a:t>PERIODS AFTER A 3-MONTH US EQUITY DECLINE OF 10% OR MORE</a:t>
            </a:r>
            <a:endParaRPr kumimoji="0" lang="en-US" sz="300" b="1" i="0" u="none" strike="noStrike" kern="1200" cap="none" spc="30" normalizeH="0" baseline="0" noProof="0">
              <a:ln>
                <a:noFill/>
              </a:ln>
              <a:solidFill>
                <a:srgbClr val="FFFFFF">
                  <a:lumMod val="50000"/>
                </a:srgbClr>
              </a:solidFill>
              <a:effectLst/>
              <a:uLnTx/>
              <a:uFillTx/>
              <a:latin typeface="Avenir LT 55 Roman"/>
              <a:cs typeface="Arial" pitchFamily="34" charset="0"/>
            </a:endParaRPr>
          </a:p>
        </p:txBody>
      </p:sp>
      <p:sp>
        <p:nvSpPr>
          <p:cNvPr id="4" name="Text Placeholder 3">
            <a:extLst>
              <a:ext uri="{FF2B5EF4-FFF2-40B4-BE49-F238E27FC236}">
                <a16:creationId xmlns:a16="http://schemas.microsoft.com/office/drawing/2014/main" id="{921E1D9C-953E-8E70-A8AA-27D3FEA47587}"/>
              </a:ext>
            </a:extLst>
          </p:cNvPr>
          <p:cNvSpPr>
            <a:spLocks noGrp="1"/>
          </p:cNvSpPr>
          <p:nvPr>
            <p:ph type="body" sz="quarter" idx="13"/>
          </p:nvPr>
        </p:nvSpPr>
        <p:spPr>
          <a:xfrm>
            <a:off x="361950" y="1226512"/>
            <a:ext cx="9418320" cy="453771"/>
          </a:xfrm>
        </p:spPr>
        <p:txBody>
          <a:bodyPr/>
          <a:lstStyle/>
          <a:p>
            <a:r>
              <a:rPr lang="en-US"/>
              <a:t>Average relative outperformance of 60/40 allocation vs. cash allocation following a US equity decline,</a:t>
            </a:r>
          </a:p>
          <a:p>
            <a:r>
              <a:rPr lang="en-US"/>
              <a:t>February 1982–December 2025</a:t>
            </a:r>
          </a:p>
        </p:txBody>
      </p:sp>
    </p:spTree>
    <p:extLst>
      <p:ext uri="{BB962C8B-B14F-4D97-AF65-F5344CB8AC3E}">
        <p14:creationId xmlns:p14="http://schemas.microsoft.com/office/powerpoint/2010/main" val="243986924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E0B079AC-36BC-3709-6A69-C1C2801205D7}"/>
              </a:ext>
            </a:extLst>
          </p:cNvPr>
          <p:cNvSpPr txBox="1">
            <a:spLocks noGrp="1" noRot="1" noMove="1" noResize="1" noEditPoints="1" noAdjustHandles="1" noChangeArrowheads="1" noChangeShapeType="1"/>
          </p:cNvSpPr>
          <p:nvPr/>
        </p:nvSpPr>
        <p:spPr>
          <a:xfrm>
            <a:off x="8229600" y="7334250"/>
            <a:ext cx="1828800" cy="228600"/>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fontAlgn="auto">
              <a:spcAft>
                <a:spcPct val="0"/>
              </a:spcAft>
            </a:pPr>
            <a:r>
              <a:rPr lang="en-US"/>
              <a:t>22160</a:t>
            </a:r>
          </a:p>
        </p:txBody>
      </p:sp>
      <p:graphicFrame>
        <p:nvGraphicFramePr>
          <p:cNvPr id="3" name="Table 3">
            <a:extLst>
              <a:ext uri="{FF2B5EF4-FFF2-40B4-BE49-F238E27FC236}">
                <a16:creationId xmlns:a16="http://schemas.microsoft.com/office/drawing/2014/main" id="{DD469B76-9C61-9B9C-779F-027A7185AD15}"/>
              </a:ext>
            </a:extLst>
          </p:cNvPr>
          <p:cNvGraphicFramePr>
            <a:graphicFrameLocks noGrp="1"/>
          </p:cNvGraphicFramePr>
          <p:nvPr/>
        </p:nvGraphicFramePr>
        <p:xfrm>
          <a:off x="457200" y="1922128"/>
          <a:ext cx="6019800" cy="4237512"/>
        </p:xfrm>
        <a:graphic>
          <a:graphicData uri="http://schemas.openxmlformats.org/drawingml/2006/table">
            <a:tbl>
              <a:tblPr firstRow="1" bandRow="1">
                <a:tableStyleId>{5C22544A-7EE6-4342-B048-85BDC9FD1C3A}</a:tableStyleId>
              </a:tblPr>
              <a:tblGrid>
                <a:gridCol w="2006600">
                  <a:extLst>
                    <a:ext uri="{9D8B030D-6E8A-4147-A177-3AD203B41FA5}">
                      <a16:colId xmlns:a16="http://schemas.microsoft.com/office/drawing/2014/main" val="2909177888"/>
                    </a:ext>
                  </a:extLst>
                </a:gridCol>
                <a:gridCol w="2006600">
                  <a:extLst>
                    <a:ext uri="{9D8B030D-6E8A-4147-A177-3AD203B41FA5}">
                      <a16:colId xmlns:a16="http://schemas.microsoft.com/office/drawing/2014/main" val="2664705629"/>
                    </a:ext>
                  </a:extLst>
                </a:gridCol>
                <a:gridCol w="2006600">
                  <a:extLst>
                    <a:ext uri="{9D8B030D-6E8A-4147-A177-3AD203B41FA5}">
                      <a16:colId xmlns:a16="http://schemas.microsoft.com/office/drawing/2014/main" val="1687196498"/>
                    </a:ext>
                  </a:extLst>
                </a:gridCol>
              </a:tblGrid>
              <a:tr h="4237512">
                <a:tc>
                  <a:txBody>
                    <a:bodyPr/>
                    <a:lstStyle/>
                    <a:p>
                      <a:pPr algn="ctr"/>
                      <a:r>
                        <a:rPr lang="en-US" sz="1000" b="0">
                          <a:solidFill>
                            <a:schemeClr val="tx1"/>
                          </a:solidFill>
                        </a:rPr>
                        <a:t>MSCI All Country World </a:t>
                      </a:r>
                      <a:br>
                        <a:rPr lang="en-US" sz="1000" b="0">
                          <a:solidFill>
                            <a:schemeClr val="tx1"/>
                          </a:solidFill>
                        </a:rPr>
                      </a:br>
                      <a:r>
                        <a:rPr lang="en-US" sz="1000" b="0">
                          <a:solidFill>
                            <a:schemeClr val="tx1"/>
                          </a:solidFill>
                        </a:rPr>
                        <a:t>Index (gross div.)</a:t>
                      </a:r>
                    </a:p>
                    <a:p>
                      <a:pPr algn="ctr"/>
                      <a:endParaRPr lang="en-US" sz="1000" b="0">
                        <a:solidFill>
                          <a:schemeClr val="tx1"/>
                        </a:solidFill>
                      </a:endParaRPr>
                    </a:p>
                  </a:txBody>
                  <a:tcPr marT="0">
                    <a:noFill/>
                  </a:tcPr>
                </a:tc>
                <a:tc>
                  <a:txBody>
                    <a:bodyPr/>
                    <a:lstStyle/>
                    <a:p>
                      <a:pPr algn="ctr"/>
                      <a:r>
                        <a:rPr lang="en-US" sz="1000" b="0">
                          <a:solidFill>
                            <a:schemeClr val="tx1"/>
                          </a:solidFill>
                        </a:rPr>
                        <a:t>Excluding the top </a:t>
                      </a:r>
                      <a:r>
                        <a:rPr lang="en-US" sz="1000" b="1">
                          <a:solidFill>
                            <a:schemeClr val="tx1"/>
                          </a:solidFill>
                        </a:rPr>
                        <a:t>10</a:t>
                      </a:r>
                    </a:p>
                    <a:p>
                      <a:pPr algn="ctr"/>
                      <a:r>
                        <a:rPr lang="en-US" sz="1000" b="0">
                          <a:solidFill>
                            <a:schemeClr val="tx1"/>
                          </a:solidFill>
                        </a:rPr>
                        <a:t>contributors each year</a:t>
                      </a:r>
                    </a:p>
                    <a:p>
                      <a:pPr algn="ctr"/>
                      <a:endParaRPr lang="en-US" sz="1000" b="0">
                        <a:solidFill>
                          <a:schemeClr val="tx1"/>
                        </a:solidFill>
                      </a:endParaRPr>
                    </a:p>
                  </a:txBody>
                  <a:tcPr marT="0">
                    <a:noFill/>
                  </a:tcPr>
                </a:tc>
                <a:tc>
                  <a:txBody>
                    <a:bodyPr/>
                    <a:lstStyle/>
                    <a:p>
                      <a:pPr algn="ctr"/>
                      <a:r>
                        <a:rPr lang="en-US" sz="1000" b="0">
                          <a:solidFill>
                            <a:schemeClr val="tx1"/>
                          </a:solidFill>
                        </a:rPr>
                        <a:t>Excluding the top </a:t>
                      </a:r>
                      <a:r>
                        <a:rPr lang="en-US" sz="1000" b="1">
                          <a:solidFill>
                            <a:schemeClr val="tx1"/>
                          </a:solidFill>
                        </a:rPr>
                        <a:t>25</a:t>
                      </a:r>
                    </a:p>
                    <a:p>
                      <a:pPr algn="ctr"/>
                      <a:r>
                        <a:rPr lang="en-US" sz="1000" b="0">
                          <a:solidFill>
                            <a:schemeClr val="tx1"/>
                          </a:solidFill>
                        </a:rPr>
                        <a:t>contributors each year</a:t>
                      </a:r>
                    </a:p>
                  </a:txBody>
                  <a:tcPr marT="0">
                    <a:noFill/>
                  </a:tcPr>
                </a:tc>
                <a:extLst>
                  <a:ext uri="{0D108BD9-81ED-4DB2-BD59-A6C34878D82A}">
                    <a16:rowId xmlns:a16="http://schemas.microsoft.com/office/drawing/2014/main" val="3230392862"/>
                  </a:ext>
                </a:extLst>
              </a:tr>
            </a:tbl>
          </a:graphicData>
        </a:graphic>
      </p:graphicFrame>
      <p:sp>
        <p:nvSpPr>
          <p:cNvPr id="11" name="Text Placeholder 10">
            <a:extLst>
              <a:ext uri="{FF2B5EF4-FFF2-40B4-BE49-F238E27FC236}">
                <a16:creationId xmlns:a16="http://schemas.microsoft.com/office/drawing/2014/main" id="{92721F35-787D-E1B5-9E33-9742660D6A10}"/>
              </a:ext>
            </a:extLst>
          </p:cNvPr>
          <p:cNvSpPr>
            <a:spLocks noGrp="1"/>
          </p:cNvSpPr>
          <p:nvPr>
            <p:ph type="body" sz="quarter" idx="20"/>
          </p:nvPr>
        </p:nvSpPr>
        <p:spPr/>
        <p:txBody>
          <a:bodyPr/>
          <a:lstStyle/>
          <a:p>
            <a:r>
              <a:rPr lang="en-US"/>
              <a:t>1. Idiosyncratic risk is unsystematic (diversifiable) risk associated with exposure to a single stock, sector, or country</a:t>
            </a:r>
            <a:r>
              <a:rPr lang="en-US" sz="1000"/>
              <a:t>.</a:t>
            </a:r>
          </a:p>
          <a:p>
            <a:r>
              <a:rPr lang="en-US" sz="1000" b="1"/>
              <a:t>Past performance is no guarantee of future results. Indices are not available for direct investment; therefore, their performance does not reflect the expenses associated with the management of an actual portfolio. Diversification neither assures a profit nor guarantees against loss in a declining market. </a:t>
            </a:r>
          </a:p>
          <a:p>
            <a:r>
              <a:rPr lang="en-US"/>
              <a:t>In USD. “Excluding the top 10” and “Excluding the top 25” exclude the respective stocks in the MSCI All Country World Index (gross div.) with the highest contribution to the overall index return each year. Source: Dimensional, using data from Bloomberg LP. MSCI data © MSCI 2026, all rights reserved. </a:t>
            </a:r>
            <a:endParaRPr lang="en-US" b="1"/>
          </a:p>
        </p:txBody>
      </p:sp>
      <p:sp>
        <p:nvSpPr>
          <p:cNvPr id="2" name="Title 1"/>
          <p:cNvSpPr>
            <a:spLocks noGrp="1"/>
          </p:cNvSpPr>
          <p:nvPr>
            <p:ph type="title"/>
          </p:nvPr>
        </p:nvSpPr>
        <p:spPr/>
        <p:txBody>
          <a:bodyPr/>
          <a:lstStyle/>
          <a:p>
            <a:pPr lvl="0"/>
            <a:r>
              <a:rPr lang="en-US"/>
              <a:t>Benefits of Diversification  </a:t>
            </a:r>
          </a:p>
        </p:txBody>
      </p:sp>
      <p:sp>
        <p:nvSpPr>
          <p:cNvPr id="18" name="Title 10">
            <a:extLst>
              <a:ext uri="{FF2B5EF4-FFF2-40B4-BE49-F238E27FC236}">
                <a16:creationId xmlns:a16="http://schemas.microsoft.com/office/drawing/2014/main" id="{CA35D4E3-1F96-8E97-778B-FC99A48419B6}"/>
              </a:ext>
            </a:extLst>
          </p:cNvPr>
          <p:cNvSpPr txBox="1"/>
          <p:nvPr/>
        </p:nvSpPr>
        <p:spPr>
          <a:xfrm>
            <a:off x="7262900" y="2015198"/>
            <a:ext cx="2353369" cy="507794"/>
          </a:xfrm>
          <a:prstGeom prst="rect">
            <a:avLst/>
          </a:prstGeom>
        </p:spPr>
        <p:txBody>
          <a:bodyPr vert="horz" lIns="88975" tIns="53385" rIns="88975" bIns="53385" rtlCol="0" anchor="t">
            <a:noAutofit/>
          </a:bodyPr>
          <a:lstStyle>
            <a:defPPr>
              <a:defRPr lang="en-US"/>
            </a:defPPr>
            <a:lvl1pPr algn="l" defTabSz="1018824" rtl="0" eaLnBrk="1" fontAlgn="base" latinLnBrk="0" hangingPunct="1">
              <a:spcBef>
                <a:spcPct val="0"/>
              </a:spcBef>
              <a:spcAft>
                <a:spcPct val="0"/>
              </a:spcAft>
              <a:buNone/>
              <a:defRPr sz="2600" kern="1200">
                <a:solidFill>
                  <a:schemeClr val="accent1"/>
                </a:solidFill>
                <a:latin typeface="Arial" pitchFamily="34" charset="0"/>
                <a:ea typeface="+mj-ea"/>
                <a:cs typeface="Arial" pitchFamily="34" charset="0"/>
              </a:defRPr>
            </a:lvl1pPr>
            <a:lvl2pPr marL="457200" algn="l" rtl="0" fontAlgn="base">
              <a:spcBef>
                <a:spcPct val="0"/>
              </a:spcBef>
              <a:spcAft>
                <a:spcPct val="0"/>
              </a:spcAft>
              <a:defRPr sz="2000" kern="1200">
                <a:solidFill>
                  <a:schemeClr val="tx1"/>
                </a:solidFill>
                <a:latin typeface="Avenir LT Com 55 Roman" pitchFamily="34" charset="0"/>
                <a:ea typeface="+mn-ea"/>
                <a:cs typeface="Arial" pitchFamily="34" charset="0"/>
              </a:defRPr>
            </a:lvl2pPr>
            <a:lvl3pPr marL="914400" algn="l" rtl="0" fontAlgn="base">
              <a:spcBef>
                <a:spcPct val="0"/>
              </a:spcBef>
              <a:spcAft>
                <a:spcPct val="0"/>
              </a:spcAft>
              <a:defRPr sz="2000" kern="1200">
                <a:solidFill>
                  <a:schemeClr val="tx1"/>
                </a:solidFill>
                <a:latin typeface="Avenir LT Com 55 Roman" pitchFamily="34" charset="0"/>
                <a:ea typeface="+mn-ea"/>
                <a:cs typeface="Arial" pitchFamily="34" charset="0"/>
              </a:defRPr>
            </a:lvl3pPr>
            <a:lvl4pPr marL="1371600" algn="l" rtl="0" fontAlgn="base">
              <a:spcBef>
                <a:spcPct val="0"/>
              </a:spcBef>
              <a:spcAft>
                <a:spcPct val="0"/>
              </a:spcAft>
              <a:defRPr sz="2000" kern="1200">
                <a:solidFill>
                  <a:schemeClr val="tx1"/>
                </a:solidFill>
                <a:latin typeface="Avenir LT Com 55 Roman" pitchFamily="34" charset="0"/>
                <a:ea typeface="+mn-ea"/>
                <a:cs typeface="Arial" pitchFamily="34" charset="0"/>
              </a:defRPr>
            </a:lvl4pPr>
            <a:lvl5pPr marL="1828800" algn="l" rtl="0" fontAlgn="base">
              <a:spcBef>
                <a:spcPct val="0"/>
              </a:spcBef>
              <a:spcAft>
                <a:spcPct val="0"/>
              </a:spcAft>
              <a:defRPr sz="2000" kern="1200">
                <a:solidFill>
                  <a:schemeClr val="tx1"/>
                </a:solidFill>
                <a:latin typeface="Avenir LT Com 55 Roman" pitchFamily="34" charset="0"/>
                <a:ea typeface="+mn-ea"/>
                <a:cs typeface="Arial" pitchFamily="34" charset="0"/>
              </a:defRPr>
            </a:lvl5pPr>
            <a:lvl6pPr marL="2286000" algn="l" defTabSz="914400" rtl="0" eaLnBrk="1" latinLnBrk="0" hangingPunct="1">
              <a:defRPr sz="2000" kern="1200">
                <a:solidFill>
                  <a:schemeClr val="tx1"/>
                </a:solidFill>
                <a:latin typeface="Avenir LT Com 55 Roman" pitchFamily="34" charset="0"/>
                <a:ea typeface="+mn-ea"/>
                <a:cs typeface="Arial" pitchFamily="34" charset="0"/>
              </a:defRPr>
            </a:lvl6pPr>
            <a:lvl7pPr marL="2743200" algn="l" defTabSz="914400" rtl="0" eaLnBrk="1" latinLnBrk="0" hangingPunct="1">
              <a:defRPr sz="2000" kern="1200">
                <a:solidFill>
                  <a:schemeClr val="tx1"/>
                </a:solidFill>
                <a:latin typeface="Avenir LT Com 55 Roman" pitchFamily="34" charset="0"/>
                <a:ea typeface="+mn-ea"/>
                <a:cs typeface="Arial" pitchFamily="34" charset="0"/>
              </a:defRPr>
            </a:lvl7pPr>
            <a:lvl8pPr marL="3200400" algn="l" defTabSz="914400" rtl="0" eaLnBrk="1" latinLnBrk="0" hangingPunct="1">
              <a:defRPr sz="2000" kern="1200">
                <a:solidFill>
                  <a:schemeClr val="tx1"/>
                </a:solidFill>
                <a:latin typeface="Avenir LT Com 55 Roman" pitchFamily="34" charset="0"/>
                <a:ea typeface="+mn-ea"/>
                <a:cs typeface="Arial" pitchFamily="34" charset="0"/>
              </a:defRPr>
            </a:lvl8pPr>
            <a:lvl9pPr marL="3657600" algn="l" defTabSz="914400" rtl="0" eaLnBrk="1" latinLnBrk="0" hangingPunct="1">
              <a:defRPr sz="2000" kern="1200">
                <a:solidFill>
                  <a:schemeClr val="tx1"/>
                </a:solidFill>
                <a:latin typeface="Avenir LT Com 55 Roman" pitchFamily="34" charset="0"/>
                <a:ea typeface="+mn-ea"/>
                <a:cs typeface="Arial" pitchFamily="34" charset="0"/>
              </a:defRPr>
            </a:lvl9pPr>
          </a:lstStyle>
          <a:p>
            <a:pPr>
              <a:lnSpc>
                <a:spcPct val="110000"/>
              </a:lnSpc>
              <a:spcAft>
                <a:spcPts val="600"/>
              </a:spcAft>
            </a:pPr>
            <a:r>
              <a:rPr lang="en-US" sz="1050">
                <a:solidFill>
                  <a:schemeClr val="tx1"/>
                </a:solidFill>
                <a:latin typeface="+mn-lt"/>
                <a:ea typeface="+mn-ea"/>
              </a:rPr>
              <a:t>Research shows there is no reliable way to predict top performers.</a:t>
            </a:r>
          </a:p>
          <a:p>
            <a:pPr>
              <a:lnSpc>
                <a:spcPct val="110000"/>
              </a:lnSpc>
              <a:spcAft>
                <a:spcPts val="600"/>
              </a:spcAft>
            </a:pPr>
            <a:r>
              <a:rPr lang="en-US" sz="1050">
                <a:solidFill>
                  <a:schemeClr val="tx1"/>
                </a:solidFill>
                <a:latin typeface="+mn-lt"/>
                <a:ea typeface="+mn-ea"/>
              </a:rPr>
              <a:t>Broad diversification helps reduce unnecessary idiosyncratic risk.¹</a:t>
            </a:r>
          </a:p>
          <a:p>
            <a:pPr>
              <a:lnSpc>
                <a:spcPct val="110000"/>
              </a:lnSpc>
            </a:pPr>
            <a:endParaRPr lang="en-US" sz="1050">
              <a:solidFill>
                <a:schemeClr val="tx1"/>
              </a:solidFill>
              <a:latin typeface="+mn-lt"/>
              <a:ea typeface="+mn-ea"/>
            </a:endParaRPr>
          </a:p>
        </p:txBody>
      </p:sp>
      <p:graphicFrame>
        <p:nvGraphicFramePr>
          <p:cNvPr id="19" name="Object 60">
            <a:extLst>
              <a:ext uri="{FF2B5EF4-FFF2-40B4-BE49-F238E27FC236}">
                <a16:creationId xmlns:a16="http://schemas.microsoft.com/office/drawing/2014/main" id="{91561123-8A64-4C20-8C88-C5A475E25CC6}"/>
              </a:ext>
            </a:extLst>
          </p:cNvPr>
          <p:cNvGraphicFramePr>
            <a:graphicFrameLocks noChangeAspect="1"/>
          </p:cNvGraphicFramePr>
          <p:nvPr>
            <p:extLst>
              <p:ext uri="{D42A27DB-BD31-4B8C-83A1-F6EECF244321}">
                <p14:modId xmlns:p14="http://schemas.microsoft.com/office/powerpoint/2010/main" val="171890431"/>
              </p:ext>
            </p:extLst>
          </p:nvPr>
        </p:nvGraphicFramePr>
        <p:xfrm>
          <a:off x="383455" y="2534852"/>
          <a:ext cx="6218311" cy="3835803"/>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61E30E60-2F93-1BD3-97DB-37B7AAAE3944}"/>
              </a:ext>
            </a:extLst>
          </p:cNvPr>
          <p:cNvSpPr/>
          <p:nvPr/>
        </p:nvSpPr>
        <p:spPr>
          <a:xfrm>
            <a:off x="7350617" y="1917382"/>
            <a:ext cx="444874" cy="432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2000" kern="1200">
                <a:solidFill>
                  <a:srgbClr val="FFFFFF"/>
                </a:solidFill>
                <a:latin typeface="Avenir LT 55 Roman"/>
                <a:ea typeface="+mn-ea"/>
                <a:cs typeface="+mn-cs"/>
              </a:defRPr>
            </a:lvl1pPr>
            <a:lvl2pPr marL="434889" algn="l" rtl="0" fontAlgn="base">
              <a:spcBef>
                <a:spcPct val="0"/>
              </a:spcBef>
              <a:spcAft>
                <a:spcPct val="0"/>
              </a:spcAft>
              <a:defRPr sz="2000" kern="1200">
                <a:solidFill>
                  <a:srgbClr val="FFFFFF"/>
                </a:solidFill>
                <a:latin typeface="Avenir LT 55 Roman"/>
                <a:ea typeface="+mn-ea"/>
                <a:cs typeface="+mn-cs"/>
              </a:defRPr>
            </a:lvl2pPr>
            <a:lvl3pPr marL="869777" algn="l" rtl="0" fontAlgn="base">
              <a:spcBef>
                <a:spcPct val="0"/>
              </a:spcBef>
              <a:spcAft>
                <a:spcPct val="0"/>
              </a:spcAft>
              <a:defRPr sz="2000" kern="1200">
                <a:solidFill>
                  <a:srgbClr val="FFFFFF"/>
                </a:solidFill>
                <a:latin typeface="Avenir LT 55 Roman"/>
                <a:ea typeface="+mn-ea"/>
                <a:cs typeface="+mn-cs"/>
              </a:defRPr>
            </a:lvl3pPr>
            <a:lvl4pPr marL="1304666" algn="l" rtl="0" fontAlgn="base">
              <a:spcBef>
                <a:spcPct val="0"/>
              </a:spcBef>
              <a:spcAft>
                <a:spcPct val="0"/>
              </a:spcAft>
              <a:defRPr sz="2000" kern="1200">
                <a:solidFill>
                  <a:srgbClr val="FFFFFF"/>
                </a:solidFill>
                <a:latin typeface="Avenir LT 55 Roman"/>
                <a:ea typeface="+mn-ea"/>
                <a:cs typeface="+mn-cs"/>
              </a:defRPr>
            </a:lvl4pPr>
            <a:lvl5pPr marL="1739555" algn="l" rtl="0" fontAlgn="base">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algn="ctr"/>
            <a:endParaRPr lang="en-US" sz="1946"/>
          </a:p>
        </p:txBody>
      </p:sp>
      <p:sp>
        <p:nvSpPr>
          <p:cNvPr id="5" name="Text Placeholder 11">
            <a:extLst>
              <a:ext uri="{FF2B5EF4-FFF2-40B4-BE49-F238E27FC236}">
                <a16:creationId xmlns:a16="http://schemas.microsoft.com/office/drawing/2014/main" id="{B1E2D834-5789-0303-6545-76FE54EE8EE1}"/>
              </a:ext>
            </a:extLst>
          </p:cNvPr>
          <p:cNvSpPr>
            <a:spLocks noGrp="1"/>
          </p:cNvSpPr>
          <p:nvPr>
            <p:ph type="body" sz="quarter" idx="13"/>
          </p:nvPr>
        </p:nvSpPr>
        <p:spPr>
          <a:xfrm>
            <a:off x="361950" y="1226512"/>
            <a:ext cx="9418320" cy="453771"/>
          </a:xfrm>
        </p:spPr>
        <p:txBody>
          <a:bodyPr/>
          <a:lstStyle/>
          <a:p>
            <a:r>
              <a:rPr lang="en-US"/>
              <a:t>Compound average annual returns: 2011–2025</a:t>
            </a:r>
          </a:p>
        </p:txBody>
      </p:sp>
    </p:spTree>
    <p:extLst>
      <p:ext uri="{BB962C8B-B14F-4D97-AF65-F5344CB8AC3E}">
        <p14:creationId xmlns:p14="http://schemas.microsoft.com/office/powerpoint/2010/main" val="330265731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ssetID" descr="svtx:content/slide/@id">
            <a:extLst>
              <a:ext uri="{FF2B5EF4-FFF2-40B4-BE49-F238E27FC236}">
                <a16:creationId xmlns:a16="http://schemas.microsoft.com/office/drawing/2014/main" id="{322DE48F-8CB1-8FA4-29BD-26A1E8ADCC17}"/>
              </a:ext>
            </a:extLst>
          </p:cNvPr>
          <p:cNvSpPr>
            <a:spLocks noGrp="1" noRot="1" noMove="1" noResize="1" noEditPoints="1" noAdjustHandles="1" noChangeArrowheads="1" noChangeShapeType="1"/>
          </p:cNvSpPr>
          <p:nvPr>
            <p:ph type="body" sz="quarter" idx="20"/>
          </p:nvPr>
        </p:nvSpPr>
        <p:spPr/>
        <p:txBody>
          <a:bodyPr/>
          <a:lstStyle/>
          <a:p>
            <a:r>
              <a:rPr lang="en-US"/>
              <a:t>20669</a:t>
            </a:r>
          </a:p>
        </p:txBody>
      </p:sp>
      <p:sp>
        <p:nvSpPr>
          <p:cNvPr id="3" name="Title 1"/>
          <p:cNvSpPr>
            <a:spLocks noGrp="1"/>
          </p:cNvSpPr>
          <p:nvPr>
            <p:ph type="title"/>
          </p:nvPr>
        </p:nvSpPr>
        <p:spPr/>
        <p:txBody>
          <a:bodyPr/>
          <a:lstStyle/>
          <a:p>
            <a:pPr lvl="0"/>
            <a:r>
              <a:rPr lang="en-US">
                <a:solidFill>
                  <a:srgbClr val="FFFFFF">
                    <a:lumMod val="50000"/>
                  </a:srgbClr>
                </a:solidFill>
              </a:rPr>
              <a:t>Historical Performance of Premiums over </a:t>
            </a:r>
            <a:br>
              <a:rPr lang="en-US">
                <a:solidFill>
                  <a:srgbClr val="FFFFFF">
                    <a:lumMod val="50000"/>
                  </a:srgbClr>
                </a:solidFill>
              </a:rPr>
            </a:br>
            <a:r>
              <a:rPr lang="en-US">
                <a:solidFill>
                  <a:srgbClr val="FFFFFF">
                    <a:lumMod val="50000"/>
                  </a:srgbClr>
                </a:solidFill>
              </a:rPr>
              <a:t>Rolling Periods </a:t>
            </a:r>
            <a:br>
              <a:rPr lang="en-US">
                <a:solidFill>
                  <a:srgbClr val="FFFFFF">
                    <a:lumMod val="50000"/>
                  </a:srgbClr>
                </a:solidFill>
              </a:rPr>
            </a:br>
            <a:endParaRPr lang="en-US">
              <a:solidFill>
                <a:srgbClr val="FFFFFF">
                  <a:lumMod val="50000"/>
                </a:srgbClr>
              </a:solidFill>
            </a:endParaRPr>
          </a:p>
        </p:txBody>
      </p:sp>
      <p:sp>
        <p:nvSpPr>
          <p:cNvPr id="8" name="Text Placeholder 7"/>
          <p:cNvSpPr>
            <a:spLocks noGrp="1"/>
          </p:cNvSpPr>
          <p:nvPr>
            <p:ph type="body" sz="quarter" idx="13"/>
          </p:nvPr>
        </p:nvSpPr>
        <p:spPr/>
        <p:txBody>
          <a:bodyPr/>
          <a:lstStyle/>
          <a:p>
            <a:pPr lvl="0"/>
            <a:endParaRPr lang="en-US">
              <a:solidFill>
                <a:srgbClr val="000000">
                  <a:lumMod val="75000"/>
                  <a:lumOff val="25000"/>
                </a:srgbClr>
              </a:solidFill>
            </a:endParaRPr>
          </a:p>
          <a:p>
            <a:pPr lvl="0"/>
            <a:endParaRPr lang="en-US">
              <a:solidFill>
                <a:srgbClr val="000000">
                  <a:lumMod val="75000"/>
                  <a:lumOff val="25000"/>
                </a:srgbClr>
              </a:solidFill>
            </a:endParaRPr>
          </a:p>
          <a:p>
            <a:pPr lvl="0"/>
            <a:r>
              <a:rPr lang="en-US">
                <a:solidFill>
                  <a:srgbClr val="000000">
                    <a:lumMod val="75000"/>
                    <a:lumOff val="25000"/>
                  </a:srgbClr>
                </a:solidFill>
              </a:rPr>
              <a:t>US Markets</a:t>
            </a:r>
          </a:p>
          <a:p>
            <a:pPr lvl="0"/>
            <a:endParaRPr lang="en-US">
              <a:solidFill>
                <a:srgbClr val="000000">
                  <a:lumMod val="75000"/>
                  <a:lumOff val="25000"/>
                </a:srgbClr>
              </a:solidFill>
            </a:endParaRPr>
          </a:p>
        </p:txBody>
      </p:sp>
      <p:sp>
        <p:nvSpPr>
          <p:cNvPr id="7" name="Text Placeholder 6"/>
          <p:cNvSpPr>
            <a:spLocks noGrp="1"/>
          </p:cNvSpPr>
          <p:nvPr>
            <p:ph type="body" sz="quarter" idx="15"/>
          </p:nvPr>
        </p:nvSpPr>
        <p:spPr>
          <a:xfrm>
            <a:off x="383456" y="7037898"/>
            <a:ext cx="9280374" cy="282437"/>
          </a:xfrm>
        </p:spPr>
        <p:txBody>
          <a:bodyPr/>
          <a:lstStyle/>
          <a:p>
            <a:pPr lvl="0"/>
            <a:r>
              <a:rPr lang="en-US" sz="1000" b="1"/>
              <a:t>Past performance is no guarantee of future results. Actual returns may be lower. Indices are not available for direct investment; therefore, their performance does not reflect the expenses associated with the management of an actual portfolio. </a:t>
            </a:r>
            <a:r>
              <a:rPr lang="en-US">
                <a:solidFill>
                  <a:srgbClr val="000000">
                    <a:lumMod val="75000"/>
                    <a:lumOff val="25000"/>
                  </a:srgbClr>
                </a:solidFill>
              </a:rPr>
              <a:t>In USD. Based on monthly rolling differences in annualized returns over the periods listed. Rolling multiyear periods overlap and are not independent. “One-Month US Treasury Bills” is: July 1926–December 2024, the IA SBBI US 30 Day TBill TR USD, provided by Morningstar; January 2025–present, ICE BofA US 1-Month Treasury Bill Index. ICE BofA index data © 2026 ICE Data Indices, LLC. S&amp;P data © 2026 S&amp;P Dow Jones Indices LLC, a division of S&amp;P Global. All rights reserved. The Dimensional and Fama/French Indices represent academic concepts that may be used in portfolio construction and are not available for direct investment or for use as a benchmark. See “Index Descriptions” in the appendix for descriptions of Dimensional and Fama/French index data.</a:t>
            </a:r>
            <a:r>
              <a:rPr lang="en-US" b="1">
                <a:solidFill>
                  <a:srgbClr val="000000">
                    <a:lumMod val="75000"/>
                    <a:lumOff val="25000"/>
                  </a:srgbClr>
                </a:solidFill>
              </a:rPr>
              <a:t> </a:t>
            </a:r>
            <a:endParaRPr lang="en-US">
              <a:solidFill>
                <a:srgbClr val="000000">
                  <a:lumMod val="75000"/>
                  <a:lumOff val="25000"/>
                </a:srgbClr>
              </a:solidFill>
            </a:endParaRPr>
          </a:p>
        </p:txBody>
      </p:sp>
      <p:sp>
        <p:nvSpPr>
          <p:cNvPr id="43" name="TextBox 42"/>
          <p:cNvSpPr txBox="1"/>
          <p:nvPr/>
        </p:nvSpPr>
        <p:spPr>
          <a:xfrm>
            <a:off x="-774065" y="2449"/>
            <a:ext cx="758952" cy="369332"/>
          </a:xfrm>
          <a:prstGeom prst="rect">
            <a:avLst/>
          </a:prstGeom>
          <a:noFill/>
        </p:spPr>
        <p:txBody>
          <a:bodyPr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rial"/>
                <a:cs typeface="+mn-cs"/>
              </a:rPr>
              <a:t>SC: EC02</a:t>
            </a:r>
            <a:br>
              <a:rPr kumimoji="0" lang="en-US" sz="900" b="0" i="0" u="none" strike="noStrike" kern="1200" cap="none" spc="0" normalizeH="0" baseline="0" noProof="0">
                <a:ln>
                  <a:noFill/>
                </a:ln>
                <a:solidFill>
                  <a:srgbClr val="000000"/>
                </a:solidFill>
                <a:effectLst/>
                <a:uLnTx/>
                <a:uFillTx/>
                <a:latin typeface="Arial"/>
                <a:cs typeface="+mn-cs"/>
              </a:rPr>
            </a:br>
            <a:r>
              <a:rPr kumimoji="0" lang="en-US" sz="900" b="0" i="0" u="none" strike="noStrike" kern="1200" cap="none" spc="0" normalizeH="0" baseline="0" noProof="0">
                <a:ln>
                  <a:noFill/>
                </a:ln>
                <a:solidFill>
                  <a:srgbClr val="000000"/>
                </a:solidFill>
                <a:effectLst/>
                <a:uLnTx/>
                <a:uFillTx/>
                <a:latin typeface="Arial"/>
                <a:cs typeface="+mn-cs"/>
              </a:rPr>
              <a:t>MID 245</a:t>
            </a:r>
          </a:p>
        </p:txBody>
      </p:sp>
      <p:graphicFrame>
        <p:nvGraphicFramePr>
          <p:cNvPr id="6" name="Table 5">
            <a:extLst>
              <a:ext uri="{FF2B5EF4-FFF2-40B4-BE49-F238E27FC236}">
                <a16:creationId xmlns:a16="http://schemas.microsoft.com/office/drawing/2014/main" id="{DA32633D-9765-C6DB-E798-C5BCA9CE0403}"/>
              </a:ext>
            </a:extLst>
          </p:cNvPr>
          <p:cNvGraphicFramePr>
            <a:graphicFrameLocks noGrp="1"/>
          </p:cNvGraphicFramePr>
          <p:nvPr>
            <p:extLst>
              <p:ext uri="{D42A27DB-BD31-4B8C-83A1-F6EECF244321}">
                <p14:modId xmlns:p14="http://schemas.microsoft.com/office/powerpoint/2010/main" val="1108458623"/>
              </p:ext>
            </p:extLst>
          </p:nvPr>
        </p:nvGraphicFramePr>
        <p:xfrm>
          <a:off x="457200" y="2070100"/>
          <a:ext cx="9105900" cy="4076704"/>
        </p:xfrm>
        <a:graphic>
          <a:graphicData uri="http://schemas.openxmlformats.org/drawingml/2006/table">
            <a:tbl>
              <a:tblPr>
                <a:tableStyleId>{5C22544A-7EE6-4342-B048-85BDC9FD1C3A}</a:tableStyleId>
              </a:tblPr>
              <a:tblGrid>
                <a:gridCol w="1282700">
                  <a:extLst>
                    <a:ext uri="{9D8B030D-6E8A-4147-A177-3AD203B41FA5}">
                      <a16:colId xmlns:a16="http://schemas.microsoft.com/office/drawing/2014/main" val="888716844"/>
                    </a:ext>
                  </a:extLst>
                </a:gridCol>
                <a:gridCol w="5461000">
                  <a:extLst>
                    <a:ext uri="{9D8B030D-6E8A-4147-A177-3AD203B41FA5}">
                      <a16:colId xmlns:a16="http://schemas.microsoft.com/office/drawing/2014/main" val="4053077161"/>
                    </a:ext>
                  </a:extLst>
                </a:gridCol>
                <a:gridCol w="2362200">
                  <a:extLst>
                    <a:ext uri="{9D8B030D-6E8A-4147-A177-3AD203B41FA5}">
                      <a16:colId xmlns:a16="http://schemas.microsoft.com/office/drawing/2014/main" val="2358247911"/>
                    </a:ext>
                  </a:extLst>
                </a:gridCol>
              </a:tblGrid>
              <a:tr h="325438">
                <a:tc rowSpan="4">
                  <a:txBody>
                    <a:bodyPr/>
                    <a:lstStyle/>
                    <a:p>
                      <a:r>
                        <a:rPr lang="en-US" sz="1100">
                          <a:solidFill>
                            <a:schemeClr val="accent3"/>
                          </a:solidFill>
                          <a:latin typeface="Avenir LT 65 Medium" panose="020B0603020000020003" pitchFamily="34" charset="0"/>
                        </a:rPr>
                        <a:t>Market beat</a:t>
                      </a:r>
                      <a:br>
                        <a:rPr lang="en-US" sz="1100">
                          <a:solidFill>
                            <a:schemeClr val="accent3"/>
                          </a:solidFill>
                          <a:latin typeface="Avenir LT 65 Medium" panose="020B0603020000020003" pitchFamily="34" charset="0"/>
                        </a:rPr>
                      </a:br>
                      <a:r>
                        <a:rPr lang="en-US" sz="1100">
                          <a:solidFill>
                            <a:schemeClr val="accent3"/>
                          </a:solidFill>
                          <a:latin typeface="Avenir LT 65 Medium" panose="020B0603020000020003" pitchFamily="34" charset="0"/>
                        </a:rPr>
                        <a:t>T-bills</a:t>
                      </a:r>
                    </a:p>
                  </a:txBody>
                  <a:tcPr marL="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a:txBody>
                    <a:bodyPr/>
                    <a:lstStyle/>
                    <a:p>
                      <a:r>
                        <a:rPr lang="en-US" sz="900"/>
                        <a:t>15 Years</a:t>
                      </a:r>
                    </a:p>
                  </a:txBody>
                  <a:tcPr marL="0" marR="0" marT="0" marB="254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rowSpan="4">
                  <a:txBody>
                    <a:bodyPr/>
                    <a:lstStyle/>
                    <a:p>
                      <a:pPr marL="0" marR="0" lvl="0" indent="0" algn="l" defTabSz="1018824" rtl="0" eaLnBrk="1" fontAlgn="auto" latinLnBrk="0" hangingPunct="1">
                        <a:lnSpc>
                          <a:spcPct val="100000"/>
                        </a:lnSpc>
                        <a:spcBef>
                          <a:spcPct val="0"/>
                        </a:spcBef>
                        <a:spcAft>
                          <a:spcPts val="300"/>
                        </a:spcAft>
                        <a:buClrTx/>
                        <a:buSzTx/>
                        <a:buFontTx/>
                        <a:buNone/>
                        <a:defRPr/>
                      </a:pPr>
                      <a:endParaRPr lang="en-US" sz="500" b="0">
                        <a:solidFill>
                          <a:schemeClr val="tx1">
                            <a:lumMod val="75000"/>
                            <a:lumOff val="25000"/>
                          </a:schemeClr>
                        </a:solidFill>
                        <a:latin typeface="Arial Narrow" pitchFamily="34" charset="0"/>
                      </a:endParaRPr>
                    </a:p>
                    <a:p>
                      <a:pPr marL="0" marR="0" lvl="0" indent="0" algn="l" defTabSz="1018824" rtl="0" eaLnBrk="1" fontAlgn="auto" latinLnBrk="0" hangingPunct="1">
                        <a:lnSpc>
                          <a:spcPct val="100000"/>
                        </a:lnSpc>
                        <a:spcBef>
                          <a:spcPct val="0"/>
                        </a:spcBef>
                        <a:spcAft>
                          <a:spcPts val="300"/>
                        </a:spcAft>
                        <a:buClrTx/>
                        <a:buSzTx/>
                        <a:buFontTx/>
                        <a:buNone/>
                        <a:defRPr/>
                      </a:pPr>
                      <a:r>
                        <a:rPr lang="en-US" sz="800" b="0">
                          <a:solidFill>
                            <a:schemeClr val="tx1">
                              <a:lumMod val="75000"/>
                              <a:lumOff val="25000"/>
                            </a:schemeClr>
                          </a:solidFill>
                          <a:latin typeface="Arial Narrow" pitchFamily="34" charset="0"/>
                        </a:rPr>
                        <a:t>Overlapping Periods: July 1926–December 2025</a:t>
                      </a:r>
                    </a:p>
                    <a:p>
                      <a:pPr>
                        <a:spcBef>
                          <a:spcPct val="0"/>
                        </a:spcBef>
                      </a:pPr>
                      <a:r>
                        <a:rPr lang="en-US" sz="800" b="1">
                          <a:solidFill>
                            <a:schemeClr val="tx1">
                              <a:lumMod val="75000"/>
                              <a:lumOff val="25000"/>
                            </a:schemeClr>
                          </a:solidFill>
                          <a:latin typeface="Arial Narrow" pitchFamily="34" charset="0"/>
                        </a:rPr>
                        <a:t>Market</a:t>
                      </a:r>
                      <a:r>
                        <a:rPr lang="en-US" sz="800" b="0">
                          <a:solidFill>
                            <a:schemeClr val="tx1">
                              <a:lumMod val="75000"/>
                              <a:lumOff val="25000"/>
                            </a:schemeClr>
                          </a:solidFill>
                          <a:latin typeface="Arial Narrow" pitchFamily="34" charset="0"/>
                        </a:rPr>
                        <a:t> is Fama/French Total US Market Research Index. </a:t>
                      </a:r>
                      <a:r>
                        <a:rPr lang="en-US" sz="800" b="1">
                          <a:solidFill>
                            <a:schemeClr val="tx1">
                              <a:lumMod val="75000"/>
                              <a:lumOff val="25000"/>
                            </a:schemeClr>
                          </a:solidFill>
                          <a:latin typeface="Arial Narrow" pitchFamily="34" charset="0"/>
                        </a:rPr>
                        <a:t>T‑Bills</a:t>
                      </a:r>
                      <a:r>
                        <a:rPr lang="en-US" sz="800" b="0">
                          <a:solidFill>
                            <a:schemeClr val="tx1">
                              <a:lumMod val="75000"/>
                              <a:lumOff val="25000"/>
                            </a:schemeClr>
                          </a:solidFill>
                          <a:latin typeface="Arial Narrow" pitchFamily="34" charset="0"/>
                        </a:rPr>
                        <a:t> is One-Month US Treasury Bills. There are 1,015 overlapping 15-year periods, 1,075 overlapping 10-year periods, 1,135 overlapping 5-year periods, and 1,183 overlapping 1-year periods.</a:t>
                      </a:r>
                    </a:p>
                  </a:txBody>
                  <a:tcPr marL="0" marR="0" marT="25400" marB="254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3104962324"/>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10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6944198"/>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5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78440551"/>
                  </a:ext>
                </a:extLst>
              </a:tr>
              <a:tr h="325438">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1 Year</a:t>
                      </a:r>
                    </a:p>
                  </a:txBody>
                  <a:tcPr marL="0" marR="0" marT="127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2088588210"/>
                  </a:ext>
                </a:extLst>
              </a:tr>
              <a:tr h="325438">
                <a:tc rowSpan="4">
                  <a:txBody>
                    <a:bodyPr/>
                    <a:lstStyle/>
                    <a:p>
                      <a:r>
                        <a:rPr lang="en-US" sz="1100">
                          <a:solidFill>
                            <a:schemeClr val="accent3"/>
                          </a:solidFill>
                          <a:latin typeface="Avenir LT 65 Medium" panose="020B0603020000020003" pitchFamily="34" charset="0"/>
                        </a:rPr>
                        <a:t>Small Cap beat</a:t>
                      </a:r>
                      <a:br>
                        <a:rPr lang="en-US" sz="1100">
                          <a:solidFill>
                            <a:schemeClr val="accent3"/>
                          </a:solidFill>
                          <a:latin typeface="Avenir LT 65 Medium" panose="020B0603020000020003" pitchFamily="34" charset="0"/>
                        </a:rPr>
                      </a:br>
                      <a:r>
                        <a:rPr lang="en-US" sz="1100">
                          <a:solidFill>
                            <a:schemeClr val="accent3"/>
                          </a:solidFill>
                          <a:latin typeface="Avenir LT 65 Medium" panose="020B0603020000020003" pitchFamily="34" charset="0"/>
                        </a:rPr>
                        <a:t>Large Cap</a:t>
                      </a:r>
                    </a:p>
                  </a:txBody>
                  <a:tcPr marL="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a:txBody>
                    <a:bodyPr/>
                    <a:lstStyle/>
                    <a:p>
                      <a:r>
                        <a:rPr lang="en-US" sz="900"/>
                        <a:t>15 Years</a:t>
                      </a:r>
                    </a:p>
                  </a:txBody>
                  <a:tcPr marL="0" marR="0" marT="0" marB="254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rowSpan="4">
                  <a:txBody>
                    <a:bodyPr/>
                    <a:lstStyle/>
                    <a:p>
                      <a:pPr marL="0" marR="0" lvl="0" indent="0" algn="l" defTabSz="1018824" rtl="0" eaLnBrk="1" fontAlgn="auto" latinLnBrk="0" hangingPunct="1">
                        <a:lnSpc>
                          <a:spcPct val="100000"/>
                        </a:lnSpc>
                        <a:spcBef>
                          <a:spcPct val="0"/>
                        </a:spcBef>
                        <a:spcAft>
                          <a:spcPts val="300"/>
                        </a:spcAft>
                        <a:buClrTx/>
                        <a:buSzTx/>
                        <a:buFontTx/>
                        <a:buNone/>
                        <a:defRPr/>
                      </a:pPr>
                      <a:endParaRPr lang="en-US" sz="500" b="0">
                        <a:solidFill>
                          <a:schemeClr val="tx1">
                            <a:lumMod val="75000"/>
                            <a:lumOff val="25000"/>
                          </a:schemeClr>
                        </a:solidFill>
                        <a:latin typeface="Arial Narrow" pitchFamily="34" charset="0"/>
                      </a:endParaRPr>
                    </a:p>
                    <a:p>
                      <a:pPr marL="0" marR="0" lvl="0" indent="0" algn="l" defTabSz="1018824" rtl="0" eaLnBrk="1" fontAlgn="auto" latinLnBrk="0" hangingPunct="1">
                        <a:lnSpc>
                          <a:spcPct val="100000"/>
                        </a:lnSpc>
                        <a:spcBef>
                          <a:spcPct val="0"/>
                        </a:spcBef>
                        <a:spcAft>
                          <a:spcPts val="300"/>
                        </a:spcAft>
                        <a:buClrTx/>
                        <a:buSzTx/>
                        <a:buFontTx/>
                        <a:buNone/>
                        <a:defRPr/>
                      </a:pP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Overlapping Periods: June 1927–December 2025</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Small</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Dimensional US Small Cap Index. </a:t>
                      </a: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Large</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S&amp;P 500 Index. There are 1,004 overlapping 15-year periods, 1,064 overlapping 10-year periods, 1,124 overlapping 5-year periods, and 1,172 overlapping 1-year periods.</a:t>
                      </a:r>
                    </a:p>
                  </a:txBody>
                  <a:tcPr marL="0" marR="0" marT="25400" marB="254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621022525"/>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10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50757750"/>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5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259497995"/>
                  </a:ext>
                </a:extLst>
              </a:tr>
              <a:tr h="325438">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1 Year</a:t>
                      </a:r>
                    </a:p>
                  </a:txBody>
                  <a:tcPr marL="0" marR="0" marT="254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1302979266"/>
                  </a:ext>
                </a:extLst>
              </a:tr>
              <a:tr h="325438">
                <a:tc rowSpan="4">
                  <a:txBody>
                    <a:bodyPr/>
                    <a:lstStyle/>
                    <a:p>
                      <a:r>
                        <a:rPr lang="en-US" sz="1100">
                          <a:solidFill>
                            <a:schemeClr val="accent3"/>
                          </a:solidFill>
                          <a:latin typeface="Avenir LT 65 Medium" panose="020B0603020000020003" pitchFamily="34" charset="0"/>
                        </a:rPr>
                        <a:t>Value beat</a:t>
                      </a:r>
                      <a:br>
                        <a:rPr lang="en-US" sz="1100">
                          <a:solidFill>
                            <a:schemeClr val="accent3"/>
                          </a:solidFill>
                          <a:latin typeface="Avenir LT 65 Medium" panose="020B0603020000020003" pitchFamily="34" charset="0"/>
                        </a:rPr>
                      </a:br>
                      <a:r>
                        <a:rPr lang="en-US" sz="1100">
                          <a:solidFill>
                            <a:schemeClr val="accent3"/>
                          </a:solidFill>
                          <a:latin typeface="Avenir LT 65 Medium" panose="020B0603020000020003" pitchFamily="34" charset="0"/>
                        </a:rPr>
                        <a:t>Growth</a:t>
                      </a:r>
                    </a:p>
                  </a:txBody>
                  <a:tcPr marL="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a:txBody>
                    <a:bodyPr/>
                    <a:lstStyle/>
                    <a:p>
                      <a:r>
                        <a:rPr lang="en-US" sz="900"/>
                        <a:t>15 Years</a:t>
                      </a:r>
                    </a:p>
                  </a:txBody>
                  <a:tcPr marL="0" marR="0" marT="0" marB="254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rowSpan="4">
                  <a:txBody>
                    <a:bodyPr/>
                    <a:lstStyle/>
                    <a:p>
                      <a:pPr marL="0" marR="0" lvl="0" indent="0" algn="l" defTabSz="1018824" rtl="0" eaLnBrk="1" fontAlgn="auto" latinLnBrk="0" hangingPunct="1">
                        <a:lnSpc>
                          <a:spcPct val="100000"/>
                        </a:lnSpc>
                        <a:spcBef>
                          <a:spcPct val="0"/>
                        </a:spcBef>
                        <a:spcAft>
                          <a:spcPts val="300"/>
                        </a:spcAft>
                        <a:buClrTx/>
                        <a:buSzTx/>
                        <a:buFontTx/>
                        <a:buNone/>
                        <a:defRPr/>
                      </a:pPr>
                      <a:endParaRPr lang="en-US" sz="500" b="0">
                        <a:solidFill>
                          <a:schemeClr val="tx1">
                            <a:lumMod val="75000"/>
                            <a:lumOff val="25000"/>
                          </a:schemeClr>
                        </a:solidFill>
                        <a:latin typeface="Arial Narrow" pitchFamily="34" charset="0"/>
                      </a:endParaRPr>
                    </a:p>
                    <a:p>
                      <a:pPr marL="0" marR="0" lvl="0" indent="0" algn="l" defTabSz="1018824" rtl="0" eaLnBrk="1" fontAlgn="auto" latinLnBrk="0" hangingPunct="1">
                        <a:lnSpc>
                          <a:spcPct val="100000"/>
                        </a:lnSpc>
                        <a:spcBef>
                          <a:spcPct val="0"/>
                        </a:spcBef>
                        <a:spcAft>
                          <a:spcPts val="300"/>
                        </a:spcAft>
                        <a:buClrTx/>
                        <a:buSzTx/>
                        <a:buFontTx/>
                        <a:buNone/>
                        <a:defRPr/>
                      </a:pP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Overlapping Periods: July 1926–December 2025</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Value</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Fama/French US Value Research Index. </a:t>
                      </a: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Growth</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Fama/French US Growth Research Index. There are 1,015 overlapping 15-year periods, 1,075 overlapping 10-year periods, 1,135 overlapping 5-year periods, and 1,183 overlapping 1-year periods.</a:t>
                      </a:r>
                    </a:p>
                  </a:txBody>
                  <a:tcPr marL="0" marR="0" marT="25400" marB="254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1300694423"/>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10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00545407"/>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5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719153095"/>
                  </a:ext>
                </a:extLst>
              </a:tr>
              <a:tr h="325438">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1 Year</a:t>
                      </a:r>
                    </a:p>
                  </a:txBody>
                  <a:tcPr marL="0" marR="0" marT="254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A6A6A6"/>
                      </a:solidFill>
                      <a:prstDash val="solid"/>
                      <a:round/>
                      <a:headEnd type="none" w="med" len="med"/>
                      <a:tailEnd type="none" w="med" len="med"/>
                    </a:lnB>
                    <a:noFill/>
                  </a:tcPr>
                </a:tc>
                <a:extLst>
                  <a:ext uri="{0D108BD9-81ED-4DB2-BD59-A6C34878D82A}">
                    <a16:rowId xmlns:a16="http://schemas.microsoft.com/office/drawing/2014/main" val="1478182502"/>
                  </a:ext>
                </a:extLst>
              </a:tr>
              <a:tr h="325438">
                <a:tc rowSpan="4">
                  <a:txBody>
                    <a:bodyPr/>
                    <a:lstStyle/>
                    <a:p>
                      <a:r>
                        <a:rPr lang="en-US" sz="1100">
                          <a:solidFill>
                            <a:schemeClr val="accent3"/>
                          </a:solidFill>
                          <a:latin typeface="Avenir LT 65 Medium" panose="020B0603020000020003" pitchFamily="34" charset="0"/>
                        </a:rPr>
                        <a:t>High Prof. beat</a:t>
                      </a:r>
                      <a:br>
                        <a:rPr lang="en-US" sz="1100">
                          <a:solidFill>
                            <a:schemeClr val="accent3"/>
                          </a:solidFill>
                          <a:latin typeface="Avenir LT 65 Medium" panose="020B0603020000020003" pitchFamily="34" charset="0"/>
                        </a:rPr>
                      </a:br>
                      <a:r>
                        <a:rPr lang="en-US" sz="1100">
                          <a:solidFill>
                            <a:schemeClr val="accent3"/>
                          </a:solidFill>
                          <a:latin typeface="Avenir LT 65 Medium" panose="020B0603020000020003" pitchFamily="34" charset="0"/>
                        </a:rPr>
                        <a:t>Low Prof.</a:t>
                      </a:r>
                    </a:p>
                  </a:txBody>
                  <a:tcPr marL="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15 Years</a:t>
                      </a:r>
                    </a:p>
                  </a:txBody>
                  <a:tcPr marL="0" marR="0" marT="0" marB="254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tc rowSpan="4">
                  <a:txBody>
                    <a:bodyPr/>
                    <a:lstStyle/>
                    <a:p>
                      <a:pPr marL="0" marR="0" lvl="0" indent="0" algn="l" defTabSz="1018824" rtl="0" eaLnBrk="1" fontAlgn="auto" latinLnBrk="0" hangingPunct="1">
                        <a:lnSpc>
                          <a:spcPct val="100000"/>
                        </a:lnSpc>
                        <a:spcBef>
                          <a:spcPct val="0"/>
                        </a:spcBef>
                        <a:spcAft>
                          <a:spcPts val="300"/>
                        </a:spcAft>
                        <a:buClrTx/>
                        <a:buSzTx/>
                        <a:buFontTx/>
                        <a:buNone/>
                        <a:defRPr/>
                      </a:pPr>
                      <a:endParaRPr lang="en-US" sz="500" b="0">
                        <a:solidFill>
                          <a:schemeClr val="tx1">
                            <a:lumMod val="75000"/>
                            <a:lumOff val="25000"/>
                          </a:schemeClr>
                        </a:solidFill>
                        <a:latin typeface="Arial Narrow" pitchFamily="34" charset="0"/>
                      </a:endParaRPr>
                    </a:p>
                    <a:p>
                      <a:pPr marL="0" marR="0" lvl="0" indent="0" algn="l" defTabSz="1018824" rtl="0" eaLnBrk="1" fontAlgn="auto" latinLnBrk="0" hangingPunct="1">
                        <a:lnSpc>
                          <a:spcPct val="100000"/>
                        </a:lnSpc>
                        <a:spcBef>
                          <a:spcPct val="0"/>
                        </a:spcBef>
                        <a:spcAft>
                          <a:spcPts val="300"/>
                        </a:spcAft>
                        <a:buClrTx/>
                        <a:buSzTx/>
                        <a:buFontTx/>
                        <a:buNone/>
                        <a:defRPr/>
                      </a:pP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Overlapping Periods: July 1963–December 2025</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High</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Fama/French US High Profitability Index. </a:t>
                      </a:r>
                      <a:r>
                        <a:rPr kumimoji="0" lang="en-US" sz="800" b="1"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Low</a:t>
                      </a:r>
                      <a:r>
                        <a:rPr kumimoji="0" lang="en-US" sz="800" b="0" i="0" u="none" strike="noStrike" kern="1200" cap="none" spc="0" normalizeH="0" baseline="0" noProof="0">
                          <a:ln>
                            <a:noFill/>
                          </a:ln>
                          <a:solidFill>
                            <a:schemeClr val="tx1">
                              <a:lumMod val="75000"/>
                              <a:lumOff val="25000"/>
                            </a:schemeClr>
                          </a:solidFill>
                          <a:effectLst/>
                          <a:uLnTx/>
                          <a:uFillTx/>
                          <a:latin typeface="Arial Narrow" pitchFamily="34" charset="0"/>
                          <a:ea typeface="+mn-ea"/>
                          <a:cs typeface="+mn-cs"/>
                        </a:rPr>
                        <a:t> is Fama/French US Low Profitability Index. There are 571 overlapping 15-year periods, 631 overlapping 10-year periods, 691 overlapping 5-year periods, and 739 overlapping 1-year periods.</a:t>
                      </a:r>
                    </a:p>
                  </a:txBody>
                  <a:tcPr marL="0" marR="0" marT="25400" marB="254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A6A6A6"/>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35563508"/>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10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52947794"/>
                  </a:ext>
                </a:extLst>
              </a:tr>
              <a:tr h="184150">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5 Years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0843481"/>
                  </a:ext>
                </a:extLst>
              </a:tr>
              <a:tr h="325438">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900"/>
                        <a:t>  1 Year</a:t>
                      </a:r>
                    </a:p>
                  </a:txBody>
                  <a:tcPr marL="0" marR="0" marT="2540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en-US" sz="90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580865470"/>
                  </a:ext>
                </a:extLst>
              </a:tr>
            </a:tbl>
          </a:graphicData>
        </a:graphic>
      </p:graphicFrame>
      <p:graphicFrame>
        <p:nvGraphicFramePr>
          <p:cNvPr id="5" name="Chart 4">
            <a:extLst>
              <a:ext uri="{FF2B5EF4-FFF2-40B4-BE49-F238E27FC236}">
                <a16:creationId xmlns:a16="http://schemas.microsoft.com/office/drawing/2014/main" id="{DA4DA76B-6EFA-A935-009D-E7DD083EC3D1}"/>
              </a:ext>
            </a:extLst>
          </p:cNvPr>
          <p:cNvGraphicFramePr/>
          <p:nvPr>
            <p:extLst>
              <p:ext uri="{D42A27DB-BD31-4B8C-83A1-F6EECF244321}">
                <p14:modId xmlns:p14="http://schemas.microsoft.com/office/powerpoint/2010/main" val="2711254784"/>
              </p:ext>
            </p:extLst>
          </p:nvPr>
        </p:nvGraphicFramePr>
        <p:xfrm>
          <a:off x="1678134" y="1859363"/>
          <a:ext cx="5560586" cy="4751027"/>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153F3C8-10A0-3285-C93A-B2C223DF2DE4}"/>
              </a:ext>
            </a:extLst>
          </p:cNvPr>
          <p:cNvSpPr>
            <a:spLocks noGrp="1"/>
          </p:cNvSpPr>
          <p:nvPr>
            <p:ph type="sldNum" sz="quarter" idx="11"/>
          </p:nvPr>
        </p:nvSpPr>
        <p:spPr>
          <a:xfrm>
            <a:off x="9582925" y="7037899"/>
            <a:ext cx="493776" cy="302514"/>
          </a:xfrm>
        </p:spPr>
        <p:txBody>
          <a:bodyPr/>
          <a:lstStyle/>
          <a:p>
            <a:fld id="{2034FC25-B418-4D16-BAD8-8F5CA44C04B9}" type="slidenum">
              <a:rPr lang="en-US" smtClean="0"/>
              <a:t>35</a:t>
            </a:fld>
            <a:endParaRPr lang="en-US"/>
          </a:p>
        </p:txBody>
      </p:sp>
    </p:spTree>
    <p:custDataLst>
      <p:tags r:id="rId1"/>
    </p:custDataLst>
    <p:extLst>
      <p:ext uri="{BB962C8B-B14F-4D97-AF65-F5344CB8AC3E}">
        <p14:creationId xmlns:p14="http://schemas.microsoft.com/office/powerpoint/2010/main" val="55020034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ssetID" descr="svtx:content/slide/@id">
            <a:extLst>
              <a:ext uri="{FF2B5EF4-FFF2-40B4-BE49-F238E27FC236}">
                <a16:creationId xmlns:a16="http://schemas.microsoft.com/office/drawing/2014/main" id="{3A412FEA-B44C-4E8B-9E23-162FA1ABE906}"/>
              </a:ext>
            </a:extLst>
          </p:cNvPr>
          <p:cNvSpPr>
            <a:spLocks noGrp="1" noRot="1" noMove="1" noResize="1" noEditPoints="1" noAdjustHandles="1" noChangeArrowheads="1" noChangeShapeType="1"/>
          </p:cNvSpPr>
          <p:nvPr>
            <p:ph type="body" sz="quarter" idx="20"/>
          </p:nvPr>
        </p:nvSpPr>
        <p:spPr>
          <a:xfrm>
            <a:off x="8308381" y="7324918"/>
            <a:ext cx="1744824" cy="237931"/>
          </a:xfrm>
        </p:spPr>
        <p:txBody>
          <a:bodyPr/>
          <a:lstStyle/>
          <a:p>
            <a:r>
              <a:rPr lang="en-US"/>
              <a:t>20963</a:t>
            </a:r>
          </a:p>
        </p:txBody>
      </p:sp>
      <p:sp>
        <p:nvSpPr>
          <p:cNvPr id="6" name="Slide Number Placeholder 5">
            <a:extLst>
              <a:ext uri="{FF2B5EF4-FFF2-40B4-BE49-F238E27FC236}">
                <a16:creationId xmlns:a16="http://schemas.microsoft.com/office/drawing/2014/main" id="{D33F664F-2CFC-49D5-8E07-4BC03566354A}"/>
              </a:ext>
            </a:extLst>
          </p:cNvPr>
          <p:cNvSpPr>
            <a:spLocks noGrp="1"/>
          </p:cNvSpPr>
          <p:nvPr>
            <p:ph type="sldNum" sz="quarter" idx="11"/>
          </p:nvPr>
        </p:nvSpPr>
        <p:spPr/>
        <p:txBody>
          <a:bodyPr/>
          <a:lstStyle/>
          <a:p>
            <a:pPr marL="0" marR="0" lvl="0" indent="0" algn="l" defTabSz="1018824" rtl="0" eaLnBrk="1" fontAlgn="auto"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mn-ea"/>
                <a:cs typeface="+mn-cs"/>
              </a:rPr>
              <a:pPr marL="0" marR="0" lvl="0" indent="0" algn="l" defTabSz="1018824" rtl="0" eaLnBrk="1" fontAlgn="auto" latinLnBrk="0" hangingPunct="1">
                <a:lnSpc>
                  <a:spcPct val="100000"/>
                </a:lnSpc>
                <a:spcBef>
                  <a:spcPct val="0"/>
                </a:spcBef>
                <a:spcAft>
                  <a:spcPct val="0"/>
                </a:spcAft>
                <a:buClrTx/>
                <a:buSzTx/>
                <a:buFontTx/>
                <a:buNone/>
                <a:defRPr/>
              </a:pPr>
              <a:t>36</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mn-ea"/>
              <a:cs typeface="+mn-cs"/>
            </a:endParaRPr>
          </a:p>
        </p:txBody>
      </p:sp>
      <p:sp>
        <p:nvSpPr>
          <p:cNvPr id="25" name="Title 1">
            <a:extLst>
              <a:ext uri="{FF2B5EF4-FFF2-40B4-BE49-F238E27FC236}">
                <a16:creationId xmlns:a16="http://schemas.microsoft.com/office/drawing/2014/main" id="{F456678A-D1D3-404A-BBB4-0F59DF3EA3DA}"/>
              </a:ext>
            </a:extLst>
          </p:cNvPr>
          <p:cNvSpPr>
            <a:spLocks noGrp="1"/>
          </p:cNvSpPr>
          <p:nvPr>
            <p:ph type="title"/>
          </p:nvPr>
        </p:nvSpPr>
        <p:spPr>
          <a:xfrm>
            <a:off x="361950" y="821078"/>
            <a:ext cx="9372600" cy="498258"/>
          </a:xfrm>
        </p:spPr>
        <p:txBody>
          <a:bodyPr/>
          <a:lstStyle/>
          <a:p>
            <a:r>
              <a:rPr lang="en-US"/>
              <a:t>A Broad Range of Outcomes for the Industry</a:t>
            </a:r>
          </a:p>
        </p:txBody>
      </p:sp>
      <p:sp>
        <p:nvSpPr>
          <p:cNvPr id="26" name="Text Placeholder 2">
            <a:extLst>
              <a:ext uri="{FF2B5EF4-FFF2-40B4-BE49-F238E27FC236}">
                <a16:creationId xmlns:a16="http://schemas.microsoft.com/office/drawing/2014/main" id="{14F6319D-21D9-4D07-83E7-CCCED0960AD8}"/>
              </a:ext>
            </a:extLst>
          </p:cNvPr>
          <p:cNvSpPr>
            <a:spLocks noGrp="1"/>
          </p:cNvSpPr>
          <p:nvPr>
            <p:ph type="body" sz="quarter" idx="13"/>
          </p:nvPr>
        </p:nvSpPr>
        <p:spPr>
          <a:xfrm>
            <a:off x="361950" y="1226512"/>
            <a:ext cx="9418320" cy="453771"/>
          </a:xfrm>
        </p:spPr>
        <p:txBody>
          <a:bodyPr/>
          <a:lstStyle/>
          <a:p>
            <a:r>
              <a:rPr lang="en-US"/>
              <a:t>Excess annualized compound returns for active funds, 20-year period ending December 31, 2025</a:t>
            </a:r>
          </a:p>
        </p:txBody>
      </p:sp>
      <p:sp>
        <p:nvSpPr>
          <p:cNvPr id="27" name="Text Placeholder 3">
            <a:extLst>
              <a:ext uri="{FF2B5EF4-FFF2-40B4-BE49-F238E27FC236}">
                <a16:creationId xmlns:a16="http://schemas.microsoft.com/office/drawing/2014/main" id="{9489106B-DFDD-4CA5-B44D-981293F1D818}"/>
              </a:ext>
            </a:extLst>
          </p:cNvPr>
          <p:cNvSpPr>
            <a:spLocks noGrp="1"/>
          </p:cNvSpPr>
          <p:nvPr>
            <p:ph type="body" sz="quarter" idx="15"/>
          </p:nvPr>
        </p:nvSpPr>
        <p:spPr>
          <a:xfrm>
            <a:off x="383456" y="7037898"/>
            <a:ext cx="9144000" cy="282437"/>
          </a:xfrm>
        </p:spPr>
        <p:txBody>
          <a:bodyPr/>
          <a:lstStyle/>
          <a:p>
            <a:r>
              <a:rPr lang="en-US" b="1">
                <a:latin typeface="Arial Narrow"/>
              </a:rPr>
              <a:t>Performance data shown represents past performance and is no guarantee of future results. </a:t>
            </a:r>
            <a:r>
              <a:rPr lang="en-US"/>
              <a:t>The sample includes 4,611 funds available at the beginning of the 20-year period ending December 31, 2025</a:t>
            </a:r>
            <a:r>
              <a:rPr lang="en-US">
                <a:latin typeface="Arial Narrow"/>
              </a:rPr>
              <a:t>. Survivors are funds that had returns for every month in the sample period. Outperformers (winner funds) are funds that survived the sample period and whose cumulative net return over the period exceeded that of their respective benchmark. Each fund is evaluated relative to its respective primary prospectus benchmark. Where the full series of primary prospectus benchmark returns is unavailable, non-Dimensional funds are instead evaluated relative to their Morningstar category index. </a:t>
            </a:r>
            <a:r>
              <a:rPr lang="en-US"/>
              <a:t>Observations are ordered by the magnitude of the return difference. </a:t>
            </a:r>
            <a:r>
              <a:rPr lang="en-US">
                <a:latin typeface="Arial Narrow"/>
              </a:rPr>
              <a:t>See "Dimensional vs. the Industry Appendix" for more information. </a:t>
            </a:r>
          </a:p>
          <a:p>
            <a:r>
              <a:rPr lang="en-US">
                <a:latin typeface="Arial Narrow"/>
              </a:rPr>
              <a:t>1. Dimensional fund data provided by the fund accountant. Dimensional funds or sub-advised funds whose access is or previously was limited to certain investors are excluded.</a:t>
            </a:r>
          </a:p>
          <a:p>
            <a:r>
              <a:rPr lang="en-US">
                <a:latin typeface="Arial Narrow"/>
              </a:rPr>
              <a:t>2. US-domiciled, USD-denominated open-end and exchange-traded fund data is provided by Morningstar.</a:t>
            </a:r>
          </a:p>
        </p:txBody>
      </p:sp>
      <p:sp>
        <p:nvSpPr>
          <p:cNvPr id="28" name="Slide Number Placeholder 5">
            <a:extLst>
              <a:ext uri="{FF2B5EF4-FFF2-40B4-BE49-F238E27FC236}">
                <a16:creationId xmlns:a16="http://schemas.microsoft.com/office/drawing/2014/main" id="{47476660-CAD0-4A21-86B1-F4908D21A845}"/>
              </a:ext>
            </a:extLst>
          </p:cNvPr>
          <p:cNvSpPr txBox="1"/>
          <p:nvPr/>
        </p:nvSpPr>
        <p:spPr>
          <a:xfrm>
            <a:off x="9582925" y="7037899"/>
            <a:ext cx="493776" cy="302514"/>
          </a:xfrm>
          <a:prstGeom prst="rect">
            <a:avLst/>
          </a:prstGeom>
        </p:spPr>
        <p:txBody>
          <a:bodyPr lIns="0" tIns="45720" rIns="0" bIns="45720" anchor="b"/>
          <a:lstStyle>
            <a:defPPr>
              <a:defRPr lang="en-US"/>
            </a:defPPr>
            <a:lvl1pPr marL="0" algn="l" defTabSz="914400" rtl="0" eaLnBrk="1" fontAlgn="base" latinLnBrk="0" hangingPunct="1">
              <a:spcBef>
                <a:spcPct val="0"/>
              </a:spcBef>
              <a:spcAft>
                <a:spcPct val="0"/>
              </a:spcAft>
              <a:defRPr sz="1000" kern="1200">
                <a:solidFill>
                  <a:schemeClr val="tx1">
                    <a:lumMod val="65000"/>
                    <a:lumOff val="35000"/>
                  </a:schemeClr>
                </a:solidFill>
                <a:latin typeface="Avenir LT 55 Roman" panose="020B0503020000020003" pitchFamily="34" charset="0"/>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fld id="{2034FC25-B418-4D16-BAD8-8F5CA44C04B9}" type="slidenum">
              <a:rPr lang="en-US" smtClean="0"/>
              <a:t>36</a:t>
            </a:fld>
            <a:endParaRPr lang="en-US"/>
          </a:p>
        </p:txBody>
      </p:sp>
      <p:sp>
        <p:nvSpPr>
          <p:cNvPr id="10" name="Rectangle 9">
            <a:extLst>
              <a:ext uri="{FF2B5EF4-FFF2-40B4-BE49-F238E27FC236}">
                <a16:creationId xmlns:a16="http://schemas.microsoft.com/office/drawing/2014/main" id="{30E92993-AE63-3C41-1136-4CE2A6F95B77}"/>
              </a:ext>
            </a:extLst>
          </p:cNvPr>
          <p:cNvSpPr/>
          <p:nvPr/>
        </p:nvSpPr>
        <p:spPr>
          <a:xfrm>
            <a:off x="6955508" y="4121944"/>
            <a:ext cx="2259599" cy="1982024"/>
          </a:xfrm>
          <a:prstGeom prst="rect">
            <a:avLst/>
          </a:prstGeom>
          <a:solidFill>
            <a:srgbClr val="E7FBFC">
              <a:alpha val="7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914400"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914400"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914400"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914400"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Arial"/>
            </a:endParaRPr>
          </a:p>
        </p:txBody>
      </p:sp>
      <p:graphicFrame>
        <p:nvGraphicFramePr>
          <p:cNvPr id="11" name="Chart 10">
            <a:extLst>
              <a:ext uri="{FF2B5EF4-FFF2-40B4-BE49-F238E27FC236}">
                <a16:creationId xmlns:a16="http://schemas.microsoft.com/office/drawing/2014/main" id="{9B2F3599-9072-95DB-E122-CCA15B48B083}"/>
              </a:ext>
            </a:extLst>
          </p:cNvPr>
          <p:cNvGraphicFramePr/>
          <p:nvPr>
            <p:extLst>
              <p:ext uri="{D42A27DB-BD31-4B8C-83A1-F6EECF244321}">
                <p14:modId xmlns:p14="http://schemas.microsoft.com/office/powerpoint/2010/main" val="3060433633"/>
              </p:ext>
            </p:extLst>
          </p:nvPr>
        </p:nvGraphicFramePr>
        <p:xfrm>
          <a:off x="324678" y="2498032"/>
          <a:ext cx="9250017" cy="287572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7C3942A2-A9E6-E57D-876F-7640A2A0C7D9}"/>
              </a:ext>
            </a:extLst>
          </p:cNvPr>
          <p:cNvSpPr txBox="1"/>
          <p:nvPr/>
        </p:nvSpPr>
        <p:spPr>
          <a:xfrm>
            <a:off x="7686001" y="4579218"/>
            <a:ext cx="945895" cy="400110"/>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lang="en-US" sz="1200" b="1">
                <a:solidFill>
                  <a:schemeClr val="accent3">
                    <a:lumMod val="50000"/>
                  </a:schemeClr>
                </a:solidFill>
                <a:latin typeface="Avenir LT 55 Roman"/>
                <a:cs typeface="Arial"/>
              </a:rPr>
              <a:t>75</a:t>
            </a:r>
            <a:r>
              <a:rPr kumimoji="0" lang="en-US" sz="1200" b="1" i="0" u="none" strike="noStrike" kern="1200" cap="none" spc="0" normalizeH="0" baseline="0" noProof="0">
                <a:ln>
                  <a:noFill/>
                </a:ln>
                <a:solidFill>
                  <a:schemeClr val="accent3">
                    <a:lumMod val="50000"/>
                  </a:schemeClr>
                </a:solidFill>
                <a:effectLst/>
                <a:uLnTx/>
                <a:uFillTx/>
                <a:latin typeface="Avenir LT 55 Roman"/>
                <a:cs typeface="Arial"/>
              </a:rPr>
              <a:t>%</a:t>
            </a:r>
            <a:br>
              <a:rPr kumimoji="0" lang="en-US" sz="800" b="0" i="0" u="none" strike="noStrike" kern="1200" cap="none" spc="0" normalizeH="0" baseline="0" noProof="0">
                <a:ln>
                  <a:noFill/>
                </a:ln>
                <a:solidFill>
                  <a:srgbClr val="D4C733"/>
                </a:solidFill>
                <a:effectLst/>
                <a:uLnTx/>
                <a:uFillTx/>
                <a:latin typeface="Avenir LT 55 Roman"/>
                <a:cs typeface="Arial"/>
              </a:rPr>
            </a:br>
            <a:r>
              <a:rPr kumimoji="0" lang="en-US" sz="800" i="0" u="none" strike="noStrike" kern="1200" cap="none" spc="0" normalizeH="0" baseline="0" noProof="0">
                <a:ln>
                  <a:noFill/>
                </a:ln>
                <a:solidFill>
                  <a:schemeClr val="tx1">
                    <a:lumMod val="65000"/>
                    <a:lumOff val="35000"/>
                  </a:schemeClr>
                </a:solidFill>
                <a:effectLst/>
                <a:uLnTx/>
                <a:uFillTx/>
                <a:latin typeface="Avenir LT 55 Roman"/>
                <a:cs typeface="Arial"/>
              </a:rPr>
              <a:t>Outperformed</a:t>
            </a:r>
          </a:p>
        </p:txBody>
      </p:sp>
      <p:sp>
        <p:nvSpPr>
          <p:cNvPr id="13" name="TextBox 12">
            <a:extLst>
              <a:ext uri="{FF2B5EF4-FFF2-40B4-BE49-F238E27FC236}">
                <a16:creationId xmlns:a16="http://schemas.microsoft.com/office/drawing/2014/main" id="{BF1854AB-7E3D-B9E6-2F56-0F554B30E1BC}"/>
              </a:ext>
            </a:extLst>
          </p:cNvPr>
          <p:cNvSpPr txBox="1"/>
          <p:nvPr/>
        </p:nvSpPr>
        <p:spPr>
          <a:xfrm>
            <a:off x="5242930" y="2112973"/>
            <a:ext cx="975627" cy="400110"/>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1200" b="1" i="0" u="none" strike="noStrike" kern="1200" cap="none" spc="0" normalizeH="0" baseline="0" noProof="0">
                <a:ln>
                  <a:noFill/>
                </a:ln>
                <a:solidFill>
                  <a:schemeClr val="accent6"/>
                </a:solidFill>
                <a:effectLst/>
                <a:uLnTx/>
                <a:uFillTx/>
                <a:latin typeface="Avenir LT 55 Roman"/>
                <a:cs typeface="Arial"/>
              </a:rPr>
              <a:t>45%</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tx1">
                    <a:lumMod val="65000"/>
                    <a:lumOff val="35000"/>
                  </a:schemeClr>
                </a:solidFill>
                <a:effectLst/>
                <a:uLnTx/>
                <a:uFillTx/>
                <a:latin typeface="Avenir LT 55 Roman"/>
                <a:cs typeface="Arial"/>
              </a:rPr>
              <a:t>Survived</a:t>
            </a:r>
          </a:p>
        </p:txBody>
      </p:sp>
      <p:sp>
        <p:nvSpPr>
          <p:cNvPr id="14" name="TextBox 13">
            <a:extLst>
              <a:ext uri="{FF2B5EF4-FFF2-40B4-BE49-F238E27FC236}">
                <a16:creationId xmlns:a16="http://schemas.microsoft.com/office/drawing/2014/main" id="{8CBF9D20-56D9-1E46-9B5F-F631D83D0461}"/>
              </a:ext>
            </a:extLst>
          </p:cNvPr>
          <p:cNvSpPr txBox="1"/>
          <p:nvPr/>
        </p:nvSpPr>
        <p:spPr>
          <a:xfrm>
            <a:off x="377105" y="2112973"/>
            <a:ext cx="1213031" cy="400110"/>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1200" b="1" i="0" u="none" strike="noStrike" kern="1200" cap="none" spc="0" normalizeH="0" baseline="0" noProof="0">
                <a:ln>
                  <a:noFill/>
                </a:ln>
                <a:solidFill>
                  <a:srgbClr val="E4E4E4">
                    <a:lumMod val="50000"/>
                  </a:srgbClr>
                </a:solidFill>
                <a:effectLst/>
                <a:uLnTx/>
                <a:uFillTx/>
                <a:latin typeface="Avenir LT 55 Roman"/>
                <a:cs typeface="Arial"/>
              </a:rPr>
              <a:t>55%</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tx1">
                    <a:lumMod val="65000"/>
                    <a:lumOff val="35000"/>
                  </a:schemeClr>
                </a:solidFill>
                <a:effectLst/>
                <a:uLnTx/>
                <a:uFillTx/>
                <a:latin typeface="Avenir LT 55 Roman"/>
                <a:cs typeface="Arial"/>
              </a:rPr>
              <a:t>No Longer Exist</a:t>
            </a:r>
          </a:p>
        </p:txBody>
      </p:sp>
      <p:cxnSp>
        <p:nvCxnSpPr>
          <p:cNvPr id="15" name="Straight Connector 14">
            <a:extLst>
              <a:ext uri="{FF2B5EF4-FFF2-40B4-BE49-F238E27FC236}">
                <a16:creationId xmlns:a16="http://schemas.microsoft.com/office/drawing/2014/main" id="{95A6E318-455F-1DBB-294E-8E23D6063309}"/>
              </a:ext>
            </a:extLst>
          </p:cNvPr>
          <p:cNvCxnSpPr/>
          <p:nvPr/>
        </p:nvCxnSpPr>
        <p:spPr>
          <a:xfrm>
            <a:off x="466311" y="2059282"/>
            <a:ext cx="4781964"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0E5CF86-5B91-4752-3FB1-DFCB97648E2C}"/>
              </a:ext>
            </a:extLst>
          </p:cNvPr>
          <p:cNvSpPr txBox="1"/>
          <p:nvPr/>
        </p:nvSpPr>
        <p:spPr>
          <a:xfrm>
            <a:off x="375847" y="1858105"/>
            <a:ext cx="1612864" cy="215444"/>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50" normalizeH="0" noProof="0">
                <a:ln>
                  <a:noFill/>
                </a:ln>
                <a:solidFill>
                  <a:srgbClr val="000000"/>
                </a:solidFill>
                <a:effectLst/>
                <a:uLnTx/>
                <a:uFillTx/>
                <a:latin typeface="Avenir LT 55 Roman"/>
                <a:cs typeface="Arial"/>
              </a:rPr>
              <a:t>INDUSTRY</a:t>
            </a:r>
            <a:r>
              <a:rPr lang="en-US" sz="800" b="1" spc="50" baseline="30000">
                <a:solidFill>
                  <a:srgbClr val="000000"/>
                </a:solidFill>
                <a:latin typeface="Avenir LT 55 Roman"/>
                <a:cs typeface="Arial"/>
              </a:rPr>
              <a:t>2</a:t>
            </a:r>
            <a:endParaRPr kumimoji="0" lang="en-US" sz="800" b="1" i="0" u="none" strike="noStrike" kern="1200" cap="none" spc="50" normalizeH="0" noProof="0">
              <a:ln>
                <a:noFill/>
              </a:ln>
              <a:solidFill>
                <a:srgbClr val="000000"/>
              </a:solidFill>
              <a:effectLst/>
              <a:uLnTx/>
              <a:uFillTx/>
              <a:latin typeface="Avenir LT 55 Roman"/>
              <a:cs typeface="Arial"/>
            </a:endParaRPr>
          </a:p>
        </p:txBody>
      </p:sp>
      <p:cxnSp>
        <p:nvCxnSpPr>
          <p:cNvPr id="17" name="Straight Connector 16">
            <a:extLst>
              <a:ext uri="{FF2B5EF4-FFF2-40B4-BE49-F238E27FC236}">
                <a16:creationId xmlns:a16="http://schemas.microsoft.com/office/drawing/2014/main" id="{E05BD875-6553-F76A-FC6F-4ABABA017CCD}"/>
              </a:ext>
            </a:extLst>
          </p:cNvPr>
          <p:cNvCxnSpPr/>
          <p:nvPr/>
        </p:nvCxnSpPr>
        <p:spPr>
          <a:xfrm>
            <a:off x="5248275" y="2059282"/>
            <a:ext cx="3982398"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6D9BB53-CE27-10BE-205C-D80DC8B2027C}"/>
              </a:ext>
            </a:extLst>
          </p:cNvPr>
          <p:cNvSpPr txBox="1"/>
          <p:nvPr/>
        </p:nvSpPr>
        <p:spPr>
          <a:xfrm>
            <a:off x="6981237" y="4579218"/>
            <a:ext cx="684078" cy="400110"/>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1200" b="1" i="0" u="none" strike="noStrike" kern="1200" cap="none" spc="0" normalizeH="0" baseline="0" noProof="0">
                <a:ln>
                  <a:noFill/>
                </a:ln>
                <a:solidFill>
                  <a:schemeClr val="accent3"/>
                </a:solidFill>
                <a:effectLst/>
                <a:uLnTx/>
                <a:uFillTx/>
                <a:latin typeface="Avenir LT 55 Roman"/>
                <a:cs typeface="Arial"/>
              </a:rPr>
              <a:t>100%</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tx1">
                    <a:lumMod val="65000"/>
                    <a:lumOff val="35000"/>
                  </a:schemeClr>
                </a:solidFill>
                <a:effectLst/>
                <a:uLnTx/>
                <a:uFillTx/>
                <a:latin typeface="Avenir LT 55 Roman"/>
                <a:cs typeface="Arial"/>
              </a:rPr>
              <a:t>Survived</a:t>
            </a:r>
          </a:p>
        </p:txBody>
      </p:sp>
      <p:sp>
        <p:nvSpPr>
          <p:cNvPr id="21" name="TextBox 20">
            <a:extLst>
              <a:ext uri="{FF2B5EF4-FFF2-40B4-BE49-F238E27FC236}">
                <a16:creationId xmlns:a16="http://schemas.microsoft.com/office/drawing/2014/main" id="{86E5A640-DD6B-8825-A30E-B9500BCFAB2A}"/>
              </a:ext>
            </a:extLst>
          </p:cNvPr>
          <p:cNvSpPr txBox="1"/>
          <p:nvPr/>
        </p:nvSpPr>
        <p:spPr>
          <a:xfrm>
            <a:off x="8011843" y="2122642"/>
            <a:ext cx="945895" cy="400110"/>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1200" b="1" i="0" u="none" strike="noStrike" kern="1200" cap="none" spc="0" normalizeH="0" baseline="0" noProof="0">
                <a:ln>
                  <a:noFill/>
                </a:ln>
                <a:solidFill>
                  <a:schemeClr val="accent6">
                    <a:lumMod val="75000"/>
                  </a:schemeClr>
                </a:solidFill>
                <a:effectLst/>
                <a:uLnTx/>
                <a:uFillTx/>
                <a:latin typeface="Avenir LT 55 Roman"/>
                <a:cs typeface="Arial"/>
              </a:rPr>
              <a:t>14%</a:t>
            </a:r>
            <a:br>
              <a:rPr kumimoji="0" lang="en-US" sz="800" b="0" i="0" u="none" strike="noStrike" kern="1200" cap="none" spc="0" normalizeH="0" baseline="0" noProof="0">
                <a:ln>
                  <a:noFill/>
                </a:ln>
                <a:solidFill>
                  <a:srgbClr val="D4C733"/>
                </a:solidFill>
                <a:effectLst/>
                <a:uLnTx/>
                <a:uFillTx/>
                <a:latin typeface="Avenir LT 55 Roman"/>
                <a:cs typeface="Arial"/>
              </a:rPr>
            </a:br>
            <a:r>
              <a:rPr kumimoji="0" lang="en-US" sz="800" i="0" u="none" strike="noStrike" kern="1200" cap="none" spc="0" normalizeH="0" baseline="0" noProof="0">
                <a:ln>
                  <a:noFill/>
                </a:ln>
                <a:solidFill>
                  <a:schemeClr val="tx1">
                    <a:lumMod val="65000"/>
                    <a:lumOff val="35000"/>
                  </a:schemeClr>
                </a:solidFill>
                <a:effectLst/>
                <a:uLnTx/>
                <a:uFillTx/>
                <a:latin typeface="Avenir LT 55 Roman"/>
                <a:cs typeface="Arial"/>
              </a:rPr>
              <a:t>Outperformed</a:t>
            </a:r>
          </a:p>
        </p:txBody>
      </p:sp>
      <p:cxnSp>
        <p:nvCxnSpPr>
          <p:cNvPr id="22" name="Straight Connector 21">
            <a:extLst>
              <a:ext uri="{FF2B5EF4-FFF2-40B4-BE49-F238E27FC236}">
                <a16:creationId xmlns:a16="http://schemas.microsoft.com/office/drawing/2014/main" id="{E1DFE581-9A3F-F6AD-1F01-0D6EF0F38A24}"/>
              </a:ext>
            </a:extLst>
          </p:cNvPr>
          <p:cNvCxnSpPr/>
          <p:nvPr/>
        </p:nvCxnSpPr>
        <p:spPr>
          <a:xfrm>
            <a:off x="8039100" y="2123493"/>
            <a:ext cx="1194383"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8E9D901-9C1D-91E7-FB5E-D525FBFE0954}"/>
              </a:ext>
            </a:extLst>
          </p:cNvPr>
          <p:cNvCxnSpPr/>
          <p:nvPr/>
        </p:nvCxnSpPr>
        <p:spPr>
          <a:xfrm flipH="1">
            <a:off x="7042869" y="4507078"/>
            <a:ext cx="210312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A0A8A89-483B-33D3-3307-AB68D887A897}"/>
              </a:ext>
            </a:extLst>
          </p:cNvPr>
          <p:cNvCxnSpPr/>
          <p:nvPr/>
        </p:nvCxnSpPr>
        <p:spPr>
          <a:xfrm flipH="1">
            <a:off x="7569200" y="4566714"/>
            <a:ext cx="1576906" cy="0"/>
          </a:xfrm>
          <a:prstGeom prst="line">
            <a:avLst/>
          </a:prstGeom>
          <a:ln w="254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615B999-FEB3-D163-482B-4D8210FDAA2B}"/>
              </a:ext>
            </a:extLst>
          </p:cNvPr>
          <p:cNvSpPr txBox="1"/>
          <p:nvPr/>
        </p:nvSpPr>
        <p:spPr>
          <a:xfrm>
            <a:off x="6947448" y="4178576"/>
            <a:ext cx="2210401" cy="323165"/>
          </a:xfrm>
          <a:prstGeom prst="rect">
            <a:avLst/>
          </a:prstGeom>
          <a:noFill/>
        </p:spPr>
        <p:txBody>
          <a:bodyPr wrap="square" rtlCol="0">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lang="en-US" sz="800" b="1" spc="50">
                <a:solidFill>
                  <a:srgbClr val="000000"/>
                </a:solidFill>
                <a:latin typeface="Avenir LT 55 Roman"/>
                <a:cs typeface="Arial"/>
              </a:rPr>
              <a:t>DIMENSIONAL</a:t>
            </a:r>
            <a:r>
              <a:rPr lang="en-US" sz="800" b="1" spc="50" baseline="30000">
                <a:solidFill>
                  <a:srgbClr val="000000"/>
                </a:solidFill>
                <a:latin typeface="Avenir LT 55 Roman"/>
                <a:cs typeface="Arial"/>
              </a:rPr>
              <a:t>1</a:t>
            </a:r>
            <a:r>
              <a:rPr lang="en-US" sz="800" b="1">
                <a:solidFill>
                  <a:srgbClr val="000000"/>
                </a:solidFill>
                <a:latin typeface="Avenir LT 55 Roman"/>
                <a:cs typeface="Arial" pitchFamily="34" charset="0"/>
              </a:rPr>
              <a:t> </a:t>
            </a:r>
          </a:p>
          <a:p>
            <a:pPr marL="0" marR="0" lvl="0" indent="0" algn="l" defTabSz="1018824" rtl="0" eaLnBrk="1" fontAlgn="auto" latinLnBrk="0" hangingPunct="1">
              <a:lnSpc>
                <a:spcPct val="100000"/>
              </a:lnSpc>
              <a:spcBef>
                <a:spcPct val="0"/>
              </a:spcBef>
              <a:spcAft>
                <a:spcPct val="0"/>
              </a:spcAft>
              <a:buClrTx/>
              <a:buSzTx/>
              <a:buFontTx/>
              <a:buNone/>
              <a:defRPr/>
            </a:pPr>
            <a:r>
              <a:rPr kumimoji="0" lang="en-US" sz="700" i="0" u="none" strike="noStrike" kern="1200" cap="none" spc="0" normalizeH="0" baseline="0" noProof="0">
                <a:ln>
                  <a:noFill/>
                </a:ln>
                <a:solidFill>
                  <a:schemeClr val="tx1">
                    <a:lumMod val="65000"/>
                    <a:lumOff val="35000"/>
                  </a:schemeClr>
                </a:solidFill>
                <a:effectLst/>
                <a:uLnTx/>
                <a:uFillTx/>
                <a:latin typeface="Avenir LT 55 Roman"/>
                <a:cs typeface="Arial" pitchFamily="34" charset="0"/>
              </a:rPr>
              <a:t>(white bars)</a:t>
            </a:r>
            <a:endParaRPr kumimoji="0" lang="en-US" sz="800" i="0" u="none" strike="noStrike" kern="1200" cap="none" spc="50" normalizeH="0" noProof="0">
              <a:ln>
                <a:noFill/>
              </a:ln>
              <a:solidFill>
                <a:schemeClr val="tx1">
                  <a:lumMod val="65000"/>
                  <a:lumOff val="35000"/>
                </a:schemeClr>
              </a:solidFill>
              <a:effectLst/>
              <a:uLnTx/>
              <a:uFillTx/>
              <a:latin typeface="Avenir LT 55 Roman"/>
              <a:cs typeface="Arial"/>
            </a:endParaRPr>
          </a:p>
        </p:txBody>
      </p:sp>
      <p:sp>
        <p:nvSpPr>
          <p:cNvPr id="37" name="TextBox 36">
            <a:extLst>
              <a:ext uri="{FF2B5EF4-FFF2-40B4-BE49-F238E27FC236}">
                <a16:creationId xmlns:a16="http://schemas.microsoft.com/office/drawing/2014/main" id="{31301650-410C-93B6-867B-AEB00710099E}"/>
              </a:ext>
            </a:extLst>
          </p:cNvPr>
          <p:cNvSpPr txBox="1"/>
          <p:nvPr/>
        </p:nvSpPr>
        <p:spPr bwMode="auto">
          <a:xfrm>
            <a:off x="6961292" y="5184030"/>
            <a:ext cx="189671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914400"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914400"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914400"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914400"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rgbClr val="000000"/>
                </a:solidFill>
                <a:effectLst/>
                <a:uLnTx/>
                <a:uFillTx/>
                <a:latin typeface="Avenir LT 55 Roman"/>
                <a:cs typeface="Arial" pitchFamily="34" charset="0"/>
              </a:rPr>
              <a:t>20-Year Annualized Excess Returns</a:t>
            </a:r>
          </a:p>
        </p:txBody>
      </p:sp>
      <p:graphicFrame>
        <p:nvGraphicFramePr>
          <p:cNvPr id="38" name="Table 37">
            <a:extLst>
              <a:ext uri="{FF2B5EF4-FFF2-40B4-BE49-F238E27FC236}">
                <a16:creationId xmlns:a16="http://schemas.microsoft.com/office/drawing/2014/main" id="{19414B61-56D3-FEC4-1657-3B26919418D2}"/>
              </a:ext>
            </a:extLst>
          </p:cNvPr>
          <p:cNvGraphicFramePr>
            <a:graphicFrameLocks noGrp="1"/>
          </p:cNvGraphicFramePr>
          <p:nvPr>
            <p:extLst>
              <p:ext uri="{D42A27DB-BD31-4B8C-83A1-F6EECF244321}">
                <p14:modId xmlns:p14="http://schemas.microsoft.com/office/powerpoint/2010/main" val="1116643481"/>
              </p:ext>
            </p:extLst>
          </p:nvPr>
        </p:nvGraphicFramePr>
        <p:xfrm>
          <a:off x="7035835" y="5476317"/>
          <a:ext cx="2160107" cy="542544"/>
        </p:xfrm>
        <a:graphic>
          <a:graphicData uri="http://schemas.openxmlformats.org/drawingml/2006/table">
            <a:tbl>
              <a:tblPr firstRow="1" bandRow="1">
                <a:tableStyleId>{2D5ABB26-0587-4C30-8999-92F81FD0307C}</a:tableStyleId>
              </a:tblPr>
              <a:tblGrid>
                <a:gridCol w="525773">
                  <a:extLst>
                    <a:ext uri="{9D8B030D-6E8A-4147-A177-3AD203B41FA5}">
                      <a16:colId xmlns:a16="http://schemas.microsoft.com/office/drawing/2014/main" val="851529455"/>
                    </a:ext>
                  </a:extLst>
                </a:gridCol>
                <a:gridCol w="544778">
                  <a:extLst>
                    <a:ext uri="{9D8B030D-6E8A-4147-A177-3AD203B41FA5}">
                      <a16:colId xmlns:a16="http://schemas.microsoft.com/office/drawing/2014/main" val="3087574135"/>
                    </a:ext>
                  </a:extLst>
                </a:gridCol>
                <a:gridCol w="544778">
                  <a:extLst>
                    <a:ext uri="{9D8B030D-6E8A-4147-A177-3AD203B41FA5}">
                      <a16:colId xmlns:a16="http://schemas.microsoft.com/office/drawing/2014/main" val="3710574591"/>
                    </a:ext>
                  </a:extLst>
                </a:gridCol>
                <a:gridCol w="544778">
                  <a:extLst>
                    <a:ext uri="{9D8B030D-6E8A-4147-A177-3AD203B41FA5}">
                      <a16:colId xmlns:a16="http://schemas.microsoft.com/office/drawing/2014/main" val="1802911351"/>
                    </a:ext>
                  </a:extLst>
                </a:gridCol>
              </a:tblGrid>
              <a:tr h="171138">
                <a:tc rowSpan="2">
                  <a:txBody>
                    <a:bodyPr/>
                    <a:lstStyle/>
                    <a:p>
                      <a:r>
                        <a:rPr lang="en-US" sz="700">
                          <a:solidFill>
                            <a:schemeClr val="tx1"/>
                          </a:solidFill>
                        </a:rPr>
                        <a:t>Average (all funds)</a:t>
                      </a:r>
                    </a:p>
                  </a:txBody>
                  <a:tcPr marL="45720" marR="45720" marT="0" marB="0" anchor="b">
                    <a:lnR w="6350" cap="flat" cmpd="sng" algn="ctr">
                      <a:solidFill>
                        <a:schemeClr val="bg1">
                          <a:lumMod val="75000"/>
                        </a:schemeClr>
                      </a:solidFill>
                      <a:prstDash val="solid"/>
                      <a:round/>
                      <a:headEnd type="none" w="med" len="med"/>
                      <a:tailEnd type="none" w="med" len="med"/>
                    </a:lnR>
                    <a:lnB w="6350" cap="flat" cmpd="sng" algn="ctr">
                      <a:noFill/>
                      <a:prstDash val="solid"/>
                      <a:round/>
                      <a:headEnd type="none" w="med" len="med"/>
                      <a:tailEnd type="none" w="med" len="med"/>
                    </a:lnB>
                  </a:tcPr>
                </a:tc>
                <a:tc gridSpan="3">
                  <a:txBody>
                    <a:bodyPr/>
                    <a:lstStyle/>
                    <a:p>
                      <a:pPr algn="ctr"/>
                      <a:r>
                        <a:rPr lang="en-US" sz="700">
                          <a:solidFill>
                            <a:schemeClr val="tx1"/>
                          </a:solidFill>
                        </a:rPr>
                        <a:t>Funds with excess returns of</a:t>
                      </a:r>
                    </a:p>
                  </a:txBody>
                  <a:tcPr marL="45720" marR="45720" marB="36576" anchor="b">
                    <a:lnL w="6350" cap="flat" cmpd="sng" algn="ctr">
                      <a:solidFill>
                        <a:schemeClr val="bg1">
                          <a:lumMod val="75000"/>
                        </a:schemeClr>
                      </a:solidFill>
                      <a:prstDash val="solid"/>
                      <a:round/>
                      <a:headEnd type="none" w="med" len="med"/>
                      <a:tailEnd type="none" w="med" len="med"/>
                    </a:lnL>
                  </a:tcPr>
                </a:tc>
                <a:tc hMerge="1">
                  <a:txBody>
                    <a:bodyPr/>
                    <a:lstStyle/>
                    <a:p>
                      <a:endParaRPr lang="en-US" sz="900">
                        <a:solidFill>
                          <a:schemeClr val="tx1"/>
                        </a:solidFill>
                      </a:endParaRPr>
                    </a:p>
                  </a:txBody>
                  <a:tcPr/>
                </a:tc>
                <a:tc hMerge="1">
                  <a:txBody>
                    <a:bodyPr/>
                    <a:lstStyle/>
                    <a:p>
                      <a:endParaRPr lang="en-US" sz="900">
                        <a:solidFill>
                          <a:schemeClr val="tx1"/>
                        </a:solidFill>
                      </a:endParaRPr>
                    </a:p>
                  </a:txBody>
                  <a:tcPr/>
                </a:tc>
                <a:extLst>
                  <a:ext uri="{0D108BD9-81ED-4DB2-BD59-A6C34878D82A}">
                    <a16:rowId xmlns:a16="http://schemas.microsoft.com/office/drawing/2014/main" val="2954910237"/>
                  </a:ext>
                </a:extLst>
              </a:tr>
              <a:tr h="127628">
                <a:tc vMerge="1">
                  <a:txBody>
                    <a:bodyPr/>
                    <a:lstStyle/>
                    <a:p>
                      <a:endParaRPr lang="en-US"/>
                    </a:p>
                  </a:txBody>
                  <a:tcPr/>
                </a:tc>
                <a:tc>
                  <a:txBody>
                    <a:bodyPr/>
                    <a:lstStyle/>
                    <a:p>
                      <a:pPr algn="ctr"/>
                      <a:r>
                        <a:rPr lang="en-US" sz="700" b="1">
                          <a:solidFill>
                            <a:schemeClr val="accent3"/>
                          </a:solidFill>
                        </a:rPr>
                        <a:t>≤ 50 bps</a:t>
                      </a:r>
                    </a:p>
                  </a:txBody>
                  <a:tcPr marL="45720" marR="45720" marT="27432" marB="0" anchor="b">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noFill/>
                      <a:prstDash val="solid"/>
                      <a:round/>
                      <a:headEnd type="none" w="med" len="med"/>
                      <a:tailEnd type="none" w="med" len="med"/>
                    </a:lnB>
                  </a:tcPr>
                </a:tc>
                <a:tc>
                  <a:txBody>
                    <a:bodyPr/>
                    <a:lstStyle/>
                    <a:p>
                      <a:pPr algn="ctr"/>
                      <a:r>
                        <a:rPr lang="en-US" sz="700" b="1">
                          <a:solidFill>
                            <a:schemeClr val="accent3">
                              <a:lumMod val="50000"/>
                            </a:schemeClr>
                          </a:solidFill>
                        </a:rPr>
                        <a:t>≥ 50 bps</a:t>
                      </a:r>
                    </a:p>
                  </a:txBody>
                  <a:tcPr marL="45720" marR="45720" marT="27432" marB="0" anchor="b">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noFill/>
                      <a:prstDash val="solid"/>
                      <a:round/>
                      <a:headEnd type="none" w="med" len="med"/>
                      <a:tailEnd type="none" w="med" len="med"/>
                    </a:lnB>
                  </a:tcPr>
                </a:tc>
                <a:tc>
                  <a:txBody>
                    <a:bodyPr/>
                    <a:lstStyle/>
                    <a:p>
                      <a:pPr marL="0" algn="ctr" defTabSz="1018824" rtl="0" eaLnBrk="1" latinLnBrk="0" hangingPunct="1"/>
                      <a:r>
                        <a:rPr lang="en-US" sz="700" b="1" kern="1200">
                          <a:solidFill>
                            <a:schemeClr val="accent3">
                              <a:lumMod val="50000"/>
                            </a:schemeClr>
                          </a:solidFill>
                          <a:latin typeface="+mn-lt"/>
                          <a:ea typeface="+mn-ea"/>
                          <a:cs typeface="+mn-cs"/>
                        </a:rPr>
                        <a:t>≥ 100 bps</a:t>
                      </a:r>
                    </a:p>
                  </a:txBody>
                  <a:tcPr marL="45720" marR="45720" marT="27432" marB="0" anchor="b">
                    <a:lnL w="6350" cap="flat" cmpd="sng" algn="ctr">
                      <a:solidFill>
                        <a:schemeClr val="bg1">
                          <a:lumMod val="75000"/>
                        </a:schemeClr>
                      </a:solidFill>
                      <a:prstDash val="solid"/>
                      <a:round/>
                      <a:headEnd type="none" w="med" len="med"/>
                      <a:tailEnd type="none" w="med" len="med"/>
                    </a:lnL>
                    <a:lnB w="6350" cap="flat" cmpd="sng" algn="ctr">
                      <a:noFill/>
                      <a:prstDash val="solid"/>
                      <a:round/>
                      <a:headEnd type="none" w="med" len="med"/>
                      <a:tailEnd type="none" w="med" len="med"/>
                    </a:lnB>
                  </a:tcPr>
                </a:tc>
                <a:extLst>
                  <a:ext uri="{0D108BD9-81ED-4DB2-BD59-A6C34878D82A}">
                    <a16:rowId xmlns:a16="http://schemas.microsoft.com/office/drawing/2014/main" val="1779692704"/>
                  </a:ext>
                </a:extLst>
              </a:tr>
              <a:tr h="195845">
                <a:tc>
                  <a:txBody>
                    <a:bodyPr/>
                    <a:lstStyle/>
                    <a:p>
                      <a:r>
                        <a:rPr lang="en-US" sz="900" b="1">
                          <a:solidFill>
                            <a:schemeClr val="tx1"/>
                          </a:solidFill>
                        </a:rPr>
                        <a:t>44 bps</a:t>
                      </a:r>
                    </a:p>
                  </a:txBody>
                  <a:tcPr marL="45720" marR="45720" marT="36576" anchor="b">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tcPr>
                </a:tc>
                <a:tc>
                  <a:txBody>
                    <a:bodyPr/>
                    <a:lstStyle/>
                    <a:p>
                      <a:pPr algn="ctr"/>
                      <a:r>
                        <a:rPr lang="en-US" sz="900" b="1">
                          <a:solidFill>
                            <a:schemeClr val="accent3"/>
                          </a:solidFill>
                        </a:rPr>
                        <a:t>6%</a:t>
                      </a:r>
                    </a:p>
                  </a:txBody>
                  <a:tcPr marL="45720" marR="45720" marT="36576" anchor="b">
                    <a:lnL w="63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tcPr>
                </a:tc>
                <a:tc>
                  <a:txBody>
                    <a:bodyPr/>
                    <a:lstStyle/>
                    <a:p>
                      <a:pPr algn="ctr"/>
                      <a:r>
                        <a:rPr lang="en-US" sz="900" b="1">
                          <a:solidFill>
                            <a:schemeClr val="accent3">
                              <a:lumMod val="50000"/>
                            </a:schemeClr>
                          </a:solidFill>
                        </a:rPr>
                        <a:t>47%</a:t>
                      </a:r>
                    </a:p>
                  </a:txBody>
                  <a:tcPr marL="45720" marR="45720" marT="36576" anchor="b">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tcPr>
                </a:tc>
                <a:tc>
                  <a:txBody>
                    <a:bodyPr/>
                    <a:lstStyle/>
                    <a:p>
                      <a:pPr algn="ctr"/>
                      <a:r>
                        <a:rPr lang="en-US" sz="900" b="1">
                          <a:solidFill>
                            <a:schemeClr val="accent3">
                              <a:lumMod val="50000"/>
                            </a:schemeClr>
                          </a:solidFill>
                        </a:rPr>
                        <a:t>17%</a:t>
                      </a:r>
                    </a:p>
                  </a:txBody>
                  <a:tcPr marL="45720" marR="45720" marT="36576" anchor="b">
                    <a:lnL w="6350" cap="flat" cmpd="sng" algn="ctr">
                      <a:solidFill>
                        <a:schemeClr val="bg1">
                          <a:lumMod val="75000"/>
                        </a:schemeClr>
                      </a:solidFill>
                      <a:prstDash val="solid"/>
                      <a:round/>
                      <a:headEnd type="none" w="med" len="med"/>
                      <a:tailEnd type="none" w="med" len="med"/>
                    </a:lnL>
                    <a:lnT w="6350" cap="flat" cmpd="sng" algn="ctr">
                      <a:noFill/>
                      <a:prstDash val="solid"/>
                      <a:round/>
                      <a:headEnd type="none" w="med" len="med"/>
                      <a:tailEnd type="none" w="med" len="med"/>
                    </a:lnT>
                  </a:tcPr>
                </a:tc>
                <a:extLst>
                  <a:ext uri="{0D108BD9-81ED-4DB2-BD59-A6C34878D82A}">
                    <a16:rowId xmlns:a16="http://schemas.microsoft.com/office/drawing/2014/main" val="2167320403"/>
                  </a:ext>
                </a:extLst>
              </a:tr>
            </a:tbl>
          </a:graphicData>
        </a:graphic>
      </p:graphicFrame>
      <p:cxnSp>
        <p:nvCxnSpPr>
          <p:cNvPr id="39" name="Straight Connector 38">
            <a:extLst>
              <a:ext uri="{FF2B5EF4-FFF2-40B4-BE49-F238E27FC236}">
                <a16:creationId xmlns:a16="http://schemas.microsoft.com/office/drawing/2014/main" id="{FDA2F8B5-9CAC-5613-30AB-659F24BB3459}"/>
              </a:ext>
            </a:extLst>
          </p:cNvPr>
          <p:cNvCxnSpPr/>
          <p:nvPr/>
        </p:nvCxnSpPr>
        <p:spPr>
          <a:xfrm flipH="1">
            <a:off x="7028691" y="5387309"/>
            <a:ext cx="210312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7C549AD-E08D-3540-79C0-DE3816D3E7C0}"/>
              </a:ext>
            </a:extLst>
          </p:cNvPr>
          <p:cNvCxnSpPr/>
          <p:nvPr/>
        </p:nvCxnSpPr>
        <p:spPr>
          <a:xfrm flipH="1">
            <a:off x="6936444" y="5095244"/>
            <a:ext cx="2352262"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7A91D70-E4D4-85C3-3F17-B49087C7C66A}"/>
              </a:ext>
            </a:extLst>
          </p:cNvPr>
          <p:cNvSpPr txBox="1"/>
          <p:nvPr/>
        </p:nvSpPr>
        <p:spPr bwMode="auto">
          <a:xfrm>
            <a:off x="-767562" y="821078"/>
            <a:ext cx="6874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IC-6237</a:t>
            </a:r>
            <a:endParaRPr lang="en-GB" sz="1000">
              <a:latin typeface="+mn-lt"/>
              <a:cs typeface="Arial" pitchFamily="34" charset="0"/>
            </a:endParaRPr>
          </a:p>
        </p:txBody>
      </p:sp>
      <p:sp>
        <p:nvSpPr>
          <p:cNvPr id="2" name="TextBox 1">
            <a:extLst>
              <a:ext uri="{FF2B5EF4-FFF2-40B4-BE49-F238E27FC236}">
                <a16:creationId xmlns:a16="http://schemas.microsoft.com/office/drawing/2014/main" id="{70BA44B6-C742-4BE8-7E7B-D1E1DAD2BFC4}"/>
              </a:ext>
            </a:extLst>
          </p:cNvPr>
          <p:cNvSpPr txBox="1"/>
          <p:nvPr/>
        </p:nvSpPr>
        <p:spPr bwMode="auto">
          <a:xfrm>
            <a:off x="-767562" y="1811939"/>
            <a:ext cx="6874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400" fontAlgn="base">
              <a:spcBef>
                <a:spcPct val="0"/>
              </a:spcBef>
              <a:spcAft>
                <a:spcPct val="0"/>
              </a:spcAft>
            </a:pPr>
            <a:r>
              <a:rPr lang="en-US" sz="700">
                <a:solidFill>
                  <a:schemeClr val="bg1"/>
                </a:solidFill>
                <a:latin typeface="+mn-lt"/>
                <a:cs typeface="Arial" pitchFamily="34" charset="0"/>
              </a:rPr>
              <a:t>Adjust lines to match graph divisions</a:t>
            </a:r>
            <a:endParaRPr lang="en-GB" sz="700">
              <a:solidFill>
                <a:schemeClr val="bg1"/>
              </a:solidFill>
              <a:latin typeface="+mn-lt"/>
              <a:cs typeface="Arial" pitchFamily="34" charset="0"/>
            </a:endParaRPr>
          </a:p>
        </p:txBody>
      </p:sp>
      <p:sp>
        <p:nvSpPr>
          <p:cNvPr id="18" name="TextBox 17">
            <a:extLst>
              <a:ext uri="{FF2B5EF4-FFF2-40B4-BE49-F238E27FC236}">
                <a16:creationId xmlns:a16="http://schemas.microsoft.com/office/drawing/2014/main" id="{4ACB25B6-DB60-E237-5AEA-5CC308C3F9E8}"/>
              </a:ext>
            </a:extLst>
          </p:cNvPr>
          <p:cNvSpPr txBox="1"/>
          <p:nvPr/>
        </p:nvSpPr>
        <p:spPr bwMode="auto">
          <a:xfrm>
            <a:off x="10284751" y="4413292"/>
            <a:ext cx="68746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400" fontAlgn="base">
              <a:spcBef>
                <a:spcPct val="0"/>
              </a:spcBef>
              <a:spcAft>
                <a:spcPct val="0"/>
              </a:spcAft>
            </a:pPr>
            <a:r>
              <a:rPr lang="en-US" sz="700">
                <a:solidFill>
                  <a:schemeClr val="bg1"/>
                </a:solidFill>
                <a:latin typeface="+mn-lt"/>
                <a:cs typeface="Arial" pitchFamily="34" charset="0"/>
              </a:rPr>
              <a:t>Adjust lines to match percentages</a:t>
            </a:r>
            <a:endParaRPr lang="en-GB" sz="700">
              <a:solidFill>
                <a:schemeClr val="bg1"/>
              </a:solidFill>
              <a:latin typeface="+mn-lt"/>
              <a:cs typeface="Arial" pitchFamily="34" charset="0"/>
            </a:endParaRPr>
          </a:p>
        </p:txBody>
      </p:sp>
    </p:spTree>
    <p:custDataLst>
      <p:tags r:id="rId1"/>
    </p:custDataLst>
    <p:extLst>
      <p:ext uri="{BB962C8B-B14F-4D97-AF65-F5344CB8AC3E}">
        <p14:creationId xmlns:p14="http://schemas.microsoft.com/office/powerpoint/2010/main" val="287476333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64D75D2-8F73-CDAD-634B-02BBF6E81EE8}"/>
              </a:ext>
            </a:extLst>
          </p:cNvPr>
          <p:cNvSpPr>
            <a:spLocks noGrp="1"/>
          </p:cNvSpPr>
          <p:nvPr>
            <p:ph type="body" sz="quarter" idx="12"/>
          </p:nvPr>
        </p:nvSpPr>
        <p:spPr/>
        <p:txBody>
          <a:bodyPr/>
          <a:lstStyle/>
          <a:p>
            <a:r>
              <a:rPr lang="en-US"/>
              <a:t>Appendix</a:t>
            </a:r>
          </a:p>
        </p:txBody>
      </p:sp>
      <p:sp>
        <p:nvSpPr>
          <p:cNvPr id="3" name="Slide Number Placeholder 2">
            <a:extLst>
              <a:ext uri="{FF2B5EF4-FFF2-40B4-BE49-F238E27FC236}">
                <a16:creationId xmlns:a16="http://schemas.microsoft.com/office/drawing/2014/main" id="{FE8D24E4-108E-3B93-93BC-F24956C0CE7B}"/>
              </a:ext>
            </a:extLst>
          </p:cNvPr>
          <p:cNvSpPr>
            <a:spLocks noGrp="1"/>
          </p:cNvSpPr>
          <p:nvPr>
            <p:ph type="sldNum" sz="quarter" idx="4294967295"/>
          </p:nvPr>
        </p:nvSpPr>
        <p:spPr>
          <a:xfrm>
            <a:off x="9563100" y="7037388"/>
            <a:ext cx="495300" cy="303212"/>
          </a:xfrm>
        </p:spPr>
        <p:txBody>
          <a:bodyPr/>
          <a:lstStyle/>
          <a:p>
            <a:fld id="{2034FC25-B418-4D16-BAD8-8F5CA44C04B9}" type="slidenum">
              <a:rPr lang="en-US" smtClean="0"/>
              <a:t>37</a:t>
            </a:fld>
            <a:endParaRPr lang="en-US"/>
          </a:p>
        </p:txBody>
      </p:sp>
      <p:sp>
        <p:nvSpPr>
          <p:cNvPr id="2" name="AssetID" descr="svtx:content/slide/@id">
            <a:extLst>
              <a:ext uri="{FF2B5EF4-FFF2-40B4-BE49-F238E27FC236}">
                <a16:creationId xmlns:a16="http://schemas.microsoft.com/office/drawing/2014/main" id="{4046E31B-DF2D-D88A-041A-72404F08586B}"/>
              </a:ext>
            </a:extLst>
          </p:cNvPr>
          <p:cNvSpPr txBox="1"/>
          <p:nvPr/>
        </p:nvSpPr>
        <p:spPr bwMode="auto">
          <a:xfrm>
            <a:off x="8216900" y="7334250"/>
            <a:ext cx="1841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rtlCol="0" anchor="b">
            <a:no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lvl="0" algn="r" defTabSz="914400" fontAlgn="base">
              <a:spcBef>
                <a:spcPct val="0"/>
              </a:spcBef>
              <a:spcAft>
                <a:spcPct val="0"/>
              </a:spcAft>
            </a:pPr>
            <a:r>
              <a:rPr lang="de-DE" sz="700" b="0" i="0" u="none">
                <a:solidFill>
                  <a:srgbClr val="808080"/>
                </a:solidFill>
                <a:latin typeface="Avenir LT 35 Light" panose="020B0303020000020003" pitchFamily="34" charset="0"/>
                <a:cs typeface="Arial" pitchFamily="34" charset="0"/>
              </a:rPr>
              <a:t>53336</a:t>
            </a:r>
          </a:p>
        </p:txBody>
      </p:sp>
    </p:spTree>
    <p:custDataLst>
      <p:tags r:id="rId1"/>
    </p:custDataLst>
    <p:extLst>
      <p:ext uri="{BB962C8B-B14F-4D97-AF65-F5344CB8AC3E}">
        <p14:creationId xmlns:p14="http://schemas.microsoft.com/office/powerpoint/2010/main" val="98997079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9056EFDA-4BB3-4E8F-8C7E-DB4601F824AD}"/>
              </a:ext>
            </a:extLst>
          </p:cNvPr>
          <p:cNvSpPr>
            <a:spLocks noGrp="1" noRot="1" noMove="1" noResize="1" noEditPoints="1" noAdjustHandles="1" noChangeArrowheads="1" noChangeShapeType="1"/>
          </p:cNvSpPr>
          <p:nvPr>
            <p:ph type="body" sz="quarter" idx="20"/>
          </p:nvPr>
        </p:nvSpPr>
        <p:spPr/>
        <p:txBody>
          <a:bodyPr/>
          <a:lstStyle/>
          <a:p>
            <a:r>
              <a:rPr lang="en-US"/>
              <a:t>20592</a:t>
            </a:r>
          </a:p>
        </p:txBody>
      </p:sp>
      <p:sp>
        <p:nvSpPr>
          <p:cNvPr id="7" name="Historical Tracker">
            <a:extLst>
              <a:ext uri="{FF2B5EF4-FFF2-40B4-BE49-F238E27FC236}">
                <a16:creationId xmlns:a16="http://schemas.microsoft.com/office/drawing/2014/main" id="{D6B78B56-2F63-488C-812A-3132C59E19AE}"/>
              </a:ext>
            </a:extLst>
          </p:cNvPr>
          <p:cNvSpPr txBox="1"/>
          <p:nvPr/>
        </p:nvSpPr>
        <p:spPr bwMode="auto">
          <a:xfrm>
            <a:off x="-1041096" y="0"/>
            <a:ext cx="91409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r" defTabSz="914400" fontAlgn="base">
              <a:spcBef>
                <a:spcPct val="0"/>
              </a:spcBef>
              <a:spcAft>
                <a:spcPct val="0"/>
              </a:spcAft>
            </a:pPr>
            <a:r>
              <a:rPr lang="en-US" sz="1000" b="1">
                <a:solidFill>
                  <a:srgbClr val="ED8E1D"/>
                </a:solidFill>
                <a:latin typeface="Arial" pitchFamily="34" charset="0"/>
                <a:cs typeface="Arial" pitchFamily="34" charset="0"/>
              </a:rPr>
              <a:t>MP972-1019</a:t>
            </a:r>
          </a:p>
          <a:p>
            <a:pPr algn="r" defTabSz="914400" fontAlgn="base">
              <a:spcBef>
                <a:spcPct val="0"/>
              </a:spcBef>
              <a:spcAft>
                <a:spcPct val="0"/>
              </a:spcAft>
            </a:pPr>
            <a:endParaRPr lang="en-US" sz="1000" b="1">
              <a:solidFill>
                <a:srgbClr val="ED8E1D"/>
              </a:solidFill>
              <a:latin typeface="Arial" pitchFamily="34" charset="0"/>
              <a:cs typeface="Arial" pitchFamily="34" charset="0"/>
            </a:endParaRPr>
          </a:p>
          <a:p>
            <a:pPr algn="r" defTabSz="914400" fontAlgn="base">
              <a:spcBef>
                <a:spcPct val="0"/>
              </a:spcBef>
              <a:spcAft>
                <a:spcPct val="0"/>
              </a:spcAft>
            </a:pPr>
            <a:endParaRPr lang="en-US" sz="1000" b="1">
              <a:solidFill>
                <a:srgbClr val="ED8E1D"/>
              </a:solidFill>
              <a:latin typeface="Arial" pitchFamily="34" charset="0"/>
              <a:cs typeface="Arial" pitchFamily="34" charset="0"/>
            </a:endParaRPr>
          </a:p>
          <a:p>
            <a:pPr algn="r" defTabSz="914400" fontAlgn="base">
              <a:spcBef>
                <a:spcPct val="0"/>
              </a:spcBef>
              <a:spcAft>
                <a:spcPct val="0"/>
              </a:spcAft>
            </a:pPr>
            <a:endParaRPr lang="en-US" sz="1000" b="1">
              <a:solidFill>
                <a:srgbClr val="ED8E1D"/>
              </a:solidFill>
              <a:latin typeface="Arial" pitchFamily="34" charset="0"/>
              <a:cs typeface="Arial" pitchFamily="34" charset="0"/>
            </a:endParaRPr>
          </a:p>
          <a:p>
            <a:pPr algn="r" defTabSz="914400" fontAlgn="base">
              <a:spcBef>
                <a:spcPct val="0"/>
              </a:spcBef>
              <a:spcAft>
                <a:spcPct val="0"/>
              </a:spcAft>
            </a:pPr>
            <a:endParaRPr lang="en-US" sz="1000" b="1">
              <a:solidFill>
                <a:srgbClr val="ED8E1D"/>
              </a:solidFill>
              <a:latin typeface="Arial" pitchFamily="34" charset="0"/>
              <a:cs typeface="Arial" pitchFamily="34" charset="0"/>
            </a:endParaRPr>
          </a:p>
        </p:txBody>
      </p:sp>
      <p:sp>
        <p:nvSpPr>
          <p:cNvPr id="4" name="Title 3">
            <a:extLst>
              <a:ext uri="{FF2B5EF4-FFF2-40B4-BE49-F238E27FC236}">
                <a16:creationId xmlns:a16="http://schemas.microsoft.com/office/drawing/2014/main" id="{FBFC94E2-39BB-4A00-BDAE-DF58EE758329}"/>
              </a:ext>
            </a:extLst>
          </p:cNvPr>
          <p:cNvSpPr>
            <a:spLocks noGrp="1"/>
          </p:cNvSpPr>
          <p:nvPr>
            <p:ph type="title"/>
          </p:nvPr>
        </p:nvSpPr>
        <p:spPr/>
        <p:txBody>
          <a:bodyPr/>
          <a:lstStyle/>
          <a:p>
            <a:r>
              <a:rPr lang="en-US"/>
              <a:t>How Often Have Premiums Been Negative?</a:t>
            </a:r>
          </a:p>
        </p:txBody>
      </p:sp>
      <p:sp>
        <p:nvSpPr>
          <p:cNvPr id="2" name="Text Placeholder 1">
            <a:extLst>
              <a:ext uri="{FF2B5EF4-FFF2-40B4-BE49-F238E27FC236}">
                <a16:creationId xmlns:a16="http://schemas.microsoft.com/office/drawing/2014/main" id="{1F4C428F-8AE0-4186-AB03-1EAB479DDADF}"/>
              </a:ext>
            </a:extLst>
          </p:cNvPr>
          <p:cNvSpPr>
            <a:spLocks noGrp="1"/>
          </p:cNvSpPr>
          <p:nvPr>
            <p:ph type="body" sz="quarter" idx="13"/>
          </p:nvPr>
        </p:nvSpPr>
        <p:spPr/>
        <p:txBody>
          <a:bodyPr/>
          <a:lstStyle/>
          <a:p>
            <a:r>
              <a:rPr lang="en-US"/>
              <a:t>Percentage of 1-, 5-, and 10-year periods with negative premiums</a:t>
            </a:r>
          </a:p>
          <a:p>
            <a:r>
              <a:rPr lang="en-US"/>
              <a:t>US equity market through December 31, 2025</a:t>
            </a:r>
          </a:p>
        </p:txBody>
      </p:sp>
      <p:sp>
        <p:nvSpPr>
          <p:cNvPr id="3" name="Text Placeholder 2">
            <a:extLst>
              <a:ext uri="{FF2B5EF4-FFF2-40B4-BE49-F238E27FC236}">
                <a16:creationId xmlns:a16="http://schemas.microsoft.com/office/drawing/2014/main" id="{059EB43B-B615-4502-8CFD-2CDB2EDBF39E}"/>
              </a:ext>
            </a:extLst>
          </p:cNvPr>
          <p:cNvSpPr>
            <a:spLocks noGrp="1"/>
          </p:cNvSpPr>
          <p:nvPr>
            <p:ph type="body" sz="quarter" idx="15"/>
          </p:nvPr>
        </p:nvSpPr>
        <p:spPr>
          <a:xfrm>
            <a:off x="383455" y="7037898"/>
            <a:ext cx="9199469" cy="282437"/>
          </a:xfrm>
        </p:spPr>
        <p:txBody>
          <a:bodyPr/>
          <a:lstStyle/>
          <a:p>
            <a:r>
              <a:rPr lang="en-US" b="1"/>
              <a:t>Past performance is no guarantee of future results. Actual returns may be lower.</a:t>
            </a:r>
          </a:p>
          <a:p>
            <a:r>
              <a:rPr lang="en-US"/>
              <a:t>Percentage of rolling 1-, 5-, and 10-year periods with negative premiums is calculated using monthly return data from June 1926 to December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ea typeface="Noto Sans CJK JP Regular"/>
                <a:cs typeface="+mn-cs"/>
              </a:rPr>
              <a:t>2025</a:t>
            </a:r>
            <a:r>
              <a:rPr lang="en-US"/>
              <a:t> for market and value, from May 1927 to December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ea typeface="Noto Sans CJK JP Regular"/>
                <a:cs typeface="+mn-cs"/>
              </a:rPr>
              <a:t>2025</a:t>
            </a:r>
            <a:r>
              <a:rPr lang="en-US"/>
              <a:t> for size, and from July 1963 to December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ea typeface="Noto Sans CJK JP Regular"/>
                <a:cs typeface="+mn-cs"/>
              </a:rPr>
              <a:t>2025</a:t>
            </a:r>
            <a:r>
              <a:rPr lang="en-US"/>
              <a:t> for profitability. Market: Fama/French Total US Market Research Index minus the One-Month US Treasury Bill. Size: Dimensional US Small Cap Index minus the S&amp;P 500 Index. Value: Fama/French US Value Research Index minus the Fama/French US Growth Research Index. Profitability: Fama/French US High Profitability Index minus the Fama/French US Low Profitability Index. Profitability is measured as operating income before depreciation and amortization minus interest expense scaled by book. One-Month US Treasury Bills is the IA SBBI US 30 Day TBill TR USD provided by Ibbotson Associates via Morningstar Direct. Dimensional indices use CRSP and Compustat data. The Dimensional and Fama/French Indices represent academic concepts that may be used in portfolio construction and are not available for direct investment or for use as a benchmark. Index returns are not representative of actual portfolios and do not reflect costs and fees associated with an actual investment. See “Index Descriptions” in the appendix for descriptions of Dimensional and Fama/French index data. S&amp;P data © 2026 S&amp;P Dow Jones Indices LLC, a division of S&amp;P Global. All rights reserved.</a:t>
            </a:r>
          </a:p>
        </p:txBody>
      </p:sp>
      <p:sp>
        <p:nvSpPr>
          <p:cNvPr id="5" name="Slide Number Placeholder 4">
            <a:extLst>
              <a:ext uri="{FF2B5EF4-FFF2-40B4-BE49-F238E27FC236}">
                <a16:creationId xmlns:a16="http://schemas.microsoft.com/office/drawing/2014/main" id="{20B67F0A-5AB8-4E22-A914-1742A51611A0}"/>
              </a:ext>
            </a:extLst>
          </p:cNvPr>
          <p:cNvSpPr>
            <a:spLocks noGrp="1"/>
          </p:cNvSpPr>
          <p:nvPr>
            <p:ph type="sldNum" sz="quarter" idx="11"/>
          </p:nvPr>
        </p:nvSpPr>
        <p:spPr/>
        <p:txBody>
          <a:bodyPr/>
          <a:lstStyle/>
          <a:p>
            <a:fld id="{2034FC25-B418-4D16-BAD8-8F5CA44C04B9}" type="slidenum">
              <a:rPr lang="en-US" smtClean="0"/>
              <a:t>38</a:t>
            </a:fld>
            <a:endParaRPr lang="en-US"/>
          </a:p>
        </p:txBody>
      </p:sp>
      <p:sp>
        <p:nvSpPr>
          <p:cNvPr id="9" name="Text Placeholder 3">
            <a:extLst>
              <a:ext uri="{FF2B5EF4-FFF2-40B4-BE49-F238E27FC236}">
                <a16:creationId xmlns:a16="http://schemas.microsoft.com/office/drawing/2014/main" id="{78881438-36D1-4E1E-9963-70F84CA4322F}"/>
              </a:ext>
            </a:extLst>
          </p:cNvPr>
          <p:cNvSpPr txBox="1"/>
          <p:nvPr/>
        </p:nvSpPr>
        <p:spPr>
          <a:xfrm>
            <a:off x="452202" y="1732637"/>
            <a:ext cx="7832545" cy="330818"/>
          </a:xfrm>
          <a:prstGeom prst="rect">
            <a:avLst/>
          </a:prstGeom>
        </p:spPr>
        <p:txBody>
          <a:bodyPr/>
          <a:lstStyle>
            <a:defPPr>
              <a:defRPr lang="en-US"/>
            </a:defPPr>
            <a:lvl1pPr marL="0" indent="0" algn="l" defTabSz="816282" rtl="0" eaLnBrk="1" fontAlgn="base" latinLnBrk="0" hangingPunct="1">
              <a:spcBef>
                <a:spcPct val="20000"/>
              </a:spcBef>
              <a:spcAft>
                <a:spcPct val="0"/>
              </a:spcAft>
              <a:buFont typeface="Arial" pitchFamily="34" charset="0"/>
              <a:buNone/>
              <a:defRPr lang="en-US" sz="1900" kern="1200">
                <a:solidFill>
                  <a:schemeClr val="bg1">
                    <a:lumMod val="65000"/>
                  </a:schemeClr>
                </a:solidFill>
                <a:latin typeface="Avenir LT 65 Medium" panose="020B0603020000020003" pitchFamily="34" charset="0"/>
                <a:ea typeface="+mn-ea"/>
                <a:cs typeface="+mn-cs"/>
              </a:defRPr>
            </a:lvl1pPr>
            <a:lvl2pPr marL="0" indent="0" algn="l" defTabSz="816282" rtl="0" eaLnBrk="1" fontAlgn="base" latinLnBrk="0" hangingPunct="1">
              <a:spcBef>
                <a:spcPct val="20000"/>
              </a:spcBef>
              <a:spcAft>
                <a:spcPct val="0"/>
              </a:spcAft>
              <a:buFont typeface="Arial" pitchFamily="34" charset="0"/>
              <a:buNone/>
              <a:defRPr lang="en-US" sz="1900" kern="1200">
                <a:solidFill>
                  <a:schemeClr val="bg1">
                    <a:lumMod val="65000"/>
                  </a:schemeClr>
                </a:solidFill>
                <a:latin typeface="Avenir LT 65 Medium" panose="020B0603020000020003" pitchFamily="34" charset="0"/>
                <a:ea typeface="+mn-ea"/>
                <a:cs typeface="+mn-cs"/>
              </a:defRPr>
            </a:lvl2pPr>
            <a:lvl3pPr marL="0" indent="0" algn="l" defTabSz="816282" rtl="0" eaLnBrk="1" fontAlgn="base" latinLnBrk="0" hangingPunct="1">
              <a:spcBef>
                <a:spcPct val="20000"/>
              </a:spcBef>
              <a:spcAft>
                <a:spcPct val="0"/>
              </a:spcAft>
              <a:buFont typeface="Arial" pitchFamily="34" charset="0"/>
              <a:buNone/>
              <a:defRPr lang="en-US" sz="1900" kern="1200">
                <a:solidFill>
                  <a:schemeClr val="bg1">
                    <a:lumMod val="65000"/>
                  </a:schemeClr>
                </a:solidFill>
                <a:latin typeface="Avenir LT 65 Medium" panose="020B0603020000020003" pitchFamily="34" charset="0"/>
                <a:ea typeface="+mn-ea"/>
                <a:cs typeface="+mn-cs"/>
              </a:defRPr>
            </a:lvl3pPr>
            <a:lvl4pPr marL="0" indent="0" algn="l" defTabSz="816282" rtl="0" eaLnBrk="1" fontAlgn="base" latinLnBrk="0" hangingPunct="1">
              <a:spcBef>
                <a:spcPct val="20000"/>
              </a:spcBef>
              <a:spcAft>
                <a:spcPct val="0"/>
              </a:spcAft>
              <a:buFont typeface="Arial" pitchFamily="34" charset="0"/>
              <a:buNone/>
              <a:defRPr lang="en-US" sz="1900" kern="1200">
                <a:solidFill>
                  <a:schemeClr val="bg1">
                    <a:lumMod val="65000"/>
                  </a:schemeClr>
                </a:solidFill>
                <a:latin typeface="Avenir LT 65 Medium" panose="020B0603020000020003" pitchFamily="34" charset="0"/>
                <a:ea typeface="+mn-ea"/>
                <a:cs typeface="+mn-cs"/>
              </a:defRPr>
            </a:lvl4pPr>
            <a:lvl5pPr marL="0" indent="0" algn="l" defTabSz="816282" rtl="0" eaLnBrk="1" fontAlgn="base" latinLnBrk="0" hangingPunct="1">
              <a:spcBef>
                <a:spcPct val="20000"/>
              </a:spcBef>
              <a:spcAft>
                <a:spcPct val="0"/>
              </a:spcAft>
              <a:buFont typeface="Arial" pitchFamily="34" charset="0"/>
              <a:buNone/>
              <a:defRPr lang="en-US" sz="1900" kern="1200">
                <a:solidFill>
                  <a:schemeClr val="bg1">
                    <a:lumMod val="65000"/>
                  </a:schemeClr>
                </a:solidFill>
                <a:latin typeface="Avenir LT 65 Medium" panose="020B0603020000020003" pitchFamily="34" charset="0"/>
                <a:ea typeface="+mn-ea"/>
                <a:cs typeface="+mn-cs"/>
              </a:defRPr>
            </a:lvl5pPr>
            <a:lvl6pPr marL="2244776" indent="-204070" algn="l" defTabSz="816282"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7" indent="-204070" algn="l" defTabSz="816282"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8" indent="-204070" algn="l" defTabSz="816282"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9" indent="-204070" algn="l" defTabSz="816282"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816282" rtl="0" eaLnBrk="1" fontAlgn="base" latinLnBrk="0" hangingPunct="1">
              <a:lnSpc>
                <a:spcPct val="100000"/>
              </a:lnSpc>
              <a:spcBef>
                <a:spcPct val="20000"/>
              </a:spcBef>
              <a:spcAft>
                <a:spcPct val="0"/>
              </a:spcAft>
              <a:buClrTx/>
              <a:buSzTx/>
              <a:buFont typeface="Arial" pitchFamily="34" charset="0"/>
              <a:buNone/>
              <a:defRPr/>
            </a:pPr>
            <a:endParaRPr kumimoji="0" lang="en-US" sz="1276" b="0" i="0" u="none" strike="noStrike" kern="1200" cap="none" spc="0" normalizeH="0" baseline="0" noProof="0">
              <a:ln>
                <a:noFill/>
              </a:ln>
              <a:solidFill>
                <a:srgbClr val="FFFFFF">
                  <a:lumMod val="65000"/>
                </a:srgbClr>
              </a:solidFill>
              <a:effectLst/>
              <a:uLnTx/>
              <a:uFillTx/>
              <a:latin typeface="Avenir LT 65 Medium" panose="020B0603020000020003" pitchFamily="34" charset="0"/>
              <a:ea typeface="Noto Sans CJK JP Regular"/>
              <a:cs typeface="+mn-cs"/>
            </a:endParaRPr>
          </a:p>
        </p:txBody>
      </p:sp>
      <p:sp>
        <p:nvSpPr>
          <p:cNvPr id="11" name="Parallelogram 10">
            <a:extLst>
              <a:ext uri="{FF2B5EF4-FFF2-40B4-BE49-F238E27FC236}">
                <a16:creationId xmlns:a16="http://schemas.microsoft.com/office/drawing/2014/main" id="{1E05D4CE-B486-464F-AC4A-9DDD022F2921}"/>
              </a:ext>
            </a:extLst>
          </p:cNvPr>
          <p:cNvSpPr/>
          <p:nvPr/>
        </p:nvSpPr>
        <p:spPr>
          <a:xfrm rot="5400000">
            <a:off x="-698850" y="3899747"/>
            <a:ext cx="4278942" cy="327546"/>
          </a:xfrm>
          <a:prstGeom prst="parallelogram">
            <a:avLst>
              <a:gd name="adj" fmla="val 72429"/>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2096" rtl="0" eaLnBrk="1" fontAlgn="base" latinLnBrk="0" hangingPunct="1">
              <a:lnSpc>
                <a:spcPct val="100000"/>
              </a:lnSpc>
              <a:spcBef>
                <a:spcPct val="0"/>
              </a:spcBef>
              <a:spcAft>
                <a:spcPct val="0"/>
              </a:spcAft>
              <a:buClrTx/>
              <a:buSzTx/>
              <a:buFontTx/>
              <a:buNone/>
              <a:defRPr/>
            </a:pPr>
            <a:endParaRPr kumimoji="0" lang="en-US" sz="998" b="0" i="0" u="none" strike="noStrike" kern="1200" cap="none" spc="0" normalizeH="0" baseline="0" noProof="0">
              <a:ln>
                <a:noFill/>
              </a:ln>
              <a:solidFill>
                <a:srgbClr val="FFFFFF"/>
              </a:solidFill>
              <a:effectLst/>
              <a:uLnTx/>
              <a:uFillTx/>
              <a:latin typeface="Avenir LT 55 Roman"/>
              <a:ea typeface="Noto Sans CJK JP Regular"/>
              <a:cs typeface="+mn-cs"/>
            </a:endParaRPr>
          </a:p>
        </p:txBody>
      </p:sp>
      <p:graphicFrame>
        <p:nvGraphicFramePr>
          <p:cNvPr id="12" name="Chart 11">
            <a:extLst>
              <a:ext uri="{FF2B5EF4-FFF2-40B4-BE49-F238E27FC236}">
                <a16:creationId xmlns:a16="http://schemas.microsoft.com/office/drawing/2014/main" id="{2DF7F1DE-5BD2-4A22-8992-E015098FB59C}"/>
              </a:ext>
            </a:extLst>
          </p:cNvPr>
          <p:cNvGraphicFramePr/>
          <p:nvPr/>
        </p:nvGraphicFramePr>
        <p:xfrm>
          <a:off x="390525" y="1924049"/>
          <a:ext cx="9304020" cy="427168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10A2BF4-84B2-44EC-A9D4-0511A90F10AF}"/>
              </a:ext>
            </a:extLst>
          </p:cNvPr>
          <p:cNvSpPr txBox="1"/>
          <p:nvPr/>
        </p:nvSpPr>
        <p:spPr bwMode="auto">
          <a:xfrm>
            <a:off x="-1108364" y="574857"/>
            <a:ext cx="9813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r" defTabSz="914400" fontAlgn="base">
              <a:spcBef>
                <a:spcPct val="0"/>
              </a:spcBef>
              <a:spcAft>
                <a:spcPct val="0"/>
              </a:spcAft>
            </a:pPr>
            <a:r>
              <a:rPr lang="en-US" sz="1000" b="1">
                <a:latin typeface="+mn-lt"/>
                <a:cs typeface="Arial" pitchFamily="34" charset="0"/>
              </a:rPr>
              <a:t>MID 2206</a:t>
            </a:r>
          </a:p>
        </p:txBody>
      </p:sp>
      <p:sp>
        <p:nvSpPr>
          <p:cNvPr id="8" name="TextBox 7">
            <a:extLst>
              <a:ext uri="{FF2B5EF4-FFF2-40B4-BE49-F238E27FC236}">
                <a16:creationId xmlns:a16="http://schemas.microsoft.com/office/drawing/2014/main" id="{E3585A73-63AC-260D-3AFD-42CD0B7FBBC4}"/>
              </a:ext>
            </a:extLst>
          </p:cNvPr>
          <p:cNvSpPr txBox="1"/>
          <p:nvPr/>
        </p:nvSpPr>
        <p:spPr bwMode="auto">
          <a:xfrm>
            <a:off x="-939202" y="6513511"/>
            <a:ext cx="8122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732617" rtl="0" eaLnBrk="1" fontAlgn="base" latinLnBrk="0" hangingPunct="1">
              <a:spcBef>
                <a:spcPct val="0"/>
              </a:spcBef>
              <a:spcAft>
                <a:spcPct val="0"/>
              </a:spcAft>
              <a:defRPr sz="1400" kern="1200">
                <a:solidFill>
                  <a:schemeClr val="tx1"/>
                </a:solidFill>
                <a:latin typeface="+mn-lt"/>
                <a:ea typeface="+mn-ea"/>
                <a:cs typeface="+mn-cs"/>
              </a:defRPr>
            </a:lvl1pPr>
            <a:lvl2pPr marL="366309" algn="l" defTabSz="732617" rtl="0" eaLnBrk="1" fontAlgn="base" latinLnBrk="0" hangingPunct="1">
              <a:spcBef>
                <a:spcPct val="0"/>
              </a:spcBef>
              <a:spcAft>
                <a:spcPct val="0"/>
              </a:spcAft>
              <a:defRPr sz="1400" kern="1200">
                <a:solidFill>
                  <a:schemeClr val="tx1"/>
                </a:solidFill>
                <a:latin typeface="+mn-lt"/>
                <a:ea typeface="+mn-ea"/>
                <a:cs typeface="+mn-cs"/>
              </a:defRPr>
            </a:lvl2pPr>
            <a:lvl3pPr marL="732617" algn="l" defTabSz="732617" rtl="0" eaLnBrk="1" fontAlgn="base" latinLnBrk="0" hangingPunct="1">
              <a:spcBef>
                <a:spcPct val="0"/>
              </a:spcBef>
              <a:spcAft>
                <a:spcPct val="0"/>
              </a:spcAft>
              <a:defRPr sz="1400" kern="1200">
                <a:solidFill>
                  <a:schemeClr val="tx1"/>
                </a:solidFill>
                <a:latin typeface="+mn-lt"/>
                <a:ea typeface="+mn-ea"/>
                <a:cs typeface="+mn-cs"/>
              </a:defRPr>
            </a:lvl3pPr>
            <a:lvl4pPr marL="1098926" algn="l" defTabSz="732617" rtl="0" eaLnBrk="1" fontAlgn="base" latinLnBrk="0" hangingPunct="1">
              <a:spcBef>
                <a:spcPct val="0"/>
              </a:spcBef>
              <a:spcAft>
                <a:spcPct val="0"/>
              </a:spcAft>
              <a:defRPr sz="1400" kern="1200">
                <a:solidFill>
                  <a:schemeClr val="tx1"/>
                </a:solidFill>
                <a:latin typeface="+mn-lt"/>
                <a:ea typeface="+mn-ea"/>
                <a:cs typeface="+mn-cs"/>
              </a:defRPr>
            </a:lvl4pPr>
            <a:lvl5pPr marL="1465235" algn="l" defTabSz="732617" rtl="0" eaLnBrk="1" fontAlgn="base" latinLnBrk="0" hangingPunct="1">
              <a:spcBef>
                <a:spcPct val="0"/>
              </a:spcBef>
              <a:spcAft>
                <a:spcPct val="0"/>
              </a:spcAft>
              <a:defRPr sz="1400" kern="1200">
                <a:solidFill>
                  <a:schemeClr val="tx1"/>
                </a:solidFill>
                <a:latin typeface="+mn-lt"/>
                <a:ea typeface="+mn-ea"/>
                <a:cs typeface="+mn-cs"/>
              </a:defRPr>
            </a:lvl5pPr>
            <a:lvl6pPr marL="1831543" algn="l" defTabSz="732617" rtl="0" eaLnBrk="1" latinLnBrk="0" hangingPunct="1">
              <a:defRPr sz="1400" kern="1200">
                <a:solidFill>
                  <a:schemeClr val="tx1"/>
                </a:solidFill>
                <a:latin typeface="+mn-lt"/>
                <a:ea typeface="+mn-ea"/>
                <a:cs typeface="+mn-cs"/>
              </a:defRPr>
            </a:lvl6pPr>
            <a:lvl7pPr marL="2197852" algn="l" defTabSz="732617" rtl="0" eaLnBrk="1" latinLnBrk="0" hangingPunct="1">
              <a:defRPr sz="1400" kern="1200">
                <a:solidFill>
                  <a:schemeClr val="tx1"/>
                </a:solidFill>
                <a:latin typeface="+mn-lt"/>
                <a:ea typeface="+mn-ea"/>
                <a:cs typeface="+mn-cs"/>
              </a:defRPr>
            </a:lvl7pPr>
            <a:lvl8pPr marL="2564160" algn="l" defTabSz="732617" rtl="0" eaLnBrk="1" latinLnBrk="0" hangingPunct="1">
              <a:defRPr sz="1400" kern="1200">
                <a:solidFill>
                  <a:schemeClr val="tx1"/>
                </a:solidFill>
                <a:latin typeface="+mn-lt"/>
                <a:ea typeface="+mn-ea"/>
                <a:cs typeface="+mn-cs"/>
              </a:defRPr>
            </a:lvl8pPr>
            <a:lvl9pPr marL="2930469" algn="l" defTabSz="732617" rtl="0" eaLnBrk="1" latinLnBrk="0" hangingPunct="1">
              <a:defRPr sz="1400" kern="1200">
                <a:solidFill>
                  <a:schemeClr val="tx1"/>
                </a:solidFill>
                <a:latin typeface="+mn-lt"/>
                <a:ea typeface="+mn-ea"/>
                <a:cs typeface="+mn-cs"/>
              </a:defRPr>
            </a:lvl9pPr>
          </a:lstStyle>
          <a:p>
            <a:pPr algn="r" defTabSz="914400" fontAlgn="base">
              <a:spcBef>
                <a:spcPct val="0"/>
              </a:spcBef>
              <a:spcAft>
                <a:spcPct val="0"/>
              </a:spcAft>
            </a:pPr>
            <a:r>
              <a:rPr lang="en-US" sz="800">
                <a:solidFill>
                  <a:schemeClr val="bg1"/>
                </a:solidFill>
                <a:latin typeface="+mn-lt"/>
                <a:cs typeface="Arial" pitchFamily="34" charset="0"/>
              </a:rPr>
              <a:t>Update dates here</a:t>
            </a:r>
          </a:p>
        </p:txBody>
      </p:sp>
    </p:spTree>
    <p:extLst>
      <p:ext uri="{BB962C8B-B14F-4D97-AF65-F5344CB8AC3E}">
        <p14:creationId xmlns:p14="http://schemas.microsoft.com/office/powerpoint/2010/main" val="6589420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storical Tracker">
            <a:extLst>
              <a:ext uri="{FF2B5EF4-FFF2-40B4-BE49-F238E27FC236}">
                <a16:creationId xmlns:a16="http://schemas.microsoft.com/office/drawing/2014/main" id="{378F7453-924F-4ABD-940E-C0F89CF42366}"/>
              </a:ext>
            </a:extLst>
          </p:cNvPr>
          <p:cNvSpPr txBox="1"/>
          <p:nvPr/>
        </p:nvSpPr>
        <p:spPr bwMode="auto">
          <a:xfrm>
            <a:off x="-1968500" y="0"/>
            <a:ext cx="1841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no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sz="1000" b="1" i="0" u="none" strike="noStrike" kern="1200" cap="none" spc="0" normalizeH="0" baseline="0" noProof="0">
                <a:ln>
                  <a:noFill/>
                </a:ln>
                <a:solidFill>
                  <a:srgbClr val="FFA500"/>
                </a:solidFill>
                <a:effectLst/>
                <a:uLnTx/>
                <a:uFillTx/>
                <a:latin typeface="Arial" pitchFamily="34" charset="0"/>
                <a:cs typeface="Arial" pitchFamily="34" charset="0"/>
              </a:rPr>
              <a:t>MKT23725-0222</a:t>
            </a:r>
          </a:p>
        </p:txBody>
      </p:sp>
      <p:sp>
        <p:nvSpPr>
          <p:cNvPr id="18" name="Parallelogram 17">
            <a:extLst>
              <a:ext uri="{FF2B5EF4-FFF2-40B4-BE49-F238E27FC236}">
                <a16:creationId xmlns:a16="http://schemas.microsoft.com/office/drawing/2014/main" id="{388C404F-39D1-4E41-8F2F-7A6A8D603845}"/>
              </a:ext>
            </a:extLst>
          </p:cNvPr>
          <p:cNvSpPr/>
          <p:nvPr/>
        </p:nvSpPr>
        <p:spPr>
          <a:xfrm rot="16200000">
            <a:off x="3688907" y="2825585"/>
            <a:ext cx="2359053" cy="1544422"/>
          </a:xfrm>
          <a:prstGeom prst="parallelogram">
            <a:avLst>
              <a:gd name="adj" fmla="val 58776"/>
            </a:avLst>
          </a:prstGeom>
          <a:solidFill>
            <a:schemeClr val="bg1">
              <a:lumMod val="75000"/>
              <a:alpha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000" b="0" i="0" u="none" strike="noStrike" kern="1200" cap="none" spc="0" normalizeH="0" baseline="0" noProof="0">
              <a:ln>
                <a:noFill/>
              </a:ln>
              <a:solidFill>
                <a:srgbClr val="FFFFFF"/>
              </a:solidFill>
              <a:effectLst/>
              <a:uLnTx/>
              <a:uFillTx/>
              <a:latin typeface="Avenir LT 55 Roman"/>
              <a:cs typeface="+mn-cs"/>
            </a:endParaRPr>
          </a:p>
        </p:txBody>
      </p:sp>
      <p:sp>
        <p:nvSpPr>
          <p:cNvPr id="8" name="Rectangle 7">
            <a:extLst>
              <a:ext uri="{FF2B5EF4-FFF2-40B4-BE49-F238E27FC236}">
                <a16:creationId xmlns:a16="http://schemas.microsoft.com/office/drawing/2014/main" id="{5D1CB0AD-6F15-E142-821C-BBF8BA9BD9B9}"/>
              </a:ext>
            </a:extLst>
          </p:cNvPr>
          <p:cNvSpPr/>
          <p:nvPr/>
        </p:nvSpPr>
        <p:spPr>
          <a:xfrm>
            <a:off x="639788" y="4219318"/>
            <a:ext cx="3456432" cy="1463040"/>
          </a:xfrm>
          <a:prstGeom prst="rect">
            <a:avLst/>
          </a:prstGeom>
          <a:solidFill>
            <a:srgbClr val="76918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805879" rtl="0" eaLnBrk="1" fontAlgn="auto" latinLnBrk="0" hangingPunct="1">
              <a:lnSpc>
                <a:spcPct val="100000"/>
              </a:lnSpc>
              <a:spcBef>
                <a:spcPct val="0"/>
              </a:spcBef>
              <a:spcAft>
                <a:spcPct val="0"/>
              </a:spcAft>
              <a:buClrTx/>
              <a:buSzTx/>
              <a:buFontTx/>
              <a:buNone/>
              <a:defRPr/>
            </a:pPr>
            <a:endParaRPr kumimoji="0" lang="en-US" sz="1540" b="0" i="0" u="none" strike="noStrike" kern="1200" cap="none" spc="0" normalizeH="0" baseline="0" noProof="0">
              <a:ln>
                <a:noFill/>
              </a:ln>
              <a:solidFill>
                <a:prstClr val="white"/>
              </a:solidFill>
              <a:effectLst/>
              <a:uLnTx/>
              <a:uFillTx/>
              <a:latin typeface="Avenir LT 55 Roman"/>
              <a:cs typeface="+mn-cs"/>
            </a:endParaRPr>
          </a:p>
        </p:txBody>
      </p:sp>
      <p:sp>
        <p:nvSpPr>
          <p:cNvPr id="15" name="TextBox 14">
            <a:extLst>
              <a:ext uri="{FF2B5EF4-FFF2-40B4-BE49-F238E27FC236}">
                <a16:creationId xmlns:a16="http://schemas.microsoft.com/office/drawing/2014/main" id="{19F8506E-959F-DD47-B8BB-D48A426B1005}"/>
              </a:ext>
            </a:extLst>
          </p:cNvPr>
          <p:cNvSpPr txBox="1"/>
          <p:nvPr/>
        </p:nvSpPr>
        <p:spPr>
          <a:xfrm>
            <a:off x="909969" y="4353554"/>
            <a:ext cx="3091441" cy="1160382"/>
          </a:xfrm>
          <a:prstGeom prst="rect">
            <a:avLst/>
          </a:prstGeom>
          <a:no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05840" rtl="0" eaLnBrk="1" fontAlgn="base" latinLnBrk="0" hangingPunct="1">
              <a:lnSpc>
                <a:spcPct val="120000"/>
              </a:lnSpc>
              <a:spcBef>
                <a:spcPct val="0"/>
              </a:spcBef>
              <a:spcAft>
                <a:spcPts val="660"/>
              </a:spcAft>
              <a:buClrTx/>
              <a:buSzTx/>
              <a:buFontTx/>
              <a:buNone/>
              <a:defRPr/>
            </a:pPr>
            <a:r>
              <a:rPr kumimoji="0" lang="en-US" sz="1200" b="1" i="0" u="none" strike="noStrike" kern="1200" cap="none" spc="0" normalizeH="0" baseline="0" noProof="0">
                <a:ln>
                  <a:noFill/>
                </a:ln>
                <a:solidFill>
                  <a:srgbClr val="FFFFFF"/>
                </a:solidFill>
                <a:effectLst/>
                <a:uLnTx/>
                <a:uFillTx/>
                <a:latin typeface="Avenir LT 55 Roman"/>
                <a:cs typeface="Arial" pitchFamily="34" charset="0"/>
              </a:rPr>
              <a:t>Active Approach</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prstClr val="white"/>
                </a:solidFill>
                <a:effectLst/>
                <a:uLnTx/>
                <a:uFillTx/>
                <a:latin typeface="Avenir LT 55 Roman"/>
                <a:cs typeface="Arial" pitchFamily="34" charset="0"/>
              </a:rPr>
              <a:t>Higher Expected Returns</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prstClr val="white"/>
                </a:solidFill>
                <a:effectLst/>
                <a:uLnTx/>
                <a:uFillTx/>
                <a:latin typeface="Avenir LT 55 Roman"/>
                <a:cs typeface="Arial" pitchFamily="34" charset="0"/>
              </a:rPr>
              <a:t>Flexibility</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prstClr val="white"/>
                </a:solidFill>
                <a:effectLst/>
                <a:uLnTx/>
                <a:uFillTx/>
                <a:latin typeface="Avenir LT 55 Roman"/>
                <a:cs typeface="Arial" pitchFamily="34" charset="0"/>
              </a:rPr>
              <a:t>Daily Process</a:t>
            </a:r>
          </a:p>
        </p:txBody>
      </p:sp>
      <p:sp>
        <p:nvSpPr>
          <p:cNvPr id="4" name="Title 3">
            <a:extLst>
              <a:ext uri="{FF2B5EF4-FFF2-40B4-BE49-F238E27FC236}">
                <a16:creationId xmlns:a16="http://schemas.microsoft.com/office/drawing/2014/main" id="{2726D2FD-9A05-4837-B676-9934DF193EC9}"/>
              </a:ext>
            </a:extLst>
          </p:cNvPr>
          <p:cNvSpPr>
            <a:spLocks noGrp="1"/>
          </p:cNvSpPr>
          <p:nvPr>
            <p:ph type="title"/>
          </p:nvPr>
        </p:nvSpPr>
        <p:spPr/>
        <p:txBody>
          <a:bodyPr/>
          <a:lstStyle/>
          <a:p>
            <a:r>
              <a:rPr lang="en-US" sz="2640"/>
              <a:t>The Dimensional Approach</a:t>
            </a:r>
            <a:endParaRPr lang="en-US"/>
          </a:p>
        </p:txBody>
      </p:sp>
      <p:sp>
        <p:nvSpPr>
          <p:cNvPr id="6" name="Text Placeholder 5">
            <a:extLst>
              <a:ext uri="{FF2B5EF4-FFF2-40B4-BE49-F238E27FC236}">
                <a16:creationId xmlns:a16="http://schemas.microsoft.com/office/drawing/2014/main" id="{0D312E46-0A57-414D-BC84-806A0D044DF2}"/>
              </a:ext>
            </a:extLst>
          </p:cNvPr>
          <p:cNvSpPr>
            <a:spLocks noGrp="1"/>
          </p:cNvSpPr>
          <p:nvPr>
            <p:ph type="body" sz="quarter" idx="13"/>
          </p:nvPr>
        </p:nvSpPr>
        <p:spPr/>
        <p:txBody>
          <a:bodyPr/>
          <a:lstStyle/>
          <a:p>
            <a:r>
              <a:rPr lang="en-US"/>
              <a:t>At Dimensional, we integrate the benefits of passive and active investing into one systematic approach</a:t>
            </a:r>
          </a:p>
        </p:txBody>
      </p:sp>
      <p:sp>
        <p:nvSpPr>
          <p:cNvPr id="9" name="Text Placeholder 8">
            <a:extLst>
              <a:ext uri="{FF2B5EF4-FFF2-40B4-BE49-F238E27FC236}">
                <a16:creationId xmlns:a16="http://schemas.microsoft.com/office/drawing/2014/main" id="{22A7FD51-3E9E-4F0F-BFEA-F5AB6D3AAA71}"/>
              </a:ext>
            </a:extLst>
          </p:cNvPr>
          <p:cNvSpPr>
            <a:spLocks noGrp="1"/>
          </p:cNvSpPr>
          <p:nvPr>
            <p:ph type="body" sz="quarter" idx="15"/>
          </p:nvPr>
        </p:nvSpPr>
        <p:spPr/>
        <p:txBody>
          <a:bodyPr/>
          <a:lstStyle/>
          <a:p>
            <a:endParaRPr lang="en-US"/>
          </a:p>
        </p:txBody>
      </p:sp>
      <p:sp>
        <p:nvSpPr>
          <p:cNvPr id="12" name="AssetID" descr="svtx:content/slide/@id">
            <a:extLst>
              <a:ext uri="{FF2B5EF4-FFF2-40B4-BE49-F238E27FC236}">
                <a16:creationId xmlns:a16="http://schemas.microsoft.com/office/drawing/2014/main" id="{7C066DCE-0A9B-42F1-8663-56D116C7D064}"/>
              </a:ext>
            </a:extLst>
          </p:cNvPr>
          <p:cNvSpPr>
            <a:spLocks noGrp="1"/>
          </p:cNvSpPr>
          <p:nvPr>
            <p:ph type="body" sz="quarter" idx="20"/>
          </p:nvPr>
        </p:nvSpPr>
        <p:spPr/>
        <p:txBody>
          <a:bodyPr/>
          <a:lstStyle/>
          <a:p>
            <a:r>
              <a:rPr lang="en-US"/>
              <a:t>22034</a:t>
            </a:r>
          </a:p>
        </p:txBody>
      </p:sp>
      <p:sp>
        <p:nvSpPr>
          <p:cNvPr id="7" name="Rectangle 6">
            <a:extLst>
              <a:ext uri="{FF2B5EF4-FFF2-40B4-BE49-F238E27FC236}">
                <a16:creationId xmlns:a16="http://schemas.microsoft.com/office/drawing/2014/main" id="{7B8904C2-6C51-1140-9659-7264F7475739}"/>
              </a:ext>
            </a:extLst>
          </p:cNvPr>
          <p:cNvSpPr/>
          <p:nvPr/>
        </p:nvSpPr>
        <p:spPr>
          <a:xfrm>
            <a:off x="639789" y="2409249"/>
            <a:ext cx="3456432" cy="1463040"/>
          </a:xfrm>
          <a:prstGeom prst="rect">
            <a:avLst/>
          </a:prstGeom>
          <a:solidFill>
            <a:srgbClr val="A1ABB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805879" rtl="0" eaLnBrk="1" fontAlgn="auto" latinLnBrk="0" hangingPunct="1">
              <a:lnSpc>
                <a:spcPct val="100000"/>
              </a:lnSpc>
              <a:spcBef>
                <a:spcPct val="0"/>
              </a:spcBef>
              <a:spcAft>
                <a:spcPct val="0"/>
              </a:spcAft>
              <a:buClrTx/>
              <a:buSzTx/>
              <a:buFontTx/>
              <a:buNone/>
              <a:defRPr/>
            </a:pPr>
            <a:endParaRPr kumimoji="0" lang="en-US" sz="1540" b="0" i="0" u="none" strike="noStrike" kern="1200" cap="none" spc="0" normalizeH="0" baseline="0" noProof="0">
              <a:ln>
                <a:noFill/>
              </a:ln>
              <a:solidFill>
                <a:prstClr val="white"/>
              </a:solidFill>
              <a:effectLst/>
              <a:uLnTx/>
              <a:uFillTx/>
              <a:latin typeface="Avenir LT 55 Roman"/>
              <a:cs typeface="+mn-cs"/>
            </a:endParaRPr>
          </a:p>
        </p:txBody>
      </p:sp>
      <p:sp>
        <p:nvSpPr>
          <p:cNvPr id="11" name="TextBox 10">
            <a:extLst>
              <a:ext uri="{FF2B5EF4-FFF2-40B4-BE49-F238E27FC236}">
                <a16:creationId xmlns:a16="http://schemas.microsoft.com/office/drawing/2014/main" id="{575FA433-EE26-8C4A-8E5D-3938AD658EBC}"/>
              </a:ext>
            </a:extLst>
          </p:cNvPr>
          <p:cNvSpPr txBox="1"/>
          <p:nvPr/>
        </p:nvSpPr>
        <p:spPr>
          <a:xfrm>
            <a:off x="902368" y="2543485"/>
            <a:ext cx="2392150" cy="1160382"/>
          </a:xfrm>
          <a:prstGeom prst="rect">
            <a:avLst/>
          </a:prstGeom>
          <a:solidFill>
            <a:srgbClr val="A1ABB2"/>
          </a:solid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05840" rtl="0" eaLnBrk="1" fontAlgn="base" latinLnBrk="0" hangingPunct="1">
              <a:lnSpc>
                <a:spcPct val="120000"/>
              </a:lnSpc>
              <a:spcBef>
                <a:spcPct val="0"/>
              </a:spcBef>
              <a:spcAft>
                <a:spcPts val="660"/>
              </a:spcAft>
              <a:buClrTx/>
              <a:buSzTx/>
              <a:buFontTx/>
              <a:buNone/>
              <a:defRPr/>
            </a:pPr>
            <a:r>
              <a:rPr kumimoji="0" lang="en-US" sz="1200" b="1" i="0" u="none" strike="noStrike" kern="1200" cap="none" spc="0" normalizeH="0" baseline="0" noProof="0">
                <a:ln>
                  <a:noFill/>
                </a:ln>
                <a:solidFill>
                  <a:srgbClr val="FFFFFF"/>
                </a:solidFill>
                <a:effectLst/>
                <a:uLnTx/>
                <a:uFillTx/>
                <a:latin typeface="Avenir LT 55 Roman"/>
                <a:cs typeface="Arial" pitchFamily="34" charset="0"/>
              </a:rPr>
              <a:t>Passive Approach</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srgbClr val="FFFFFF"/>
                </a:solidFill>
                <a:effectLst/>
                <a:uLnTx/>
                <a:uFillTx/>
                <a:latin typeface="Avenir LT 55 Roman"/>
                <a:cs typeface="Arial" pitchFamily="34" charset="0"/>
              </a:rPr>
              <a:t>Diversified</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srgbClr val="FFFFFF"/>
                </a:solidFill>
                <a:effectLst/>
                <a:uLnTx/>
                <a:uFillTx/>
                <a:latin typeface="Avenir LT 55 Roman"/>
                <a:cs typeface="Arial" pitchFamily="34" charset="0"/>
              </a:rPr>
              <a:t>Low Turnover</a:t>
            </a:r>
          </a:p>
          <a:p>
            <a:pPr marL="213741" marR="0" lvl="0" indent="-213741" algn="l" defTabSz="1005840" rtl="0" eaLnBrk="1" fontAlgn="base" latinLnBrk="0" hangingPunct="1">
              <a:lnSpc>
                <a:spcPct val="120000"/>
              </a:lnSpc>
              <a:spcBef>
                <a:spcPct val="0"/>
              </a:spcBef>
              <a:spcAft>
                <a:spcPct val="0"/>
              </a:spcAft>
              <a:buClrTx/>
              <a:buSzTx/>
              <a:buFont typeface="Arial" pitchFamily="34" charset="0"/>
              <a:buChar char="•"/>
              <a:defRPr/>
            </a:pPr>
            <a:r>
              <a:rPr kumimoji="0" lang="en-US" sz="1400" b="0" i="0" u="none" strike="noStrike" kern="1200" cap="none" spc="0" normalizeH="0" baseline="0" noProof="0">
                <a:ln>
                  <a:noFill/>
                </a:ln>
                <a:solidFill>
                  <a:srgbClr val="FFFFFF"/>
                </a:solidFill>
                <a:effectLst/>
                <a:uLnTx/>
                <a:uFillTx/>
                <a:latin typeface="Avenir LT 55 Roman"/>
                <a:cs typeface="Arial" pitchFamily="34" charset="0"/>
              </a:rPr>
              <a:t>Cost Conscious</a:t>
            </a:r>
          </a:p>
        </p:txBody>
      </p:sp>
      <p:grpSp>
        <p:nvGrpSpPr>
          <p:cNvPr id="22" name="Group 21">
            <a:extLst>
              <a:ext uri="{FF2B5EF4-FFF2-40B4-BE49-F238E27FC236}">
                <a16:creationId xmlns:a16="http://schemas.microsoft.com/office/drawing/2014/main" id="{2CA7C5D4-AD03-9B44-BE32-119B0F11A590}"/>
              </a:ext>
            </a:extLst>
          </p:cNvPr>
          <p:cNvGrpSpPr/>
          <p:nvPr/>
        </p:nvGrpSpPr>
        <p:grpSpPr>
          <a:xfrm>
            <a:off x="5640644" y="3314283"/>
            <a:ext cx="3454621" cy="1463040"/>
            <a:chOff x="5372065" y="1914279"/>
            <a:chExt cx="3543981" cy="1330037"/>
          </a:xfrm>
          <a:solidFill>
            <a:srgbClr val="007F87"/>
          </a:solidFill>
        </p:grpSpPr>
        <p:sp>
          <p:nvSpPr>
            <p:cNvPr id="5" name="Rectangle 4">
              <a:extLst>
                <a:ext uri="{FF2B5EF4-FFF2-40B4-BE49-F238E27FC236}">
                  <a16:creationId xmlns:a16="http://schemas.microsoft.com/office/drawing/2014/main" id="{2554D4DF-A023-5940-AC11-FC76CEB9E232}"/>
                </a:ext>
              </a:extLst>
            </p:cNvPr>
            <p:cNvSpPr/>
            <p:nvPr/>
          </p:nvSpPr>
          <p:spPr>
            <a:xfrm>
              <a:off x="5372065" y="1914279"/>
              <a:ext cx="3543981" cy="1330037"/>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805879" rtl="0" eaLnBrk="1" fontAlgn="auto" latinLnBrk="0" hangingPunct="1">
                <a:lnSpc>
                  <a:spcPct val="100000"/>
                </a:lnSpc>
                <a:spcBef>
                  <a:spcPct val="0"/>
                </a:spcBef>
                <a:spcAft>
                  <a:spcPct val="0"/>
                </a:spcAft>
                <a:buClrTx/>
                <a:buSzTx/>
                <a:buFontTx/>
                <a:buNone/>
                <a:defRPr/>
              </a:pPr>
              <a:endParaRPr kumimoji="0" lang="en-US" sz="1540" b="0" i="0" u="none" strike="noStrike" kern="1200" cap="none" spc="0" normalizeH="0" baseline="0" noProof="0">
                <a:ln>
                  <a:noFill/>
                </a:ln>
                <a:solidFill>
                  <a:prstClr val="white"/>
                </a:solidFill>
                <a:effectLst/>
                <a:uLnTx/>
                <a:uFillTx/>
                <a:latin typeface="Avenir LT 55 Roman"/>
                <a:cs typeface="+mn-cs"/>
              </a:endParaRPr>
            </a:p>
          </p:txBody>
        </p:sp>
        <p:sp>
          <p:nvSpPr>
            <p:cNvPr id="16" name="TextBox 15">
              <a:extLst>
                <a:ext uri="{FF2B5EF4-FFF2-40B4-BE49-F238E27FC236}">
                  <a16:creationId xmlns:a16="http://schemas.microsoft.com/office/drawing/2014/main" id="{8D50557D-B216-2440-B21A-D74A2E0BA167}"/>
                </a:ext>
              </a:extLst>
            </p:cNvPr>
            <p:cNvSpPr txBox="1"/>
            <p:nvPr/>
          </p:nvSpPr>
          <p:spPr>
            <a:xfrm>
              <a:off x="5675035" y="2158232"/>
              <a:ext cx="3040129" cy="842131"/>
            </a:xfrm>
            <a:prstGeom prst="rect">
              <a:avLst/>
            </a:prstGeom>
            <a:grpFill/>
          </p:spPr>
          <p:txBody>
            <a:bodyPr wrap="square" anchor="ctr">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1005840" rtl="0" eaLnBrk="1" fontAlgn="base" latinLnBrk="0" hangingPunct="1">
                <a:lnSpc>
                  <a:spcPct val="100000"/>
                </a:lnSpc>
                <a:spcBef>
                  <a:spcPct val="0"/>
                </a:spcBef>
                <a:spcAft>
                  <a:spcPts val="660"/>
                </a:spcAft>
                <a:buClrTx/>
                <a:buSzTx/>
                <a:buFontTx/>
                <a:buNone/>
                <a:defRPr/>
              </a:pPr>
              <a:r>
                <a:rPr kumimoji="0" lang="en-US" sz="1600" b="1" i="0" u="none" strike="noStrike" kern="1200" cap="none" spc="0" normalizeH="0" baseline="0" noProof="0">
                  <a:ln>
                    <a:noFill/>
                  </a:ln>
                  <a:solidFill>
                    <a:srgbClr val="FFFF00"/>
                  </a:solidFill>
                  <a:effectLst/>
                  <a:uLnTx/>
                  <a:uFillTx/>
                  <a:latin typeface="Avenir LT 55 Roman"/>
                  <a:cs typeface="Arial" pitchFamily="34" charset="0"/>
                </a:rPr>
                <a:t>The Dimensional Approach</a:t>
              </a:r>
            </a:p>
            <a:p>
              <a:pPr marL="0" marR="0" lvl="0" indent="0" algn="l" defTabSz="1005840" rtl="0" eaLnBrk="1" fontAlgn="base" latinLnBrk="0" hangingPunct="1">
                <a:lnSpc>
                  <a:spcPct val="120000"/>
                </a:lnSpc>
                <a:spcBef>
                  <a:spcPct val="0"/>
                </a:spcBef>
                <a:spcAft>
                  <a:spcPts val="660"/>
                </a:spcAft>
                <a:buClrTx/>
                <a:buSzTx/>
                <a:buFontTx/>
                <a:buNone/>
                <a:defRPr/>
              </a:pPr>
              <a:r>
                <a:rPr kumimoji="0" lang="en-US" sz="1400" b="0" i="0" u="none" strike="noStrike" kern="1200" cap="none" spc="0" normalizeH="0" baseline="0" noProof="0">
                  <a:ln>
                    <a:noFill/>
                  </a:ln>
                  <a:solidFill>
                    <a:prstClr val="white"/>
                  </a:solidFill>
                  <a:effectLst/>
                  <a:uLnTx/>
                  <a:uFillTx/>
                  <a:latin typeface="Avenir LT 35 Light"/>
                  <a:cs typeface="Arial" pitchFamily="34" charset="0"/>
                </a:rPr>
                <a:t>More Than 40 Years of Implementing Systematic Solutions</a:t>
              </a:r>
            </a:p>
          </p:txBody>
        </p:sp>
      </p:grpSp>
      <p:sp>
        <p:nvSpPr>
          <p:cNvPr id="26" name="Rectangle 25">
            <a:extLst>
              <a:ext uri="{FF2B5EF4-FFF2-40B4-BE49-F238E27FC236}">
                <a16:creationId xmlns:a16="http://schemas.microsoft.com/office/drawing/2014/main" id="{4EDA2602-C24D-4CF4-B1ED-60C7979521D4}"/>
              </a:ext>
            </a:extLst>
          </p:cNvPr>
          <p:cNvSpPr/>
          <p:nvPr/>
        </p:nvSpPr>
        <p:spPr>
          <a:xfrm>
            <a:off x="4994392" y="162988"/>
            <a:ext cx="1194558" cy="430887"/>
          </a:xfrm>
          <a:prstGeom prst="rect">
            <a:avLst/>
          </a:prstGeom>
        </p:spPr>
        <p:txBody>
          <a:bodyPr wrap="non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2200" b="0" i="0" u="none" strike="noStrike" kern="0" cap="none" spc="0" normalizeH="0" baseline="0" noProof="0">
                <a:ln>
                  <a:noFill/>
                </a:ln>
                <a:solidFill>
                  <a:srgbClr val="FFFFFF"/>
                </a:solidFill>
                <a:effectLst/>
                <a:uLnTx/>
                <a:uFillTx/>
                <a:latin typeface="Avenir LT 65 Medium" panose="020B0603020000020003" pitchFamily="34" charset="0"/>
                <a:cs typeface="Arial" pitchFamily="34" charset="0"/>
              </a:rPr>
              <a:t>$653.4</a:t>
            </a:r>
            <a:r>
              <a:rPr kumimoji="0" lang="en-US" sz="1800" b="0" i="0" u="none" strike="noStrike" kern="0" cap="none" spc="0" normalizeH="0" baseline="0" noProof="0">
                <a:ln>
                  <a:noFill/>
                </a:ln>
                <a:solidFill>
                  <a:srgbClr val="FFFFFF"/>
                </a:solidFill>
                <a:effectLst/>
                <a:uLnTx/>
                <a:uFillTx/>
                <a:latin typeface="Avenir LT 65 Medium" panose="020B0603020000020003" pitchFamily="34" charset="0"/>
                <a:cs typeface="Arial" pitchFamily="34" charset="0"/>
              </a:rPr>
              <a:t>B</a:t>
            </a:r>
            <a:endParaRPr kumimoji="0" lang="en-US" sz="1800" b="0" i="0" u="none" strike="noStrike" kern="1200" cap="none" spc="0" normalizeH="0" baseline="0" noProof="0">
              <a:ln>
                <a:noFill/>
              </a:ln>
              <a:solidFill>
                <a:srgbClr val="FFFFFF"/>
              </a:solidFill>
              <a:effectLst/>
              <a:uLnTx/>
              <a:uFillTx/>
              <a:latin typeface="Arial"/>
              <a:cs typeface="+mn-cs"/>
            </a:endParaRPr>
          </a:p>
        </p:txBody>
      </p:sp>
      <p:sp>
        <p:nvSpPr>
          <p:cNvPr id="27" name="Rectangle 26">
            <a:extLst>
              <a:ext uri="{FF2B5EF4-FFF2-40B4-BE49-F238E27FC236}">
                <a16:creationId xmlns:a16="http://schemas.microsoft.com/office/drawing/2014/main" id="{50F97EBF-C220-492C-B114-D938F89175A7}"/>
              </a:ext>
            </a:extLst>
          </p:cNvPr>
          <p:cNvSpPr/>
          <p:nvPr/>
        </p:nvSpPr>
        <p:spPr>
          <a:xfrm>
            <a:off x="5024615" y="548846"/>
            <a:ext cx="1383712" cy="692497"/>
          </a:xfrm>
          <a:prstGeom prst="rect">
            <a:avLst/>
          </a:prstGeom>
        </p:spPr>
        <p:txBody>
          <a:bodyPr wrap="non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ts val="600"/>
              </a:spcBef>
              <a:spcAft>
                <a:spcPct val="0"/>
              </a:spcAft>
              <a:buClrTx/>
              <a:buSzTx/>
              <a:buFontTx/>
              <a:buNone/>
              <a:defRPr/>
            </a:pPr>
            <a:r>
              <a:rPr kumimoji="0" lang="en-US" sz="1200" b="1" i="0" u="none" strike="noStrike" kern="0" cap="none" spc="0" normalizeH="0" baseline="0" noProof="0">
                <a:ln>
                  <a:noFill/>
                </a:ln>
                <a:solidFill>
                  <a:srgbClr val="FFFFFF"/>
                </a:solidFill>
                <a:effectLst/>
                <a:uLnTx/>
                <a:uFillTx/>
                <a:latin typeface="Avenir LT 55 Roman"/>
                <a:cs typeface="Arial" pitchFamily="34" charset="0"/>
              </a:rPr>
              <a:t>World Equity </a:t>
            </a:r>
            <a:br>
              <a:rPr kumimoji="0" lang="en-US" sz="1200" b="1" i="0" u="none" strike="noStrike" kern="0" cap="none" spc="0" normalizeH="0" baseline="0" noProof="0">
                <a:ln>
                  <a:noFill/>
                </a:ln>
                <a:solidFill>
                  <a:srgbClr val="FFFFFF"/>
                </a:solidFill>
                <a:effectLst/>
                <a:uLnTx/>
                <a:uFillTx/>
                <a:latin typeface="Avenir LT 55 Roman"/>
                <a:cs typeface="Arial" pitchFamily="34" charset="0"/>
              </a:rPr>
            </a:br>
            <a:r>
              <a:rPr kumimoji="0" lang="en-US" sz="1200" b="1" i="0" u="none" strike="noStrike" kern="0" cap="none" spc="0" normalizeH="0" baseline="0" noProof="0">
                <a:ln>
                  <a:noFill/>
                </a:ln>
                <a:solidFill>
                  <a:srgbClr val="FFFFFF"/>
                </a:solidFill>
                <a:effectLst/>
                <a:uLnTx/>
                <a:uFillTx/>
                <a:latin typeface="Avenir LT 55 Roman"/>
                <a:cs typeface="Arial" pitchFamily="34" charset="0"/>
              </a:rPr>
              <a:t>Trading Volume</a:t>
            </a:r>
          </a:p>
          <a:p>
            <a:pPr marL="0" marR="0" lvl="0" indent="0" algn="l" defTabSz="914400" rtl="0" eaLnBrk="1" fontAlgn="base" latinLnBrk="0" hangingPunct="1">
              <a:lnSpc>
                <a:spcPct val="100000"/>
              </a:lnSpc>
              <a:spcBef>
                <a:spcPts val="600"/>
              </a:spcBef>
              <a:spcAft>
                <a:spcPct val="0"/>
              </a:spcAft>
              <a:buClrTx/>
              <a:buSzTx/>
              <a:buFontTx/>
              <a:buNone/>
              <a:defRPr/>
            </a:pPr>
            <a:r>
              <a:rPr kumimoji="0" lang="en-US" sz="1000" b="0" i="0" u="none" strike="noStrike" kern="0" cap="none" spc="0" normalizeH="0" baseline="0" noProof="0">
                <a:ln>
                  <a:noFill/>
                </a:ln>
                <a:solidFill>
                  <a:srgbClr val="FFFFFF"/>
                </a:solidFill>
                <a:effectLst/>
                <a:uLnTx/>
                <a:uFillTx/>
                <a:latin typeface="Avenir LT 65 Medium" panose="020B0603020000020003" pitchFamily="34" charset="0"/>
                <a:cs typeface="Arial" pitchFamily="34" charset="0"/>
              </a:rPr>
              <a:t>(2020 Daily Average)</a:t>
            </a:r>
            <a:endParaRPr kumimoji="0" lang="en-US" sz="1200" b="0" i="0" u="none" strike="noStrike" kern="1200" cap="none" spc="0" normalizeH="0" baseline="0" noProof="0">
              <a:ln>
                <a:noFill/>
              </a:ln>
              <a:solidFill>
                <a:srgbClr val="FFFFFF"/>
              </a:solidFill>
              <a:effectLst/>
              <a:uLnTx/>
              <a:uFillTx/>
              <a:latin typeface="Arial"/>
              <a:cs typeface="+mn-cs"/>
            </a:endParaRPr>
          </a:p>
        </p:txBody>
      </p:sp>
      <p:sp>
        <p:nvSpPr>
          <p:cNvPr id="19" name="Parallelogram 18">
            <a:extLst>
              <a:ext uri="{FF2B5EF4-FFF2-40B4-BE49-F238E27FC236}">
                <a16:creationId xmlns:a16="http://schemas.microsoft.com/office/drawing/2014/main" id="{A0FF2FE8-F70A-464C-8BE9-372B0CDC0879}"/>
              </a:ext>
            </a:extLst>
          </p:cNvPr>
          <p:cNvSpPr/>
          <p:nvPr/>
        </p:nvSpPr>
        <p:spPr>
          <a:xfrm rot="16200000" flipH="1">
            <a:off x="3684399" y="3726110"/>
            <a:ext cx="2368075" cy="1544425"/>
          </a:xfrm>
          <a:prstGeom prst="parallelogram">
            <a:avLst>
              <a:gd name="adj" fmla="val 58089"/>
            </a:avLst>
          </a:prstGeom>
          <a:solidFill>
            <a:srgbClr val="D9E6DC">
              <a:alpha val="80000"/>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43488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86977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304666"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1739555"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174443" algn="l" defTabSz="869777" rtl="0" eaLnBrk="1" latinLnBrk="0" hangingPunct="1">
              <a:defRPr sz="2000" kern="1200">
                <a:solidFill>
                  <a:srgbClr val="FFFFFF"/>
                </a:solidFill>
                <a:latin typeface="Avenir LT 55 Roman"/>
                <a:ea typeface="+mn-ea"/>
                <a:cs typeface="+mn-cs"/>
              </a:defRPr>
            </a:lvl6pPr>
            <a:lvl7pPr marL="2609332" algn="l" defTabSz="869777" rtl="0" eaLnBrk="1" latinLnBrk="0" hangingPunct="1">
              <a:defRPr sz="2000" kern="1200">
                <a:solidFill>
                  <a:srgbClr val="FFFFFF"/>
                </a:solidFill>
                <a:latin typeface="Avenir LT 55 Roman"/>
                <a:ea typeface="+mn-ea"/>
                <a:cs typeface="+mn-cs"/>
              </a:defRPr>
            </a:lvl7pPr>
            <a:lvl8pPr marL="3044220" algn="l" defTabSz="869777" rtl="0" eaLnBrk="1" latinLnBrk="0" hangingPunct="1">
              <a:defRPr sz="2000" kern="1200">
                <a:solidFill>
                  <a:srgbClr val="FFFFFF"/>
                </a:solidFill>
                <a:latin typeface="Avenir LT 55 Roman"/>
                <a:ea typeface="+mn-ea"/>
                <a:cs typeface="+mn-cs"/>
              </a:defRPr>
            </a:lvl8pPr>
            <a:lvl9pPr marL="3479109" algn="l" defTabSz="869777"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000" b="0" i="0" u="none" strike="noStrike" kern="1200" cap="none" spc="0" normalizeH="0" baseline="0" noProof="0">
              <a:ln>
                <a:noFill/>
              </a:ln>
              <a:solidFill>
                <a:srgbClr val="FFFFFF"/>
              </a:solidFill>
              <a:effectLst/>
              <a:uLnTx/>
              <a:uFillTx/>
              <a:latin typeface="Avenir LT 55 Roman"/>
              <a:cs typeface="+mn-cs"/>
            </a:endParaRPr>
          </a:p>
        </p:txBody>
      </p:sp>
      <p:sp>
        <p:nvSpPr>
          <p:cNvPr id="10" name="Slide Number Placeholder 9">
            <a:extLst>
              <a:ext uri="{FF2B5EF4-FFF2-40B4-BE49-F238E27FC236}">
                <a16:creationId xmlns:a16="http://schemas.microsoft.com/office/drawing/2014/main" id="{0F3CAEBB-9609-ADA1-E5F1-88AC0A60CAA5}"/>
              </a:ext>
            </a:extLst>
          </p:cNvPr>
          <p:cNvSpPr>
            <a:spLocks noGrp="1"/>
          </p:cNvSpPr>
          <p:nvPr>
            <p:ph type="sldNum" sz="quarter" idx="11"/>
          </p:nvPr>
        </p:nvSpPr>
        <p:spPr/>
        <p:txBody>
          <a:bodyPr/>
          <a:lstStyle/>
          <a:p>
            <a:fld id="{2034FC25-B418-4D16-BAD8-8F5CA44C04B9}" type="slidenum">
              <a:rPr lang="en-US" smtClean="0"/>
              <a:t>3</a:t>
            </a:fld>
            <a:endParaRPr lang="en-US"/>
          </a:p>
        </p:txBody>
      </p:sp>
    </p:spTree>
    <p:custDataLst>
      <p:tags r:id="rId1"/>
    </p:custDataLst>
    <p:extLst>
      <p:ext uri="{BB962C8B-B14F-4D97-AF65-F5344CB8AC3E}">
        <p14:creationId xmlns:p14="http://schemas.microsoft.com/office/powerpoint/2010/main" val="298376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ssetID" descr="svtx:content/slide/@id">
            <a:extLst>
              <a:ext uri="{FF2B5EF4-FFF2-40B4-BE49-F238E27FC236}">
                <a16:creationId xmlns:a16="http://schemas.microsoft.com/office/drawing/2014/main" id="{A1D90A82-11CD-4B47-862E-4459A49979E1}"/>
              </a:ext>
            </a:extLst>
          </p:cNvPr>
          <p:cNvSpPr>
            <a:spLocks noGrp="1" noRot="1" noMove="1" noResize="1" noEditPoints="1" noAdjustHandles="1" noChangeArrowheads="1" noChangeShapeType="1"/>
          </p:cNvSpPr>
          <p:nvPr>
            <p:ph type="body" sz="quarter" idx="20"/>
          </p:nvPr>
        </p:nvSpPr>
        <p:spPr/>
        <p:txBody>
          <a:bodyPr/>
          <a:lstStyle/>
          <a:p>
            <a:r>
              <a:rPr lang="en-US"/>
              <a:t>20593</a:t>
            </a:r>
          </a:p>
        </p:txBody>
      </p:sp>
      <p:sp>
        <p:nvSpPr>
          <p:cNvPr id="3" name="Historical Tracker">
            <a:extLst>
              <a:ext uri="{FF2B5EF4-FFF2-40B4-BE49-F238E27FC236}">
                <a16:creationId xmlns:a16="http://schemas.microsoft.com/office/drawing/2014/main" id="{7D29137D-B051-4A79-AE95-9A8410B44DCC}"/>
              </a:ext>
            </a:extLst>
          </p:cNvPr>
          <p:cNvSpPr txBox="1"/>
          <p:nvPr/>
        </p:nvSpPr>
        <p:spPr bwMode="auto">
          <a:xfrm>
            <a:off x="-1111564" y="0"/>
            <a:ext cx="9845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sz="1000" b="1" i="0" u="none" strike="noStrike" kern="1200" cap="none" spc="0" normalizeH="0" baseline="0" noProof="0">
                <a:ln>
                  <a:noFill/>
                </a:ln>
                <a:solidFill>
                  <a:srgbClr val="ED8E1D"/>
                </a:solidFill>
                <a:effectLst/>
                <a:uLnTx/>
                <a:uFillTx/>
                <a:latin typeface="Arial" pitchFamily="34" charset="0"/>
                <a:cs typeface="Arial" pitchFamily="34" charset="0"/>
              </a:rPr>
              <a:t>MP1253-0120</a:t>
            </a:r>
          </a:p>
        </p:txBody>
      </p:sp>
      <p:sp>
        <p:nvSpPr>
          <p:cNvPr id="2" name="Title 1">
            <a:extLst>
              <a:ext uri="{FF2B5EF4-FFF2-40B4-BE49-F238E27FC236}">
                <a16:creationId xmlns:a16="http://schemas.microsoft.com/office/drawing/2014/main" id="{BD7F25E2-557C-427A-BFD8-36DECA2FDA87}"/>
              </a:ext>
            </a:extLst>
          </p:cNvPr>
          <p:cNvSpPr>
            <a:spLocks noGrp="1"/>
          </p:cNvSpPr>
          <p:nvPr>
            <p:ph type="title"/>
          </p:nvPr>
        </p:nvSpPr>
        <p:spPr/>
        <p:txBody>
          <a:bodyPr/>
          <a:lstStyle/>
          <a:p>
            <a:r>
              <a:rPr lang="en-US"/>
              <a:t>One Negative Premium is Not Uncommon </a:t>
            </a:r>
          </a:p>
        </p:txBody>
      </p:sp>
      <p:sp>
        <p:nvSpPr>
          <p:cNvPr id="6" name="Slide Number Placeholder 5">
            <a:extLst>
              <a:ext uri="{FF2B5EF4-FFF2-40B4-BE49-F238E27FC236}">
                <a16:creationId xmlns:a16="http://schemas.microsoft.com/office/drawing/2014/main" id="{48D1671B-C1B1-4AA6-AD84-ED912504533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C5AB661-D753-4E40-9543-F7AE63D7FA86}"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mn-cs"/>
              </a:rPr>
              <a:pPr marL="0" marR="0" lvl="0" indent="0" algn="l" defTabSz="914400" rtl="0" eaLnBrk="1" fontAlgn="base" latinLnBrk="0" hangingPunct="1">
                <a:lnSpc>
                  <a:spcPct val="100000"/>
                </a:lnSpc>
                <a:spcBef>
                  <a:spcPct val="0"/>
                </a:spcBef>
                <a:spcAft>
                  <a:spcPct val="0"/>
                </a:spcAft>
                <a:buClrTx/>
                <a:buSzTx/>
                <a:buFontTx/>
                <a:buNone/>
                <a:defRPr/>
              </a:pPr>
              <a:t>39</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mn-cs"/>
            </a:endParaRPr>
          </a:p>
        </p:txBody>
      </p:sp>
      <p:sp>
        <p:nvSpPr>
          <p:cNvPr id="4" name="Text Placeholder 3">
            <a:extLst>
              <a:ext uri="{FF2B5EF4-FFF2-40B4-BE49-F238E27FC236}">
                <a16:creationId xmlns:a16="http://schemas.microsoft.com/office/drawing/2014/main" id="{37F5C9EC-656E-460D-951C-144292B35CD9}"/>
              </a:ext>
            </a:extLst>
          </p:cNvPr>
          <p:cNvSpPr>
            <a:spLocks noGrp="1"/>
          </p:cNvSpPr>
          <p:nvPr>
            <p:ph type="body" sz="quarter" idx="13"/>
          </p:nvPr>
        </p:nvSpPr>
        <p:spPr/>
        <p:txBody>
          <a:bodyPr/>
          <a:lstStyle/>
          <a:p>
            <a:r>
              <a:rPr lang="en-US"/>
              <a:t>Number (and percentage) of overlapping 10-year periods with a negative market, size, value, and/or profitability premium</a:t>
            </a:r>
          </a:p>
          <a:p>
            <a:r>
              <a:rPr lang="en-US"/>
              <a:t>US Market, July 1975–December 2025</a:t>
            </a:r>
          </a:p>
        </p:txBody>
      </p:sp>
      <p:sp>
        <p:nvSpPr>
          <p:cNvPr id="5" name="Text Placeholder 4">
            <a:extLst>
              <a:ext uri="{FF2B5EF4-FFF2-40B4-BE49-F238E27FC236}">
                <a16:creationId xmlns:a16="http://schemas.microsoft.com/office/drawing/2014/main" id="{13195482-BAB0-436E-BDC5-6C7CDECBB6E7}"/>
              </a:ext>
            </a:extLst>
          </p:cNvPr>
          <p:cNvSpPr>
            <a:spLocks noGrp="1"/>
          </p:cNvSpPr>
          <p:nvPr>
            <p:ph type="body" sz="quarter" idx="15"/>
          </p:nvPr>
        </p:nvSpPr>
        <p:spPr/>
        <p:txBody>
          <a:bodyPr/>
          <a:lstStyle/>
          <a:p>
            <a:r>
              <a:rPr lang="en-US" sz="1000" b="1"/>
              <a:t>Past performance is no guarantee of future results.</a:t>
            </a:r>
          </a:p>
          <a:p>
            <a:r>
              <a:rPr lang="en-US"/>
              <a:t>Number and percentage of rolling 10-year periods where market, size, value and/or profitability premiums were negative are calculated using monthly return data from July 1975 to December 2025. Market: Fama/French Total US Market Research Index minus the One-Month US Treasury Bill. Size: Dimensional US Small Cap Index minus the S&amp;P 500 Index. Value: Fama/French US Value Research Index minus the Fama/French US Growth Research Index.</a:t>
            </a:r>
          </a:p>
          <a:p>
            <a:r>
              <a:rPr lang="en-US"/>
              <a:t>Profitability: Fama/French US High Profitability Index minus the Fama/French US Low Profitability Index. Profitability is measured as operating income before depreciation and amortization minus interest expense scaled by book. See “Index Descriptions” in the appendix for descriptions of Dimensional and Fama/French index data. Eugene Fama and Ken French are members of the Board of Directors of the general partner of, and provide consulting services to, Dimensional Fund Advisors LP. The Dimensional and Fama/French Indices represent academic concepts that may be used in portfolio construction and are not available for direct investment or for use as a benchmark. Index returns are not representative of actual portfolios and do not reflect costs and fees associated with an actual investment. S&amp;P data © 2026 S&amp;P Dow Jones Indices LLC, a division of S&amp;P Global. </a:t>
            </a:r>
          </a:p>
        </p:txBody>
      </p:sp>
      <p:sp>
        <p:nvSpPr>
          <p:cNvPr id="10" name="TextBox 9">
            <a:extLst>
              <a:ext uri="{FF2B5EF4-FFF2-40B4-BE49-F238E27FC236}">
                <a16:creationId xmlns:a16="http://schemas.microsoft.com/office/drawing/2014/main" id="{F0A938D7-18E6-4691-BB29-D12B0ED065C3}"/>
              </a:ext>
            </a:extLst>
          </p:cNvPr>
          <p:cNvSpPr txBox="1"/>
          <p:nvPr/>
        </p:nvSpPr>
        <p:spPr>
          <a:xfrm>
            <a:off x="-858520" y="393700"/>
            <a:ext cx="731520" cy="230832"/>
          </a:xfrm>
          <a:prstGeom prst="rect">
            <a:avLst/>
          </a:prstGeom>
          <a:noFill/>
        </p:spPr>
        <p:txBody>
          <a:bodyPr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solidFill>
                <a:effectLst/>
                <a:uLnTx/>
                <a:uFillTx/>
                <a:latin typeface="Arial" pitchFamily="34" charset="0"/>
                <a:cs typeface="+mn-cs"/>
              </a:rPr>
              <a:t>MID 2178</a:t>
            </a:r>
          </a:p>
        </p:txBody>
      </p:sp>
      <p:sp>
        <p:nvSpPr>
          <p:cNvPr id="14" name="Content Placeholder 13">
            <a:extLst>
              <a:ext uri="{FF2B5EF4-FFF2-40B4-BE49-F238E27FC236}">
                <a16:creationId xmlns:a16="http://schemas.microsoft.com/office/drawing/2014/main" id="{FFEBB994-5305-4A42-B99B-F5CEA4F115C1}"/>
              </a:ext>
            </a:extLst>
          </p:cNvPr>
          <p:cNvSpPr txBox="1"/>
          <p:nvPr/>
        </p:nvSpPr>
        <p:spPr>
          <a:xfrm>
            <a:off x="5676994" y="2385864"/>
            <a:ext cx="2781206" cy="1177468"/>
          </a:xfrm>
          <a:prstGeom prst="rect">
            <a:avLst/>
          </a:prstGeom>
        </p:spPr>
        <p:txBody>
          <a:bodyPr vert="horz" lIns="91440" tIns="45720" rIns="91440" bIns="45720" rtlCol="0">
            <a:noAutofit/>
          </a:bodyPr>
          <a:lstStyle>
            <a:defPPr>
              <a:defRPr lang="en-US"/>
            </a:defPPr>
            <a:lvl1pPr marL="0" indent="0" algn="l" defTabSz="1018824" rtl="0" eaLnBrk="1" fontAlgn="base" latinLnBrk="0" hangingPunct="1">
              <a:lnSpc>
                <a:spcPct val="110000"/>
              </a:lnSpc>
              <a:spcBef>
                <a:spcPts val="600"/>
              </a:spcBef>
              <a:spcAft>
                <a:spcPct val="0"/>
              </a:spcAft>
              <a:buFont typeface="Arial" pitchFamily="34" charset="0"/>
              <a:buNone/>
              <a:defRPr sz="1600" b="1" kern="1200" baseline="0">
                <a:solidFill>
                  <a:schemeClr val="accent3">
                    <a:lumMod val="75000"/>
                  </a:schemeClr>
                </a:solidFill>
                <a:latin typeface="Avenir LT 35 Light" panose="020B0303020000020003" pitchFamily="34" charset="0"/>
                <a:ea typeface="+mn-ea"/>
                <a:cs typeface="+mn-cs"/>
              </a:defRPr>
            </a:lvl1pPr>
            <a:lvl2pPr marL="0" indent="0" algn="l" defTabSz="1018824" rtl="0" eaLnBrk="1" fontAlgn="base" latinLnBrk="0" hangingPunct="1">
              <a:lnSpc>
                <a:spcPct val="110000"/>
              </a:lnSpc>
              <a:spcBef>
                <a:spcPts val="600"/>
              </a:spcBef>
              <a:spcAft>
                <a:spcPts val="600"/>
              </a:spcAft>
              <a:buFont typeface="Arial" pitchFamily="34" charset="0"/>
              <a:buNone/>
              <a:defRPr sz="1600" kern="1200" baseline="0">
                <a:solidFill>
                  <a:schemeClr val="tx1"/>
                </a:solidFill>
                <a:latin typeface="Avenir LT 35 Light" panose="020B0303020000020003" pitchFamily="34" charset="0"/>
                <a:ea typeface="+mn-ea"/>
                <a:cs typeface="+mn-cs"/>
              </a:defRPr>
            </a:lvl2pPr>
            <a:lvl3pPr marL="182880" indent="-182880" algn="l" defTabSz="1018824" rtl="0" eaLnBrk="1" fontAlgn="base" latinLnBrk="0" hangingPunct="1">
              <a:lnSpc>
                <a:spcPct val="110000"/>
              </a:lnSpc>
              <a:spcBef>
                <a:spcPts val="600"/>
              </a:spcBef>
              <a:spcAft>
                <a:spcPts val="600"/>
              </a:spcAft>
              <a:buFont typeface="Arial" pitchFamily="34" charset="0"/>
              <a:buChar char="•"/>
              <a:defRPr sz="1600" b="0" kern="1200" baseline="0">
                <a:solidFill>
                  <a:schemeClr val="tx1"/>
                </a:solidFill>
                <a:latin typeface="Avenir LT 35 Light" panose="020B0303020000020003" pitchFamily="34" charset="0"/>
                <a:ea typeface="+mn-ea"/>
                <a:cs typeface="+mn-cs"/>
              </a:defRPr>
            </a:lvl3pPr>
            <a:lvl4pPr marL="0" indent="0" algn="l" defTabSz="1018824" rtl="0" eaLnBrk="1" fontAlgn="base" latinLnBrk="0" hangingPunct="1">
              <a:lnSpc>
                <a:spcPct val="110000"/>
              </a:lnSpc>
              <a:spcBef>
                <a:spcPts val="600"/>
              </a:spcBef>
              <a:spcAft>
                <a:spcPct val="0"/>
              </a:spcAft>
              <a:buFont typeface="Arial" pitchFamily="34" charset="0"/>
              <a:buNone/>
              <a:defRPr sz="1400" b="1" kern="1200" baseline="0">
                <a:solidFill>
                  <a:schemeClr val="accent3">
                    <a:lumMod val="75000"/>
                  </a:schemeClr>
                </a:solidFill>
                <a:latin typeface="Avenir LT 35 Light" panose="020B0303020000020003" pitchFamily="34" charset="0"/>
                <a:ea typeface="+mn-ea"/>
                <a:cs typeface="+mn-cs"/>
              </a:defRPr>
            </a:lvl4pPr>
            <a:lvl5pPr marL="0" indent="0" algn="l" defTabSz="1018824" rtl="0" eaLnBrk="1" fontAlgn="base" latinLnBrk="0" hangingPunct="1">
              <a:lnSpc>
                <a:spcPct val="110000"/>
              </a:lnSpc>
              <a:spcBef>
                <a:spcPts val="600"/>
              </a:spcBef>
              <a:spcAft>
                <a:spcPts val="600"/>
              </a:spcAft>
              <a:buFont typeface="Arial" pitchFamily="34" charset="0"/>
              <a:buNone/>
              <a:defRPr sz="1400" kern="1200" baseline="0">
                <a:solidFill>
                  <a:schemeClr val="tx1"/>
                </a:solidFill>
                <a:latin typeface="Avenir LT 35 Light" panose="020B0303020000020003" pitchFamily="34" charset="0"/>
                <a:ea typeface="+mn-ea"/>
                <a:cs typeface="+mn-cs"/>
              </a:defRPr>
            </a:lvl5pPr>
            <a:lvl6pPr marL="182880" marR="0" indent="-182880" algn="l" defTabSz="1018824" rtl="0" eaLnBrk="1" fontAlgn="auto" latinLnBrk="0" hangingPunct="1">
              <a:lnSpc>
                <a:spcPct val="110000"/>
              </a:lnSpc>
              <a:spcBef>
                <a:spcPts val="600"/>
              </a:spcBef>
              <a:spcAft>
                <a:spcPts val="600"/>
              </a:spcAft>
              <a:buClrTx/>
              <a:buSzTx/>
              <a:buFont typeface="Arial" pitchFamily="34" charset="0"/>
              <a:buChar char="•"/>
              <a:defRPr sz="1300" b="0" kern="1200">
                <a:solidFill>
                  <a:schemeClr val="tx1"/>
                </a:solidFill>
                <a:latin typeface="Avenir LT 35 Light" panose="020B0303020000020003" pitchFamily="34" charset="0"/>
                <a:ea typeface="+mn-ea"/>
                <a:cs typeface="+mn-cs"/>
              </a:defRPr>
            </a:lvl6pPr>
            <a:lvl7pPr marL="0" marR="0" indent="0" algn="l" defTabSz="1018824" rtl="0" eaLnBrk="1" fontAlgn="auto" latinLnBrk="0" hangingPunct="1">
              <a:lnSpc>
                <a:spcPct val="110000"/>
              </a:lnSpc>
              <a:spcBef>
                <a:spcPts val="600"/>
              </a:spcBef>
              <a:spcAft>
                <a:spcPct val="0"/>
              </a:spcAft>
              <a:buClrTx/>
              <a:buSzTx/>
              <a:buFont typeface="Arial" pitchFamily="34" charset="0"/>
              <a:buNone/>
              <a:defRPr sz="1200" b="1" kern="1200">
                <a:solidFill>
                  <a:schemeClr val="tx1"/>
                </a:solidFill>
                <a:latin typeface="Avenir LT 35 Light" panose="020B0303020000020003" pitchFamily="34" charset="0"/>
                <a:ea typeface="+mn-ea"/>
                <a:cs typeface="+mn-cs"/>
              </a:defRPr>
            </a:lvl7pPr>
            <a:lvl8pPr marL="182880" indent="-182880" algn="l" defTabSz="457200" rtl="0" eaLnBrk="1" latinLnBrk="0" hangingPunct="1">
              <a:lnSpc>
                <a:spcPct val="110000"/>
              </a:lnSpc>
              <a:spcBef>
                <a:spcPts val="600"/>
              </a:spcBef>
              <a:spcAft>
                <a:spcPts val="600"/>
              </a:spcAft>
              <a:buFont typeface="Arial" pitchFamily="34" charset="0"/>
              <a:buChar char="•"/>
              <a:defRPr sz="1200" kern="1200">
                <a:solidFill>
                  <a:schemeClr val="tx1"/>
                </a:solidFill>
                <a:latin typeface="Avenir LT 35 Light" panose="020B0303020000020003" pitchFamily="34" charset="0"/>
                <a:ea typeface="+mn-ea"/>
                <a:cs typeface="+mn-cs"/>
              </a:defRPr>
            </a:lvl8pPr>
            <a:lvl9pPr marL="182880" indent="-182880" algn="l" defTabSz="1018824" rtl="0" eaLnBrk="1" latinLnBrk="0" hangingPunct="1">
              <a:lnSpc>
                <a:spcPct val="110000"/>
              </a:lnSpc>
              <a:spcBef>
                <a:spcPts val="600"/>
              </a:spcBef>
              <a:spcAft>
                <a:spcPts val="600"/>
              </a:spcAft>
              <a:buFont typeface="Avenir LT 55 Roman" panose="020B0503020000020003" pitchFamily="34" charset="0"/>
              <a:buChar char="–"/>
              <a:defRPr sz="1200" b="0" kern="1200">
                <a:solidFill>
                  <a:schemeClr val="tx1"/>
                </a:solidFill>
                <a:latin typeface="Avenir LT 35 Light" panose="020B0303020000020003" pitchFamily="34" charset="0"/>
                <a:ea typeface="+mn-ea"/>
                <a:cs typeface="+mn-cs"/>
              </a:defRPr>
            </a:lvl9pPr>
          </a:lstStyle>
          <a:p>
            <a:pPr marL="0" marR="0" lvl="3" indent="0" algn="l" defTabSz="1018824" rtl="0" eaLnBrk="1" fontAlgn="auto" latinLnBrk="0" hangingPunct="1">
              <a:lnSpc>
                <a:spcPct val="110000"/>
              </a:lnSpc>
              <a:spcBef>
                <a:spcPts val="600"/>
              </a:spcBef>
              <a:spcAft>
                <a:spcPct val="0"/>
              </a:spcAft>
              <a:buClrTx/>
              <a:buSzTx/>
              <a:buFont typeface="Arial" pitchFamily="34" charset="0"/>
              <a:buNone/>
              <a:defRPr/>
            </a:pPr>
            <a:r>
              <a:rPr kumimoji="0" lang="en-US" sz="1800" b="1"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t>More than half </a:t>
            </a:r>
            <a:r>
              <a:rPr kumimoji="0" lang="en-US" sz="1400" b="0"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t>of rolling </a:t>
            </a:r>
            <a:br>
              <a:rPr kumimoji="0" lang="en-US" sz="1400" b="0"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br>
            <a:r>
              <a:rPr kumimoji="0" lang="en-US" sz="1400" b="0"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t>10-year periods saw one or more </a:t>
            </a:r>
            <a:r>
              <a:rPr kumimoji="0" lang="en-US" sz="1600" b="1"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t>underperforming premiums</a:t>
            </a:r>
            <a:r>
              <a:rPr kumimoji="0" lang="en-US" sz="1200" b="1"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rPr>
              <a:t>.</a:t>
            </a:r>
            <a:endParaRPr kumimoji="0" lang="en-US" sz="1400" b="1" i="0" u="none" strike="noStrike" kern="1200" cap="none" spc="0" normalizeH="0" baseline="0" noProof="0">
              <a:ln>
                <a:noFill/>
              </a:ln>
              <a:solidFill>
                <a:srgbClr val="1398A4">
                  <a:lumMod val="75000"/>
                </a:srgbClr>
              </a:solidFill>
              <a:effectLst/>
              <a:uLnTx/>
              <a:uFillTx/>
              <a:latin typeface="Avenir LT 35 Light" panose="020B0303020000020003" pitchFamily="34" charset="0"/>
              <a:cs typeface="+mn-cs"/>
            </a:endParaRPr>
          </a:p>
        </p:txBody>
      </p:sp>
      <p:graphicFrame>
        <p:nvGraphicFramePr>
          <p:cNvPr id="9" name="Table 8">
            <a:extLst>
              <a:ext uri="{FF2B5EF4-FFF2-40B4-BE49-F238E27FC236}">
                <a16:creationId xmlns:a16="http://schemas.microsoft.com/office/drawing/2014/main" id="{DBE77E50-14B6-735B-D8A9-1681C99BE4B9}"/>
              </a:ext>
            </a:extLst>
          </p:cNvPr>
          <p:cNvGraphicFramePr>
            <a:graphicFrameLocks noGrp="1"/>
          </p:cNvGraphicFramePr>
          <p:nvPr/>
        </p:nvGraphicFramePr>
        <p:xfrm>
          <a:off x="467480" y="4810125"/>
          <a:ext cx="7955280" cy="1295400"/>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2766123685"/>
                    </a:ext>
                  </a:extLst>
                </a:gridCol>
                <a:gridCol w="1554480">
                  <a:extLst>
                    <a:ext uri="{9D8B030D-6E8A-4147-A177-3AD203B41FA5}">
                      <a16:colId xmlns:a16="http://schemas.microsoft.com/office/drawing/2014/main" val="2735781115"/>
                    </a:ext>
                  </a:extLst>
                </a:gridCol>
                <a:gridCol w="1554480">
                  <a:extLst>
                    <a:ext uri="{9D8B030D-6E8A-4147-A177-3AD203B41FA5}">
                      <a16:colId xmlns:a16="http://schemas.microsoft.com/office/drawing/2014/main" val="2160951446"/>
                    </a:ext>
                  </a:extLst>
                </a:gridCol>
                <a:gridCol w="1554480">
                  <a:extLst>
                    <a:ext uri="{9D8B030D-6E8A-4147-A177-3AD203B41FA5}">
                      <a16:colId xmlns:a16="http://schemas.microsoft.com/office/drawing/2014/main" val="1831246207"/>
                    </a:ext>
                  </a:extLst>
                </a:gridCol>
                <a:gridCol w="1554480">
                  <a:extLst>
                    <a:ext uri="{9D8B030D-6E8A-4147-A177-3AD203B41FA5}">
                      <a16:colId xmlns:a16="http://schemas.microsoft.com/office/drawing/2014/main" val="516206793"/>
                    </a:ext>
                  </a:extLst>
                </a:gridCol>
              </a:tblGrid>
              <a:tr h="548640">
                <a:tc>
                  <a:txBody>
                    <a:bodyPr/>
                    <a:lstStyle/>
                    <a:p>
                      <a:pPr marL="0" marR="0" lvl="0" indent="0" algn="ctr" defTabSz="1088349" rtl="0" eaLnBrk="1" fontAlgn="auto" latinLnBrk="0" hangingPunct="1">
                        <a:lnSpc>
                          <a:spcPct val="100000"/>
                        </a:lnSpc>
                        <a:spcBef>
                          <a:spcPct val="0"/>
                        </a:spcBef>
                        <a:spcAft>
                          <a:spcPct val="0"/>
                        </a:spcAft>
                        <a:buClrTx/>
                        <a:buSzTx/>
                        <a:buFontTx/>
                        <a:buNone/>
                        <a:defRPr/>
                      </a:pPr>
                      <a:endParaRPr lang="en-US" sz="1050" b="0">
                        <a:solidFill>
                          <a:schemeClr val="tx1">
                            <a:lumMod val="75000"/>
                            <a:lumOff val="25000"/>
                          </a:schemeClr>
                        </a:solidFill>
                        <a:latin typeface="+mn-lt"/>
                        <a:cs typeface="Arial" pitchFamily="34" charset="0"/>
                      </a:endParaRPr>
                    </a:p>
                  </a:txBody>
                  <a:tcPr anchor="ctr">
                    <a:lnL w="6350" cap="flat" cmpd="sng" algn="ctr">
                      <a:no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088349" rtl="0" eaLnBrk="1" fontAlgn="auto" latinLnBrk="0" hangingPunct="1">
                        <a:lnSpc>
                          <a:spcPct val="100000"/>
                        </a:lnSpc>
                        <a:spcBef>
                          <a:spcPct val="0"/>
                        </a:spcBef>
                        <a:spcAft>
                          <a:spcPct val="0"/>
                        </a:spcAft>
                        <a:buClrTx/>
                        <a:buSzTx/>
                        <a:buFontTx/>
                        <a:buNone/>
                        <a:defRPr/>
                      </a:pPr>
                      <a:r>
                        <a:rPr lang="en-US" sz="1800" b="1">
                          <a:solidFill>
                            <a:schemeClr val="bg1">
                              <a:lumMod val="50000"/>
                            </a:schemeClr>
                          </a:solidFill>
                          <a:latin typeface="+mn-lt"/>
                          <a:cs typeface="Arial" pitchFamily="34" charset="0"/>
                        </a:rPr>
                        <a:t>1</a:t>
                      </a:r>
                      <a:br>
                        <a:rPr lang="en-US" sz="1050" b="1">
                          <a:solidFill>
                            <a:schemeClr val="bg1">
                              <a:lumMod val="50000"/>
                            </a:schemeClr>
                          </a:solidFill>
                          <a:latin typeface="+mn-lt"/>
                          <a:cs typeface="Arial" pitchFamily="34" charset="0"/>
                        </a:rPr>
                      </a:br>
                      <a:r>
                        <a:rPr lang="en-US" sz="1000" b="0">
                          <a:solidFill>
                            <a:schemeClr val="bg1">
                              <a:lumMod val="50000"/>
                            </a:schemeClr>
                          </a:solidFill>
                          <a:latin typeface="+mn-lt"/>
                          <a:cs typeface="Arial" pitchFamily="34" charset="0"/>
                        </a:rPr>
                        <a:t>Negative Premium</a:t>
                      </a:r>
                      <a:endParaRPr lang="en-US" sz="1050" b="0">
                        <a:solidFill>
                          <a:schemeClr val="bg1">
                            <a:lumMod val="50000"/>
                          </a:schemeClr>
                        </a:solidFill>
                        <a:latin typeface="+mn-lt"/>
                        <a:cs typeface="Arial" pitchFamily="34" charset="0"/>
                      </a:endParaRPr>
                    </a:p>
                  </a:txBody>
                  <a:tcPr marB="91440" anchor="b">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1088349" rtl="0" eaLnBrk="1" fontAlgn="auto" latinLnBrk="0" hangingPunct="1">
                        <a:lnSpc>
                          <a:spcPct val="100000"/>
                        </a:lnSpc>
                        <a:spcBef>
                          <a:spcPct val="0"/>
                        </a:spcBef>
                        <a:spcAft>
                          <a:spcPct val="0"/>
                        </a:spcAft>
                        <a:buClrTx/>
                        <a:buSzTx/>
                        <a:buFontTx/>
                        <a:buNone/>
                        <a:defRPr/>
                      </a:pPr>
                      <a:r>
                        <a:rPr kumimoji="0" lang="en-US" sz="180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2</a:t>
                      </a:r>
                      <a:br>
                        <a:rPr kumimoji="0" lang="en-US" sz="105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br>
                      <a:r>
                        <a:rPr kumimoji="0" lang="en-US" sz="100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Negative Premiums</a:t>
                      </a:r>
                      <a:endParaRPr kumimoji="0" lang="en-US" sz="105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endParaRPr>
                    </a:p>
                  </a:txBody>
                  <a:tcPr marB="91440" anchor="b">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1088349" rtl="0" eaLnBrk="1" fontAlgn="auto" latinLnBrk="0" hangingPunct="1">
                        <a:lnSpc>
                          <a:spcPct val="100000"/>
                        </a:lnSpc>
                        <a:spcBef>
                          <a:spcPct val="0"/>
                        </a:spcBef>
                        <a:spcAft>
                          <a:spcPct val="0"/>
                        </a:spcAft>
                        <a:buClrTx/>
                        <a:buSzTx/>
                        <a:buFontTx/>
                        <a:buNone/>
                        <a:defRPr/>
                      </a:pPr>
                      <a:r>
                        <a:rPr kumimoji="0" lang="en-US" sz="180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3</a:t>
                      </a:r>
                      <a:br>
                        <a:rPr kumimoji="0" lang="en-US" sz="105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br>
                      <a:r>
                        <a:rPr kumimoji="0" lang="en-US" sz="100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Negative Premiums</a:t>
                      </a:r>
                      <a:endParaRPr kumimoji="0" lang="en-US" sz="105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endParaRPr>
                    </a:p>
                  </a:txBody>
                  <a:tcPr marB="91440" anchor="b">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1088349" rtl="0" eaLnBrk="1" fontAlgn="auto" latinLnBrk="0" hangingPunct="1">
                        <a:lnSpc>
                          <a:spcPct val="100000"/>
                        </a:lnSpc>
                        <a:spcBef>
                          <a:spcPct val="0"/>
                        </a:spcBef>
                        <a:spcAft>
                          <a:spcPct val="0"/>
                        </a:spcAft>
                        <a:buClrTx/>
                        <a:buSzTx/>
                        <a:buFontTx/>
                        <a:buNone/>
                        <a:defRPr/>
                      </a:pPr>
                      <a:r>
                        <a:rPr kumimoji="0" lang="en-US" sz="180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4</a:t>
                      </a:r>
                      <a:br>
                        <a:rPr kumimoji="0" lang="en-US" sz="1050" b="1"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br>
                      <a:r>
                        <a:rPr kumimoji="0" lang="en-US" sz="100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rPr>
                        <a:t>Negative Premiums</a:t>
                      </a:r>
                      <a:endParaRPr kumimoji="0" lang="en-US" sz="1050" b="0" i="0" u="none" strike="noStrike" kern="1200" cap="none" spc="0" normalizeH="0" baseline="0" noProof="0">
                        <a:ln>
                          <a:noFill/>
                        </a:ln>
                        <a:solidFill>
                          <a:schemeClr val="bg1">
                            <a:lumMod val="50000"/>
                          </a:schemeClr>
                        </a:solidFill>
                        <a:effectLst/>
                        <a:uLnTx/>
                        <a:uFillTx/>
                        <a:latin typeface="Avenir LT 55 Roman"/>
                        <a:ea typeface="+mn-ea"/>
                        <a:cs typeface="Arial" pitchFamily="34" charset="0"/>
                      </a:endParaRPr>
                    </a:p>
                  </a:txBody>
                  <a:tcPr marB="91440" anchor="b">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72306107"/>
                  </a:ext>
                </a:extLst>
              </a:tr>
              <a:tr h="705908">
                <a:tc>
                  <a:txBody>
                    <a:bodyPr/>
                    <a:lstStyle/>
                    <a:p>
                      <a:pPr algn="l"/>
                      <a:r>
                        <a:rPr lang="en-US" sz="1400" b="0">
                          <a:solidFill>
                            <a:schemeClr val="bg1"/>
                          </a:solidFill>
                          <a:latin typeface="+mj-lt"/>
                        </a:rPr>
                        <a:t>Number of Observations </a:t>
                      </a:r>
                    </a:p>
                    <a:p>
                      <a:pPr algn="l"/>
                      <a:r>
                        <a:rPr lang="en-US" sz="1400" b="0">
                          <a:solidFill>
                            <a:schemeClr val="bg1"/>
                          </a:solidFill>
                          <a:latin typeface="+mj-lt"/>
                        </a:rPr>
                        <a:t>out of </a:t>
                      </a:r>
                      <a:r>
                        <a:rPr lang="en-US" sz="1400" b="1">
                          <a:solidFill>
                            <a:schemeClr val="bg1"/>
                          </a:solidFill>
                          <a:latin typeface="+mn-lt"/>
                        </a:rPr>
                        <a:t>607</a:t>
                      </a:r>
                    </a:p>
                  </a:txBody>
                  <a:tcPr anchor="ctr">
                    <a:lnL w="635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a:solidFill>
                            <a:schemeClr val="bg1"/>
                          </a:solidFill>
                          <a:latin typeface="+mj-lt"/>
                        </a:rPr>
                        <a:t>272</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a:solidFill>
                            <a:schemeClr val="bg1"/>
                          </a:solidFill>
                          <a:latin typeface="+mj-lt"/>
                        </a:rPr>
                        <a:t>148</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a:solidFill>
                            <a:schemeClr val="bg1"/>
                          </a:solidFill>
                          <a:latin typeface="+mj-lt"/>
                        </a:rPr>
                        <a:t>0</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a:solidFill>
                            <a:schemeClr val="bg1"/>
                          </a:solidFill>
                          <a:latin typeface="+mj-lt"/>
                        </a:rPr>
                        <a:t>0</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89546819"/>
                  </a:ext>
                </a:extLst>
              </a:tr>
            </a:tbl>
          </a:graphicData>
        </a:graphic>
      </p:graphicFrame>
      <p:sp>
        <p:nvSpPr>
          <p:cNvPr id="8" name="TextBox 7">
            <a:extLst>
              <a:ext uri="{FF2B5EF4-FFF2-40B4-BE49-F238E27FC236}">
                <a16:creationId xmlns:a16="http://schemas.microsoft.com/office/drawing/2014/main" id="{84153ADA-F33A-20DF-0374-66D48126FDB8}"/>
              </a:ext>
            </a:extLst>
          </p:cNvPr>
          <p:cNvSpPr txBox="1"/>
          <p:nvPr/>
        </p:nvSpPr>
        <p:spPr bwMode="auto">
          <a:xfrm>
            <a:off x="-967295" y="5693869"/>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900">
                <a:solidFill>
                  <a:schemeClr val="bg1">
                    <a:lumMod val="50000"/>
                  </a:schemeClr>
                </a:solidFill>
                <a:latin typeface="+mn-lt"/>
                <a:cs typeface="Arial" pitchFamily="34" charset="0"/>
              </a:rPr>
              <a:t>Update these </a:t>
            </a:r>
          </a:p>
          <a:p>
            <a:pPr algn="l" defTabSz="914400" fontAlgn="base">
              <a:spcBef>
                <a:spcPct val="0"/>
              </a:spcBef>
              <a:spcAft>
                <a:spcPct val="0"/>
              </a:spcAft>
            </a:pPr>
            <a:r>
              <a:rPr lang="en-US" sz="900">
                <a:solidFill>
                  <a:schemeClr val="bg1">
                    <a:lumMod val="50000"/>
                  </a:schemeClr>
                </a:solidFill>
                <a:latin typeface="+mn-lt"/>
                <a:cs typeface="Arial" pitchFamily="34" charset="0"/>
              </a:rPr>
              <a:t>numbers</a:t>
            </a:r>
          </a:p>
        </p:txBody>
      </p:sp>
      <p:sp>
        <p:nvSpPr>
          <p:cNvPr id="12" name="TextBox 11">
            <a:extLst>
              <a:ext uri="{FF2B5EF4-FFF2-40B4-BE49-F238E27FC236}">
                <a16:creationId xmlns:a16="http://schemas.microsoft.com/office/drawing/2014/main" id="{26B26FE2-86F3-FB68-2D5F-845468E19152}"/>
              </a:ext>
            </a:extLst>
          </p:cNvPr>
          <p:cNvSpPr txBox="1"/>
          <p:nvPr/>
        </p:nvSpPr>
        <p:spPr bwMode="auto">
          <a:xfrm>
            <a:off x="-967295" y="6487779"/>
            <a:ext cx="88678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900">
                <a:solidFill>
                  <a:schemeClr val="bg1">
                    <a:lumMod val="50000"/>
                  </a:schemeClr>
                </a:solidFill>
                <a:latin typeface="+mn-lt"/>
                <a:cs typeface="Arial" pitchFamily="34" charset="0"/>
              </a:rPr>
              <a:t>Update dates</a:t>
            </a:r>
          </a:p>
        </p:txBody>
      </p:sp>
      <p:sp>
        <p:nvSpPr>
          <p:cNvPr id="7" name="TextBox 6">
            <a:extLst>
              <a:ext uri="{FF2B5EF4-FFF2-40B4-BE49-F238E27FC236}">
                <a16:creationId xmlns:a16="http://schemas.microsoft.com/office/drawing/2014/main" id="{DAF2F4ED-9F9B-D9B6-D8BC-9A3762281F6D}"/>
              </a:ext>
            </a:extLst>
          </p:cNvPr>
          <p:cNvSpPr txBox="1"/>
          <p:nvPr/>
        </p:nvSpPr>
        <p:spPr bwMode="auto">
          <a:xfrm>
            <a:off x="-1551239" y="2405270"/>
            <a:ext cx="134251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algn="l" defTabSz="914400" fontAlgn="base">
              <a:spcBef>
                <a:spcPct val="0"/>
              </a:spcBef>
              <a:spcAft>
                <a:spcPct val="0"/>
              </a:spcAft>
            </a:pPr>
            <a:r>
              <a:rPr lang="en-US" sz="1000">
                <a:solidFill>
                  <a:schemeClr val="bg1"/>
                </a:solidFill>
                <a:latin typeface="+mn-lt"/>
                <a:cs typeface="Arial" pitchFamily="34" charset="0"/>
              </a:rPr>
              <a:t>Increment by one year both beginning and end</a:t>
            </a:r>
            <a:endParaRPr lang="en-GB" sz="1000">
              <a:solidFill>
                <a:schemeClr val="bg1"/>
              </a:solidFill>
              <a:latin typeface="+mn-lt"/>
              <a:cs typeface="Arial" pitchFamily="34" charset="0"/>
            </a:endParaRPr>
          </a:p>
        </p:txBody>
      </p:sp>
      <p:graphicFrame>
        <p:nvGraphicFramePr>
          <p:cNvPr id="13" name="Chart 12">
            <a:extLst>
              <a:ext uri="{FF2B5EF4-FFF2-40B4-BE49-F238E27FC236}">
                <a16:creationId xmlns:a16="http://schemas.microsoft.com/office/drawing/2014/main" id="{732F3966-A939-9603-292E-9033DFB7DD9D}"/>
              </a:ext>
            </a:extLst>
          </p:cNvPr>
          <p:cNvGraphicFramePr/>
          <p:nvPr/>
        </p:nvGraphicFramePr>
        <p:xfrm>
          <a:off x="1618730" y="2074866"/>
          <a:ext cx="6942644" cy="33305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468469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ssetID" descr="svtx:content/slide/@id">
            <a:extLst>
              <a:ext uri="{FF2B5EF4-FFF2-40B4-BE49-F238E27FC236}">
                <a16:creationId xmlns:a16="http://schemas.microsoft.com/office/drawing/2014/main" id="{7C60EDEA-3E80-4829-BEB8-315B21E63509}"/>
              </a:ext>
            </a:extLst>
          </p:cNvPr>
          <p:cNvSpPr>
            <a:spLocks noGrp="1" noRot="1" noMove="1" noResize="1" noEditPoints="1" noAdjustHandles="1" noChangeArrowheads="1" noChangeShapeType="1"/>
          </p:cNvSpPr>
          <p:nvPr>
            <p:ph type="body" sz="quarter" idx="19"/>
          </p:nvPr>
        </p:nvSpPr>
        <p:spPr>
          <a:xfrm>
            <a:off x="8677275" y="7334250"/>
            <a:ext cx="1381125" cy="228600"/>
          </a:xfrm>
        </p:spPr>
        <p:txBody>
          <a:bodyPr/>
          <a:lstStyle/>
          <a:p>
            <a:r>
              <a:rPr lang="de-DE" b="0" i="0" u="none"/>
              <a:t>304063</a:t>
            </a:r>
          </a:p>
        </p:txBody>
      </p:sp>
      <p:sp>
        <p:nvSpPr>
          <p:cNvPr id="3" name="Historical Tracker">
            <a:extLst>
              <a:ext uri="{FF2B5EF4-FFF2-40B4-BE49-F238E27FC236}">
                <a16:creationId xmlns:a16="http://schemas.microsoft.com/office/drawing/2014/main" id="{B4CF387A-09F2-45CE-BBEA-C44AD956B78D}"/>
              </a:ext>
            </a:extLst>
          </p:cNvPr>
          <p:cNvSpPr txBox="1"/>
          <p:nvPr/>
        </p:nvSpPr>
        <p:spPr bwMode="auto">
          <a:xfrm>
            <a:off x="-914395" y="0"/>
            <a:ext cx="7873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sz="1000" b="1" i="0" u="none" strike="noStrike" kern="1200" cap="none" spc="0" normalizeH="0" baseline="0" noProof="0">
                <a:ln>
                  <a:noFill/>
                </a:ln>
                <a:solidFill>
                  <a:srgbClr val="ED8E1D"/>
                </a:solidFill>
                <a:effectLst/>
                <a:uLnTx/>
                <a:uFillTx/>
                <a:latin typeface="Arial" pitchFamily="34" charset="0"/>
                <a:cs typeface="Arial" pitchFamily="34" charset="0"/>
              </a:rPr>
              <a:t>PUG-8737</a:t>
            </a:r>
          </a:p>
        </p:txBody>
      </p:sp>
      <p:sp>
        <p:nvSpPr>
          <p:cNvPr id="4" name="Title 3"/>
          <p:cNvSpPr>
            <a:spLocks noGrp="1"/>
          </p:cNvSpPr>
          <p:nvPr>
            <p:ph type="title"/>
          </p:nvPr>
        </p:nvSpPr>
        <p:spPr/>
        <p:txBody>
          <a:bodyPr/>
          <a:lstStyle/>
          <a:p>
            <a:r>
              <a:rPr lang="en-US"/>
              <a:t>Dimensional vs. the Industry Appendix</a:t>
            </a:r>
          </a:p>
        </p:txBody>
      </p:sp>
      <p:sp>
        <p:nvSpPr>
          <p:cNvPr id="2" name="Slide Number Placeholder 1"/>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mn-cs"/>
              </a:rPr>
              <a:pPr marL="0" marR="0" lvl="0" indent="0" algn="l" defTabSz="914400" rtl="0" eaLnBrk="1" fontAlgn="base" latinLnBrk="0" hangingPunct="1">
                <a:lnSpc>
                  <a:spcPct val="100000"/>
                </a:lnSpc>
                <a:spcBef>
                  <a:spcPct val="0"/>
                </a:spcBef>
                <a:spcAft>
                  <a:spcPct val="0"/>
                </a:spcAft>
                <a:buClrTx/>
                <a:buSzTx/>
                <a:buFontTx/>
                <a:buNone/>
                <a:defRPr/>
              </a:pPr>
              <a:t>40</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mn-cs"/>
            </a:endParaRPr>
          </a:p>
        </p:txBody>
      </p:sp>
      <p:sp>
        <p:nvSpPr>
          <p:cNvPr id="5" name="Text Placeholder 4"/>
          <p:cNvSpPr>
            <a:spLocks noGrp="1"/>
          </p:cNvSpPr>
          <p:nvPr>
            <p:ph type="body" sz="quarter" idx="15"/>
          </p:nvPr>
        </p:nvSpPr>
        <p:spPr/>
        <p:txBody>
          <a:bodyPr/>
          <a:lstStyle/>
          <a:p>
            <a:r>
              <a:rPr lang="en-US"/>
              <a:t> </a:t>
            </a:r>
          </a:p>
        </p:txBody>
      </p:sp>
      <p:sp>
        <p:nvSpPr>
          <p:cNvPr id="6" name="TextBox 5"/>
          <p:cNvSpPr txBox="1"/>
          <p:nvPr/>
        </p:nvSpPr>
        <p:spPr>
          <a:xfrm>
            <a:off x="-858520" y="713356"/>
            <a:ext cx="731520" cy="215444"/>
          </a:xfrm>
          <a:prstGeom prst="rect">
            <a:avLst/>
          </a:prstGeom>
          <a:noFill/>
        </p:spPr>
        <p:txBody>
          <a:bodyPr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rgbClr val="000000"/>
                </a:solidFill>
                <a:effectLst/>
                <a:uLnTx/>
                <a:uFillTx/>
                <a:latin typeface="Arial"/>
                <a:cs typeface="+mn-cs"/>
              </a:rPr>
              <a:t>TFL</a:t>
            </a:r>
          </a:p>
        </p:txBody>
      </p:sp>
      <p:sp>
        <p:nvSpPr>
          <p:cNvPr id="9" name="Text Placeholder 5">
            <a:extLst>
              <a:ext uri="{FF2B5EF4-FFF2-40B4-BE49-F238E27FC236}">
                <a16:creationId xmlns:a16="http://schemas.microsoft.com/office/drawing/2014/main" id="{38E96188-74AC-4C42-84B2-5F5F8161C04F}"/>
              </a:ext>
            </a:extLst>
          </p:cNvPr>
          <p:cNvSpPr txBox="1"/>
          <p:nvPr/>
        </p:nvSpPr>
        <p:spPr>
          <a:xfrm>
            <a:off x="-1254868" y="504825"/>
            <a:ext cx="861168" cy="237931"/>
          </a:xfrm>
          <a:prstGeom prst="rect">
            <a:avLst/>
          </a:prstGeom>
        </p:spPr>
        <p:txBody>
          <a:bodyPr vert="horz" lIns="91440" tIns="45720" rIns="91440" bIns="45720" rtlCol="0">
            <a:noAutofit/>
          </a:bodyPr>
          <a:lstStyle>
            <a:defPPr>
              <a:defRPr lang="en-US"/>
            </a:defPPr>
            <a:lvl1pPr marL="0" indent="0" algn="r"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1pPr>
            <a:lvl2pPr marL="509412" indent="0" algn="l" defTabSz="1018824" rtl="0" eaLnBrk="1" fontAlgn="base" latinLnBrk="0" hangingPunct="1">
              <a:lnSpc>
                <a:spcPct val="110000"/>
              </a:lnSpc>
              <a:spcBef>
                <a:spcPts val="600"/>
              </a:spcBef>
              <a:spcAft>
                <a:spcPct val="0"/>
              </a:spcAft>
              <a:buFont typeface="Arial" pitchFamily="34" charset="0"/>
              <a:buNone/>
              <a:defRPr sz="700" kern="1200" baseline="0">
                <a:solidFill>
                  <a:schemeClr val="bg1">
                    <a:lumMod val="50000"/>
                  </a:schemeClr>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700" kern="1200" baseline="0">
                <a:solidFill>
                  <a:schemeClr val="bg1">
                    <a:lumMod val="50000"/>
                  </a:schemeClr>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algn="r" defTabSz="1018824" rtl="0" eaLnBrk="1" fontAlgn="auto" latinLnBrk="0" hangingPunct="1">
              <a:lnSpc>
                <a:spcPct val="110000"/>
              </a:lnSpc>
              <a:spcBef>
                <a:spcPts val="600"/>
              </a:spcBef>
              <a:spcAft>
                <a:spcPct val="0"/>
              </a:spcAft>
              <a:buClrTx/>
              <a:buSzTx/>
              <a:buFont typeface="Arial" pitchFamily="34" charset="0"/>
              <a:buNone/>
              <a:defRPr/>
            </a:pPr>
            <a:r>
              <a:rPr kumimoji="0" lang="en-US" sz="700" b="0" i="0" u="none" strike="noStrike" kern="1200" cap="none" spc="0" normalizeH="0" baseline="0" noProof="0">
                <a:ln>
                  <a:noFill/>
                </a:ln>
                <a:solidFill>
                  <a:srgbClr val="FFFFFF">
                    <a:lumMod val="50000"/>
                  </a:srgbClr>
                </a:solidFill>
                <a:effectLst/>
                <a:uLnTx/>
                <a:uFillTx/>
                <a:latin typeface="Avenir LT 35 Light" panose="020B0303020000020003" pitchFamily="34" charset="0"/>
                <a:cs typeface="+mn-cs"/>
              </a:rPr>
              <a:t>PUG9552-0322</a:t>
            </a:r>
          </a:p>
        </p:txBody>
      </p:sp>
      <p:sp>
        <p:nvSpPr>
          <p:cNvPr id="10" name="TextBox 9">
            <a:extLst>
              <a:ext uri="{FF2B5EF4-FFF2-40B4-BE49-F238E27FC236}">
                <a16:creationId xmlns:a16="http://schemas.microsoft.com/office/drawing/2014/main" id="{6401F03B-95A9-4D7E-8194-F41D35ED9523}"/>
              </a:ext>
            </a:extLst>
          </p:cNvPr>
          <p:cNvSpPr txBox="1"/>
          <p:nvPr/>
        </p:nvSpPr>
        <p:spPr bwMode="auto">
          <a:xfrm>
            <a:off x="-934085" y="2066154"/>
            <a:ext cx="7721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000000"/>
                </a:solidFill>
                <a:effectLst/>
                <a:uLnTx/>
                <a:uFillTx/>
                <a:latin typeface="Avenir LT 55 Roman"/>
                <a:cs typeface="Arial" pitchFamily="34" charset="0"/>
              </a:rPr>
              <a:t>MID DVI1</a:t>
            </a:r>
          </a:p>
        </p:txBody>
      </p:sp>
      <p:sp>
        <p:nvSpPr>
          <p:cNvPr id="23" name="Content Placeholder 6">
            <a:extLst>
              <a:ext uri="{FF2B5EF4-FFF2-40B4-BE49-F238E27FC236}">
                <a16:creationId xmlns:a16="http://schemas.microsoft.com/office/drawing/2014/main" id="{D439B0A2-33EE-4B65-B252-3FE7F20479D7}"/>
              </a:ext>
            </a:extLst>
          </p:cNvPr>
          <p:cNvSpPr txBox="1"/>
          <p:nvPr/>
        </p:nvSpPr>
        <p:spPr>
          <a:xfrm>
            <a:off x="365869" y="1858791"/>
            <a:ext cx="9269774" cy="5046429"/>
          </a:xfrm>
          <a:prstGeom prst="rect">
            <a:avLst/>
          </a:prstGeom>
        </p:spPr>
        <p:txBody>
          <a:bodyPr vert="horz" lIns="91363" tIns="45682" rIns="91363" bIns="45682" numCol="2" spcCol="457200" rtlCol="0">
            <a:noAutofit/>
          </a:bodyPr>
          <a:lstStyle>
            <a:defPPr>
              <a:defRPr lang="en-US"/>
            </a:defPPr>
            <a:lvl1pPr marL="0" indent="0" algn="l" defTabSz="1018824" rtl="0" eaLnBrk="1" fontAlgn="base" latinLnBrk="0" hangingPunct="1">
              <a:lnSpc>
                <a:spcPct val="100000"/>
              </a:lnSpc>
              <a:spcBef>
                <a:spcPts val="300"/>
              </a:spcBef>
              <a:spcAft>
                <a:spcPts val="300"/>
              </a:spcAft>
              <a:buFont typeface="Arial" pitchFamily="34" charset="0"/>
              <a:buNone/>
              <a:defRPr sz="1200" kern="1200" baseline="0">
                <a:solidFill>
                  <a:schemeClr val="tx1"/>
                </a:solidFill>
                <a:latin typeface="Avenir LT 55 Roman" panose="020B0503020000020003" pitchFamily="34" charset="0"/>
                <a:ea typeface="+mn-ea"/>
                <a:cs typeface="+mn-cs"/>
              </a:defRPr>
            </a:lvl1pPr>
            <a:lvl2pPr marL="0" indent="0" algn="l" defTabSz="1018824" rtl="0" eaLnBrk="1" fontAlgn="base" latinLnBrk="0" hangingPunct="1">
              <a:lnSpc>
                <a:spcPct val="100000"/>
              </a:lnSpc>
              <a:spcBef>
                <a:spcPts val="300"/>
              </a:spcBef>
              <a:spcAft>
                <a:spcPts val="300"/>
              </a:spcAft>
              <a:buFontTx/>
              <a:buNone/>
              <a:defRPr sz="1100" kern="1200" baseline="0">
                <a:solidFill>
                  <a:schemeClr val="tx1"/>
                </a:solidFill>
                <a:latin typeface="Avenir LT 55 Roman" panose="020B0503020000020003" pitchFamily="34" charset="0"/>
                <a:ea typeface="+mn-ea"/>
                <a:cs typeface="+mn-cs"/>
              </a:defRPr>
            </a:lvl2pPr>
            <a:lvl3pPr marL="0" indent="0" algn="l" defTabSz="1018824" rtl="0" eaLnBrk="1" fontAlgn="base" latinLnBrk="0" hangingPunct="1">
              <a:lnSpc>
                <a:spcPct val="100000"/>
              </a:lnSpc>
              <a:spcBef>
                <a:spcPts val="300"/>
              </a:spcBef>
              <a:spcAft>
                <a:spcPts val="300"/>
              </a:spcAft>
              <a:buFontTx/>
              <a:buNone/>
              <a:defRPr sz="1000" kern="1200" baseline="0">
                <a:solidFill>
                  <a:schemeClr val="tx1"/>
                </a:solidFill>
                <a:latin typeface="Avenir LT 55 Roman" panose="020B0503020000020003" pitchFamily="34" charset="0"/>
                <a:ea typeface="+mn-ea"/>
                <a:cs typeface="+mn-cs"/>
              </a:defRPr>
            </a:lvl3pPr>
            <a:lvl4pPr marL="182880" indent="-182880" algn="l" defTabSz="1018824" rtl="0" eaLnBrk="1" fontAlgn="base" latinLnBrk="0" hangingPunct="1">
              <a:lnSpc>
                <a:spcPct val="100000"/>
              </a:lnSpc>
              <a:spcBef>
                <a:spcPts val="300"/>
              </a:spcBef>
              <a:spcAft>
                <a:spcPts val="300"/>
              </a:spcAft>
              <a:buFont typeface="Arial" pitchFamily="34" charset="0"/>
              <a:buChar char="•"/>
              <a:defRPr sz="1000" kern="1200" baseline="0">
                <a:solidFill>
                  <a:schemeClr val="tx1"/>
                </a:solidFill>
                <a:latin typeface="Avenir LT 55 Roman" panose="020B0503020000020003" pitchFamily="34" charset="0"/>
                <a:ea typeface="+mn-ea"/>
                <a:cs typeface="+mn-cs"/>
              </a:defRPr>
            </a:lvl4pPr>
            <a:lvl5pPr marL="182880" indent="-182880" algn="l" defTabSz="1018824" rtl="0" eaLnBrk="1" fontAlgn="base" latinLnBrk="0" hangingPunct="1">
              <a:lnSpc>
                <a:spcPct val="100000"/>
              </a:lnSpc>
              <a:spcBef>
                <a:spcPts val="300"/>
              </a:spcBef>
              <a:spcAft>
                <a:spcPts val="300"/>
              </a:spcAft>
              <a:buFont typeface="Avenir LT 55 Roman" panose="020B0503020000020003" pitchFamily="34" charset="0"/>
              <a:buChar char="–"/>
              <a:defRPr sz="1000" kern="1200" baseline="0">
                <a:solidFill>
                  <a:schemeClr val="tx1"/>
                </a:solidFill>
                <a:latin typeface="Avenir LT 55 Roman" panose="020B0503020000020003" pitchFamily="34" charset="0"/>
                <a:ea typeface="+mn-ea"/>
                <a:cs typeface="+mn-cs"/>
              </a:defRPr>
            </a:lvl5pPr>
            <a:lvl6pPr marL="0" indent="0" algn="l" defTabSz="1018824" rtl="0" eaLnBrk="1" latinLnBrk="0" hangingPunct="1">
              <a:lnSpc>
                <a:spcPct val="100000"/>
              </a:lnSpc>
              <a:spcBef>
                <a:spcPts val="300"/>
              </a:spcBef>
              <a:spcAft>
                <a:spcPts val="300"/>
              </a:spcAft>
              <a:buFont typeface="Arial" pitchFamily="34" charset="0"/>
              <a:buNone/>
              <a:defRPr sz="900" b="1" kern="1200" baseline="0">
                <a:solidFill>
                  <a:schemeClr val="tx1"/>
                </a:solidFill>
                <a:latin typeface="+mn-lt"/>
                <a:ea typeface="+mn-ea"/>
                <a:cs typeface="+mn-cs"/>
              </a:defRPr>
            </a:lvl6pPr>
            <a:lvl7pPr marL="0" indent="0" algn="l" defTabSz="1018824" rtl="0" eaLnBrk="1" latinLnBrk="0" hangingPunct="1">
              <a:lnSpc>
                <a:spcPct val="100000"/>
              </a:lnSpc>
              <a:spcBef>
                <a:spcPts val="300"/>
              </a:spcBef>
              <a:spcAft>
                <a:spcPts val="300"/>
              </a:spcAft>
              <a:buFont typeface="Arial" pitchFamily="34" charset="0"/>
              <a:buNone/>
              <a:defRPr sz="900" kern="1200">
                <a:solidFill>
                  <a:schemeClr val="tx1"/>
                </a:solidFill>
                <a:latin typeface="+mn-lt"/>
                <a:ea typeface="+mn-ea"/>
                <a:cs typeface="+mn-cs"/>
              </a:defRPr>
            </a:lvl7pPr>
            <a:lvl8pPr marL="182880" indent="-182880" algn="l" defTabSz="1018824" rtl="0" eaLnBrk="1" latinLnBrk="0" hangingPunct="1">
              <a:lnSpc>
                <a:spcPct val="100000"/>
              </a:lnSpc>
              <a:spcBef>
                <a:spcPts val="300"/>
              </a:spcBef>
              <a:spcAft>
                <a:spcPts val="300"/>
              </a:spcAft>
              <a:buFont typeface="Arial" pitchFamily="34" charset="0"/>
              <a:buChar char="•"/>
              <a:defRPr sz="900" kern="1200">
                <a:solidFill>
                  <a:schemeClr val="tx1"/>
                </a:solidFill>
                <a:latin typeface="+mn-lt"/>
                <a:ea typeface="+mn-ea"/>
                <a:cs typeface="+mn-cs"/>
              </a:defRPr>
            </a:lvl8pPr>
            <a:lvl9pPr marL="0" indent="0" algn="l" defTabSz="1018824" rtl="0" eaLnBrk="1" latinLnBrk="0" hangingPunct="1">
              <a:lnSpc>
                <a:spcPct val="110000"/>
              </a:lnSpc>
              <a:spcBef>
                <a:spcPts val="600"/>
              </a:spcBef>
              <a:buFont typeface="Arial" pitchFamily="34" charset="0"/>
              <a:buNone/>
              <a:defRPr sz="1200" b="1" kern="1200">
                <a:solidFill>
                  <a:schemeClr val="tx1"/>
                </a:solidFill>
                <a:latin typeface="+mn-lt"/>
                <a:ea typeface="+mn-ea"/>
                <a:cs typeface="+mn-cs"/>
              </a:defRPr>
            </a:lvl9pPr>
          </a:lstStyle>
          <a:p>
            <a:pPr marL="0" marR="0" lvl="2" indent="0" algn="l" defTabSz="1018009" rtl="0" eaLnBrk="1" fontAlgn="base" latinLnBrk="0" hangingPunct="1">
              <a:lnSpc>
                <a:spcPct val="95000"/>
              </a:lnSpc>
              <a:spcBef>
                <a:spcPts val="600"/>
              </a:spcBef>
              <a:spcAft>
                <a:spcPct val="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Data Sample</a:t>
            </a:r>
            <a:b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b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The sample includes US-domiciled, USD-denominated open-end and exchange-traded funds (ETFs) in the following Morningstar categories. Non-Dimensional fund data provided by Morningstar. Dimensional fund data is provided by the fund accountant. Dimensional funds or subadvised funds whose access is or previously was limited to certain investors are excluded. Index funds, load-waived funds, and funds of funds are excluded from the industry sample.</a:t>
            </a:r>
          </a:p>
          <a:p>
            <a:pPr marL="0" marR="0" lvl="2" indent="0" algn="l" defTabSz="1018009" rtl="0" eaLnBrk="1" fontAlgn="base" latinLnBrk="0" hangingPunct="1">
              <a:lnSpc>
                <a:spcPct val="95000"/>
              </a:lnSpc>
              <a:spcBef>
                <a:spcPts val="600"/>
              </a:spcBef>
              <a:spcAft>
                <a:spcPct val="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Methodology</a:t>
            </a:r>
            <a:b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b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The beginning samples include funds as of the start of each respective time period. Surviving funds are those with return observations for every month of the sample period. Each fund is evaluated relative to its primary prospectus benchmark. Where the full series of primary prospectus benchmark returns is unavailable, non-Dimensional funds are instead evaluated relative to their Morningstar category index. Outperformers are funds that survived the sample period and whose cumulative net return over the period exceeded that of their respective benchmark. We aggregate funds with multiple share classes to the strategy level.</a:t>
            </a:r>
          </a:p>
          <a:p>
            <a:pPr marL="0" marR="0" lvl="2" indent="0" algn="l" defTabSz="1018009" rtl="0" eaLnBrk="1" fontAlgn="base" latinLnBrk="0" hangingPunct="1">
              <a:lnSpc>
                <a:spcPct val="95000"/>
              </a:lnSpc>
              <a:spcBef>
                <a:spcPts val="600"/>
              </a:spcBef>
              <a:spcAft>
                <a:spcPct val="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Morningstar Categories (Equity)</a:t>
            </a:r>
            <a:b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b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Equity fund sample includes the following Morningstar historical categories: Diversified Emerging Markets, Europe Stock, Foreign Large Blend, Foreign Large Growth, Foreign Large Value, Foreign Small/Mid Blend, Foreign Small/Mid Growth, Foreign Small/Mid Value, Global Real Estate, Japan Stock, Large Blend, Large Growth, Large Value, Mid-Cap Blend, Mid-Cap Growth, Mid-Cap Value, Miscellaneous Region, Pacific/Asia ex-Japan Stock, Real Estate, Small Blend, Small Growth, Small Value, Global Large-Stock Blend, Global Large-Stock Growth, Global Large-Stock Value, and Global Small/Mid Stock.</a:t>
            </a:r>
          </a:p>
          <a:p>
            <a:pPr marL="0" marR="0" lvl="2" indent="0" algn="l" defTabSz="1018009" rtl="0" eaLnBrk="1" fontAlgn="base" latinLnBrk="0" hangingPunct="1">
              <a:lnSpc>
                <a:spcPct val="95000"/>
              </a:lnSpc>
              <a:spcBef>
                <a:spcPts val="600"/>
              </a:spcBef>
              <a:spcAft>
                <a:spcPct val="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Morningstar Categories (Fixed Income)</a:t>
            </a:r>
            <a:b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b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Fixed income fund sample includes the following Morningstar historical categories: Corporate Bond, High Yield Bond, Inflation-Protected Bond, Intermediate Core Bond, Intermediate Core-Plus Bond, Long-Term Bond, Intermediate Government, Long Government, Muni California Intermediate, Muni California Long, Muni Massachusetts, Muni Minnesota, Muni National Intermediate, Muni National Long, Muni National Short, Muni New Jersey, Muni New York Intermediate, Muni New York Long, Muni Ohio, Muni Pennsylvania, Muni Single State Intermediate, Muni Single State Long, Muni Single State Short, Muni Target Maturity, Short Government, Short-Term Bond, Short-Term Inflation-Protected Bond, Target Maturity, Ultrashort Bond, Global Bond, and Global Bond-USD Hedged.</a:t>
            </a:r>
          </a:p>
          <a:p>
            <a:pPr marL="0" marR="0" lvl="2" indent="0" algn="l" defTabSz="1018009" rtl="0" eaLnBrk="1" fontAlgn="base" latinLnBrk="0" hangingPunct="1">
              <a:lnSpc>
                <a:spcPct val="95000"/>
              </a:lnSpc>
              <a:spcBef>
                <a:spcPts val="600"/>
              </a:spcBef>
              <a:spcAft>
                <a:spcPct val="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Index Data Sources</a:t>
            </a:r>
            <a:b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b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Index data provided by Bloomberg, MSCI, Russell, FTSE Fixed Income LLC, and S&amp;P Dow Jones Indices LLC. Bloomberg data provided by Bloomberg. MSCI data © MSCI 2026, all rights reserved. Frank Russell Company is the source and owner of the trademarks, service marks, and copyrights related to the Russell Indexes. FTSE fixed income indices © 2026 FTSE Fixed Income LLC. All rights reserved. S&amp;P data © 2026 S&amp;P Dow Jones Indices LLC, a division of S&amp;P Global. All rights reserved.</a:t>
            </a:r>
          </a:p>
          <a:p>
            <a:pPr marL="0" marR="0" lvl="2" indent="0" algn="l" defTabSz="1018009" rtl="0" eaLnBrk="1" fontAlgn="base" latinLnBrk="0" hangingPunct="1">
              <a:lnSpc>
                <a:spcPct val="100000"/>
              </a:lnSpc>
              <a:spcBef>
                <a:spcPts val="300"/>
              </a:spcBef>
              <a:spcAft>
                <a:spcPts val="300"/>
              </a:spcAft>
              <a:buClrTx/>
              <a:buSzTx/>
              <a:buFontTx/>
              <a:buNone/>
              <a:defRPr/>
            </a:pPr>
            <a:r>
              <a:rPr kumimoji="0" lang="en-US" sz="899" b="0" i="0" u="none" strike="noStrike" kern="1200" cap="none" spc="0" normalizeH="0" baseline="0" noProof="0">
                <a:ln>
                  <a:noFill/>
                </a:ln>
                <a:solidFill>
                  <a:srgbClr val="000000"/>
                </a:solidFill>
                <a:effectLst/>
                <a:uLnTx/>
                <a:uFillTx/>
                <a:latin typeface="Avenir LT 55 Roman" panose="020B0503020000020003" pitchFamily="34" charset="0"/>
                <a:cs typeface="+mn-cs"/>
              </a:rPr>
              <a:t>Indices are not available for direct investment. Their performance does not reflect the expenses associated with management of an actual portfolio. US-domiciled mutual funds and US-domiciled ETFs are not generally available for distribution outside the US. </a:t>
            </a:r>
          </a:p>
          <a:p>
            <a:pPr marL="0" marR="0" lvl="2" indent="0" algn="l" defTabSz="1018009" rtl="0" eaLnBrk="1" fontAlgn="base" latinLnBrk="0" hangingPunct="1">
              <a:lnSpc>
                <a:spcPct val="100000"/>
              </a:lnSpc>
              <a:spcBef>
                <a:spcPts val="600"/>
              </a:spcBef>
              <a:spcAft>
                <a:spcPts val="30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Mutual fund investment values will fluctuate, and shares, when redeemed, may be worth more or less than original cost. Diversification neither assures a profit nor guarantees against a loss in a declining market. There is no guarantee investment strategies will be successful. Past performance is no guarantee of future results. </a:t>
            </a:r>
          </a:p>
          <a:p>
            <a:pPr marL="0" marR="0" lvl="2" indent="0" algn="l" defTabSz="1018009" rtl="0" eaLnBrk="1" fontAlgn="base" latinLnBrk="0" hangingPunct="1">
              <a:lnSpc>
                <a:spcPct val="100000"/>
              </a:lnSpc>
              <a:spcBef>
                <a:spcPts val="600"/>
              </a:spcBef>
              <a:spcAft>
                <a:spcPts val="300"/>
              </a:spcAft>
              <a:buClrTx/>
              <a:buSzTx/>
              <a:buFontTx/>
              <a:buNone/>
              <a:defRPr/>
            </a:pPr>
            <a:r>
              <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rPr>
              <a:t>ETFs trade like stocks, fluctuate in market value, and may trade either at a premium or a discount to their net asset value. ETF shares trade at market price and are not individually redeemable with the issuing fund, other than in large share amounts called creation units. ETFs are subject to risks similar to those of stocks, including those regarding short-selling and margin account maintenance. Brokerage commissions and expenses will reduce returns.</a:t>
            </a: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a:p>
            <a:pPr marL="0" marR="0" lvl="2" indent="0" algn="l" defTabSz="1018009" rtl="0" eaLnBrk="1" fontAlgn="base" latinLnBrk="0" hangingPunct="1">
              <a:lnSpc>
                <a:spcPct val="100000"/>
              </a:lnSpc>
              <a:spcBef>
                <a:spcPts val="600"/>
              </a:spcBef>
              <a:spcAft>
                <a:spcPts val="300"/>
              </a:spcAft>
              <a:buClrTx/>
              <a:buSzTx/>
              <a:buFontTx/>
              <a:buNone/>
              <a:defRPr/>
            </a:pPr>
            <a:endParaRPr kumimoji="0" lang="en-US" sz="899" b="1" i="0" u="none" strike="noStrike" kern="1200" cap="none" spc="0" normalizeH="0" baseline="0" noProof="0">
              <a:ln>
                <a:noFill/>
              </a:ln>
              <a:solidFill>
                <a:srgbClr val="000000"/>
              </a:solidFill>
              <a:effectLst/>
              <a:uLnTx/>
              <a:uFillTx/>
              <a:latin typeface="Avenir LT 55 Roman" panose="020B0503020000020003" pitchFamily="34" charset="0"/>
              <a:cs typeface="+mn-cs"/>
            </a:endParaRPr>
          </a:p>
        </p:txBody>
      </p:sp>
    </p:spTree>
    <p:extLst>
      <p:ext uri="{BB962C8B-B14F-4D97-AF65-F5344CB8AC3E}">
        <p14:creationId xmlns:p14="http://schemas.microsoft.com/office/powerpoint/2010/main" val="88489451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ssetID" descr="svtx:content/slide/@id">
            <a:extLst>
              <a:ext uri="{FF2B5EF4-FFF2-40B4-BE49-F238E27FC236}">
                <a16:creationId xmlns:a16="http://schemas.microsoft.com/office/drawing/2014/main" id="{21790FA7-5D28-4916-BD29-0A53A76C18B8}"/>
              </a:ext>
            </a:extLst>
          </p:cNvPr>
          <p:cNvSpPr>
            <a:spLocks noGrp="1" noRot="1" noMove="1" noResize="1" noEditPoints="1" noAdjustHandles="1" noChangeArrowheads="1" noChangeShapeType="1"/>
          </p:cNvSpPr>
          <p:nvPr>
            <p:ph type="body" sz="quarter" idx="19"/>
          </p:nvPr>
        </p:nvSpPr>
        <p:spPr/>
        <p:txBody>
          <a:bodyPr/>
          <a:lstStyle/>
          <a:p>
            <a:r>
              <a:rPr lang="en-US"/>
              <a:t>23872</a:t>
            </a:r>
          </a:p>
        </p:txBody>
      </p:sp>
      <p:sp>
        <p:nvSpPr>
          <p:cNvPr id="4" name="Title 3"/>
          <p:cNvSpPr>
            <a:spLocks noGrp="1"/>
          </p:cNvSpPr>
          <p:nvPr>
            <p:ph type="title"/>
          </p:nvPr>
        </p:nvSpPr>
        <p:spPr/>
        <p:txBody>
          <a:bodyPr/>
          <a:lstStyle/>
          <a:p>
            <a:r>
              <a:rPr lang="en-US"/>
              <a:t>Index Descriptions </a:t>
            </a:r>
          </a:p>
        </p:txBody>
      </p:sp>
      <p:sp>
        <p:nvSpPr>
          <p:cNvPr id="2" name="Slide Number Placeholder 1"/>
          <p:cNvSpPr>
            <a:spLocks noGrp="1"/>
          </p:cNvSpPr>
          <p:nvPr>
            <p:ph type="sldNum" sz="quarter" idx="11"/>
          </p:nvPr>
        </p:nvSpPr>
        <p:spPr>
          <a:xfrm>
            <a:off x="9563100" y="7037388"/>
            <a:ext cx="495300" cy="303212"/>
          </a:xfrm>
          <a:prstGeom prst="rect">
            <a:avLst/>
          </a:prstGeom>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defRPr/>
              </a:pPr>
              <a:t>41</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mn-ea"/>
              <a:cs typeface="+mn-cs"/>
            </a:endParaRPr>
          </a:p>
        </p:txBody>
      </p:sp>
      <p:sp>
        <p:nvSpPr>
          <p:cNvPr id="8" name="Text Placeholder 5"/>
          <p:cNvSpPr>
            <a:spLocks noGrp="1"/>
          </p:cNvSpPr>
          <p:nvPr>
            <p:ph type="body" sz="quarter" idx="15"/>
          </p:nvPr>
        </p:nvSpPr>
        <p:spPr>
          <a:xfrm>
            <a:off x="383456" y="7037898"/>
            <a:ext cx="9216000" cy="282437"/>
          </a:xfrm>
        </p:spPr>
        <p:txBody>
          <a:bodyPr/>
          <a:lstStyle/>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1000" b="1" i="0" u="none" strike="noStrike" kern="0" cap="none" spc="-10" normalizeH="0" baseline="0" noProof="0">
                <a:ln>
                  <a:noFill/>
                </a:ln>
                <a:effectLst/>
                <a:uLnTx/>
                <a:uFillTx/>
                <a:latin typeface="Arial Narrow" pitchFamily="34" charset="0"/>
                <a:ea typeface="Noto Sans CJK JP Regular"/>
                <a:cs typeface="Arial"/>
              </a:rPr>
              <a:t>Results shown during periods prior to each index’s inception date do not represent actual returns of the respective index. Other periods selected may have different results, including losses. </a:t>
            </a:r>
            <a:r>
              <a:rPr kumimoji="0" lang="en-GB" sz="800" b="0" i="0" u="none" strike="noStrike" kern="0" cap="none" spc="0" normalizeH="0" baseline="0" noProof="0">
                <a:ln>
                  <a:noFill/>
                </a:ln>
                <a:effectLst/>
                <a:uLnTx/>
                <a:uFillTx/>
                <a:latin typeface="Arial Narrow" pitchFamily="34" charset="0"/>
                <a:ea typeface="Noto Sans CJK JP Regular"/>
                <a:cs typeface="Arial"/>
              </a:rPr>
              <a:t>Backtested index performance is hypothetical and is provided for informational purposes only to indicate historical performance had the index been calculated over the relevant time periods. Backtested performance results assume the reinvestment of dividends and capital gains. Eugene Fama and Ken French are members of the Board of Directors of the general partner of, and provide consulting services to, Dimensional Fund Advisors LP.</a:t>
            </a:r>
          </a:p>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800" b="1" i="0" u="none" strike="noStrike" kern="0" cap="none" spc="0" normalizeH="0" baseline="0" noProof="0">
                <a:ln>
                  <a:noFill/>
                </a:ln>
                <a:effectLst/>
                <a:uLnTx/>
                <a:uFillTx/>
                <a:latin typeface="Arial Narrow" pitchFamily="34" charset="0"/>
                <a:ea typeface="Noto Sans CJK JP Regular"/>
                <a:cs typeface="Arial"/>
              </a:rPr>
              <a:t>Where issued in the European Union (EU): </a:t>
            </a:r>
            <a:r>
              <a:rPr kumimoji="0" lang="en-GB" sz="800" b="0" i="0" u="none" strike="noStrike" kern="0" cap="none" spc="0" normalizeH="0" baseline="0" noProof="0">
                <a:ln>
                  <a:noFill/>
                </a:ln>
                <a:effectLst/>
                <a:uLnTx/>
                <a:uFillTx/>
                <a:latin typeface="Arial Narrow" pitchFamily="34" charset="0"/>
                <a:ea typeface="Noto Sans CJK JP Regular"/>
                <a:cs typeface="Arial"/>
              </a:rPr>
              <a:t>The Indices reflected above are not “financial indices” for the purpose of the EU Markets in Financial Instruments Directive (MiFID). Rather, they represent academic concepts that may be relevant or informative about portfolio construction and are not available for direct investment or for use as a benchmark. </a:t>
            </a:r>
          </a:p>
        </p:txBody>
      </p:sp>
      <p:sp>
        <p:nvSpPr>
          <p:cNvPr id="13" name="Text Placeholder 6">
            <a:extLst>
              <a:ext uri="{FF2B5EF4-FFF2-40B4-BE49-F238E27FC236}">
                <a16:creationId xmlns:a16="http://schemas.microsoft.com/office/drawing/2014/main" id="{B55BC5B0-9E6A-E23C-96AD-D9E6D67BED44}"/>
              </a:ext>
            </a:extLst>
          </p:cNvPr>
          <p:cNvSpPr txBox="1"/>
          <p:nvPr/>
        </p:nvSpPr>
        <p:spPr bwMode="gray">
          <a:xfrm>
            <a:off x="368718" y="1850295"/>
            <a:ext cx="9298800" cy="4636229"/>
          </a:xfrm>
          <a:prstGeom prst="rect">
            <a:avLst/>
          </a:prstGeom>
          <a:noFill/>
          <a:ln w="9525">
            <a:noFill/>
            <a:miter lim="800000"/>
          </a:ln>
        </p:spPr>
        <p:txBody>
          <a:bodyPr vert="horz" wrap="square" lIns="88557" tIns="44279" rIns="88557" bIns="44279" numCol="2" spcCol="274320" anchor="t" anchorCtr="0" compatLnSpc="1">
            <a:prstTxWarp prst="textNoShape">
              <a:avLst/>
            </a:prstTxWarp>
          </a:bodyPr>
          <a:lstStyle>
            <a:defPPr>
              <a:defRPr lang="en-US"/>
            </a:defPPr>
            <a:lvl1pPr marL="0" indent="1664" algn="l" defTabSz="1038307" rtl="0" eaLnBrk="1" fontAlgn="base" latinLnBrk="0" hangingPunct="1">
              <a:lnSpc>
                <a:spcPct val="110000"/>
              </a:lnSpc>
              <a:spcBef>
                <a:spcPct val="75000"/>
              </a:spcBef>
              <a:spcAft>
                <a:spcPct val="0"/>
              </a:spcAft>
              <a:buNone/>
              <a:defRPr sz="1600" kern="1200" baseline="0">
                <a:solidFill>
                  <a:schemeClr val="tx1"/>
                </a:solidFill>
                <a:latin typeface="Avenir LT 55 Roman" panose="020B0503020000020003" pitchFamily="34" charset="0"/>
                <a:ea typeface="+mn-ea"/>
                <a:cs typeface="+mn-cs"/>
              </a:defRPr>
            </a:lvl1pPr>
            <a:lvl2pPr marL="203765"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2pPr>
            <a:lvl3pPr marL="407530"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3pPr>
            <a:lvl4pPr marL="611295" indent="-203765" algn="l" defTabSz="1038307" rtl="0" eaLnBrk="1" fontAlgn="base" latinLnBrk="0" hangingPunct="1">
              <a:lnSpc>
                <a:spcPct val="110000"/>
              </a:lnSpc>
              <a:spcBef>
                <a:spcPts val="669"/>
              </a:spcBef>
              <a:spcAft>
                <a:spcPct val="0"/>
              </a:spcAft>
              <a:buClr>
                <a:schemeClr val="bg1">
                  <a:lumMod val="65000"/>
                </a:schemeClr>
              </a:buClr>
              <a:buSzTx/>
              <a:buFont typeface="Avenir LT Std 35 Light" pitchFamily="34" charset="0"/>
              <a:buChar char="–"/>
              <a:defRPr sz="1300" kern="1200" baseline="0">
                <a:solidFill>
                  <a:schemeClr val="tx1"/>
                </a:solidFill>
                <a:latin typeface="Avenir LT 55 Roman" panose="020B0503020000020003" pitchFamily="34" charset="0"/>
                <a:ea typeface="+mn-ea"/>
                <a:cs typeface="Arial" pitchFamily="34" charset="0"/>
              </a:defRPr>
            </a:lvl4pPr>
            <a:lvl5pPr marL="1018374" indent="-242548" algn="l" defTabSz="1038307"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5pPr>
            <a:lvl6pPr marL="1474167"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6pPr>
            <a:lvl7pPr marL="1929213"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7pPr>
            <a:lvl8pPr marL="2384264"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8pPr>
            <a:lvl9pPr marL="2839309"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9pPr>
          </a:lstStyle>
          <a:p>
            <a:pPr indent="0">
              <a:lnSpc>
                <a:spcPct val="95000"/>
              </a:lnSpc>
              <a:spcBef>
                <a:spcPts val="400"/>
              </a:spcBef>
            </a:pPr>
            <a:r>
              <a:rPr lang="en-US" sz="830" b="1">
                <a:latin typeface="+mn-lt"/>
                <a:cs typeface="Arial" pitchFamily="34" charset="0"/>
              </a:rPr>
              <a:t>Fama/French Total US Market Research Index: </a:t>
            </a:r>
            <a:r>
              <a:rPr lang="en-US" sz="830">
                <a:latin typeface="+mn-lt"/>
                <a:cs typeface="Arial" pitchFamily="34" charset="0"/>
              </a:rPr>
              <a:t>July 1926–present: </a:t>
            </a:r>
            <a:r>
              <a:rPr lang="en-GB" sz="830">
                <a:latin typeface="+mn-lt"/>
                <a:cs typeface="Arial" pitchFamily="34" charset="0"/>
              </a:rPr>
              <a:t>Fama/French Total US Market Research Factor + One-Month US Treasury Bills. Source: Ken French website.</a:t>
            </a:r>
          </a:p>
          <a:p>
            <a:pPr indent="0">
              <a:lnSpc>
                <a:spcPct val="95000"/>
              </a:lnSpc>
              <a:spcBef>
                <a:spcPts val="400"/>
              </a:spcBef>
            </a:pPr>
            <a:r>
              <a:rPr lang="en-US" sz="830" b="1">
                <a:latin typeface="+mn-lt"/>
                <a:cs typeface="Arial" pitchFamily="34" charset="0"/>
              </a:rPr>
              <a:t>Fama/French US Value Research Index: </a:t>
            </a:r>
            <a:r>
              <a:rPr lang="en-US" sz="830">
                <a:latin typeface="+mn-lt"/>
                <a:cs typeface="Arial" pitchFamily="34" charset="0"/>
              </a:rPr>
              <a:t>July 1926–present: Provided by Fama/French from CRSP securities data. Includes the lower 30% in price-to-book of NYSE securities (plus NYSE Amex equivalents since July 1962 and Nasdaq equivalents since 1973). Rebalanced annually in June.</a:t>
            </a:r>
          </a:p>
          <a:p>
            <a:pPr indent="0">
              <a:lnSpc>
                <a:spcPct val="95000"/>
              </a:lnSpc>
              <a:spcBef>
                <a:spcPts val="400"/>
              </a:spcBef>
            </a:pPr>
            <a:r>
              <a:rPr lang="en-US" sz="830" b="1">
                <a:latin typeface="+mn-lt"/>
                <a:cs typeface="Arial" pitchFamily="34" charset="0"/>
              </a:rPr>
              <a:t>Fama/French US Growth Research Index: </a:t>
            </a:r>
            <a:r>
              <a:rPr lang="en-US" sz="830">
                <a:latin typeface="+mn-lt"/>
                <a:cs typeface="Arial" pitchFamily="34" charset="0"/>
              </a:rPr>
              <a:t>July 1926–present: Provided by Fama/French from CRSP securities data. Includes the higher 30% in price-to-book of NYSE securities (plus NYSE Amex equivalents since July 1962 and Nasdaq equivalents since 1973). Rebalanced annually in June.</a:t>
            </a: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Small Cap Research Index: </a:t>
            </a:r>
            <a:r>
              <a:rPr lang="en-US" sz="830">
                <a:latin typeface="+mn-lt"/>
                <a:cs typeface="Arial" pitchFamily="34" charset="0"/>
              </a:rPr>
              <a:t>July 1926–present: </a:t>
            </a:r>
            <a:r>
              <a:rPr lang="en-GB" sz="830">
                <a:latin typeface="+mn-lt"/>
                <a:cs typeface="Arial" pitchFamily="34" charset="0"/>
              </a:rPr>
              <a:t>Courtesy of Fama/French from CRSP and Compustat securities data. Includes NYSE securities (plus AMEX equivalents since July 1962 and NASDAQ equivalents since 1973) with smaller market equity than the median NYSE firm. Rebalanced annually in June.</a:t>
            </a:r>
            <a:endParaRPr kumimoji="0" lang="en-US" sz="830" b="1" i="0" u="none" strike="noStrike" kern="1200" cap="none" spc="0" normalizeH="0" baseline="0" noProof="0">
              <a:ln>
                <a:noFill/>
              </a:ln>
              <a:solidFill>
                <a:srgbClr val="000000"/>
              </a:solidFill>
              <a:effectLst/>
              <a:uLnTx/>
              <a:uFillTx/>
              <a:latin typeface="+mn-lt"/>
              <a:ea typeface="Noto Sans CJK JP Regular"/>
              <a:cs typeface="Arial"/>
            </a:endParaRP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Small Value Research Index: </a:t>
            </a:r>
            <a:r>
              <a:rPr lang="en-US" sz="830">
                <a:latin typeface="+mn-lt"/>
                <a:cs typeface="Arial" pitchFamily="34" charset="0"/>
              </a:rPr>
              <a:t>July 1926–present: </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Provided by Fama/French from CRSP securities data. Includes the lower 30% in price-to-book of NYSE securities (plus NYSE Amex equivalents since July 1962 and Nasdaq equivalents since 1973) that have smaller market capitalization than the median NYSE firm. Rebalanced annually in June.</a:t>
            </a: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Small Growth Research Index: </a:t>
            </a:r>
            <a:r>
              <a:rPr lang="en-US" sz="830">
                <a:latin typeface="+mn-lt"/>
                <a:cs typeface="Arial" pitchFamily="34" charset="0"/>
              </a:rPr>
              <a:t>July 1926–present: </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Provided by Fama/French from CRSP securities data. Includes the higher 30% in price-to-book of NYSE securities (plus NYSE Amex equivalents since July 1962 and Nasdaq equivalents since 1973) that have smaller market capitalization than the median NYSE firm. Rebalanced annually in June.</a:t>
            </a: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Large Cap Research Index: </a:t>
            </a:r>
            <a:r>
              <a:rPr lang="en-US" sz="830">
                <a:latin typeface="+mn-lt"/>
                <a:cs typeface="Arial" pitchFamily="34" charset="0"/>
              </a:rPr>
              <a:t>July 1926–present: </a:t>
            </a:r>
            <a:r>
              <a:rPr lang="en-GB" sz="830">
                <a:latin typeface="+mn-lt"/>
                <a:cs typeface="Arial" pitchFamily="34" charset="0"/>
              </a:rPr>
              <a:t>Courtesy of Fama/French from CRSP and Compustat securities data. Includes NYSE securities (plus AMEX equivalents since July 1962 and NASDAQ equivalents since 1973) with larger market equity than the median NYSE firm. Rebalanced annually in June.</a:t>
            </a:r>
            <a:endParaRPr kumimoji="0" lang="en-US" sz="830" b="1" i="0" u="none" strike="noStrike" kern="1200" cap="none" spc="0" normalizeH="0" baseline="0" noProof="0">
              <a:ln>
                <a:noFill/>
              </a:ln>
              <a:solidFill>
                <a:srgbClr val="000000"/>
              </a:solidFill>
              <a:effectLst/>
              <a:uLnTx/>
              <a:uFillTx/>
              <a:latin typeface="+mn-lt"/>
              <a:ea typeface="Noto Sans CJK JP Regular"/>
              <a:cs typeface="Arial"/>
            </a:endParaRP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Large Value Research Index:</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 </a:t>
            </a:r>
            <a:r>
              <a:rPr lang="en-US" sz="830">
                <a:latin typeface="+mn-lt"/>
                <a:cs typeface="Arial" pitchFamily="34" charset="0"/>
              </a:rPr>
              <a:t>July 1926–present: </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Provided by Fama/French from CRSP securities data. Includes the lower 30% in price-to-book of NYSE securities (plus NYSE Amex equivalents since July 1962 and Nasdaq equivalents since 1973) that have larger market capitalization than the median NYSE firm. Rebalanced annually in June.</a:t>
            </a:r>
            <a:endParaRPr lang="en-US" sz="830" b="1">
              <a:solidFill>
                <a:srgbClr val="000000"/>
              </a:solidFill>
              <a:latin typeface="+mn-lt"/>
              <a:ea typeface="Noto Sans CJK JP Regular"/>
              <a:cs typeface="Arial"/>
            </a:endParaRPr>
          </a:p>
          <a:p>
            <a:pPr indent="0">
              <a:lnSpc>
                <a:spcPct val="95000"/>
              </a:lnSpc>
              <a:spcBef>
                <a:spcPts val="400"/>
              </a:spcBef>
            </a:pPr>
            <a:r>
              <a:rPr kumimoji="0" lang="en-US" sz="830" b="1" i="0" u="none" strike="noStrike" kern="1200" cap="none" spc="0" normalizeH="0" baseline="0" noProof="0">
                <a:ln>
                  <a:noFill/>
                </a:ln>
                <a:solidFill>
                  <a:srgbClr val="000000"/>
                </a:solidFill>
                <a:effectLst/>
                <a:uLnTx/>
                <a:uFillTx/>
                <a:latin typeface="+mn-lt"/>
                <a:ea typeface="Noto Sans CJK JP Regular"/>
                <a:cs typeface="Arial"/>
              </a:rPr>
              <a:t>Fama/French US Large Growth Research Index:</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 </a:t>
            </a:r>
            <a:r>
              <a:rPr lang="en-US" sz="830">
                <a:latin typeface="+mn-lt"/>
                <a:cs typeface="Arial" pitchFamily="34" charset="0"/>
              </a:rPr>
              <a:t>July 1926–present: </a:t>
            </a:r>
            <a:r>
              <a:rPr kumimoji="0" lang="en-US" sz="830" b="0" i="0" u="none" strike="noStrike" kern="1200" cap="none" spc="0" normalizeH="0" baseline="0" noProof="0">
                <a:ln>
                  <a:noFill/>
                </a:ln>
                <a:solidFill>
                  <a:srgbClr val="000000"/>
                </a:solidFill>
                <a:effectLst/>
                <a:uLnTx/>
                <a:uFillTx/>
                <a:latin typeface="+mn-lt"/>
                <a:ea typeface="Noto Sans CJK JP Regular"/>
                <a:cs typeface="Arial"/>
              </a:rPr>
              <a:t>Provided by Fama/French from CRSP securities data. Includes the higher 30% in price-to-book of NYSE securities (plus NYSE Amex equivalents since July 1962 and Nasdaq equivalents since 1973) that have larger market capitalization than the median NYSE firm. Rebalanced annually in June.</a:t>
            </a:r>
          </a:p>
          <a:p>
            <a:pPr indent="0">
              <a:lnSpc>
                <a:spcPct val="95000"/>
              </a:lnSpc>
              <a:spcBef>
                <a:spcPts val="400"/>
              </a:spcBef>
            </a:pPr>
            <a:r>
              <a:rPr lang="en-US" sz="830" b="1">
                <a:latin typeface="+mn-lt"/>
                <a:cs typeface="Arial" pitchFamily="34" charset="0"/>
              </a:rPr>
              <a:t>Fama/French US High Profitability Index:</a:t>
            </a:r>
            <a:r>
              <a:rPr lang="en-US" sz="830">
                <a:latin typeface="+mn-lt"/>
                <a:cs typeface="Arial" pitchFamily="34" charset="0"/>
              </a:rPr>
              <a:t> July 1963–present: Courtesy of Fama/French from CRSP and Compustat securities data. Includes all stocks in the upper 30% operating profitability (OP) range of NYSE eligible firms; rebalanced annually in June. OP for June of year </a:t>
            </a:r>
            <a:r>
              <a:rPr lang="en-US" sz="830" i="1">
                <a:latin typeface="+mn-lt"/>
                <a:cs typeface="Arial" pitchFamily="34" charset="0"/>
              </a:rPr>
              <a:t>t</a:t>
            </a:r>
            <a:r>
              <a:rPr lang="en-US" sz="830">
                <a:latin typeface="+mn-lt"/>
                <a:cs typeface="Arial" pitchFamily="34" charset="0"/>
              </a:rPr>
              <a:t> is annual revenues minus cost of goods sold, interest expense, and selling, general, and administrative expenses divided by book equity for the last fiscal year end in </a:t>
            </a:r>
            <a:r>
              <a:rPr lang="en-US" sz="830" i="1">
                <a:latin typeface="+mn-lt"/>
                <a:cs typeface="Arial" pitchFamily="34" charset="0"/>
              </a:rPr>
              <a:t>t</a:t>
            </a:r>
            <a:r>
              <a:rPr lang="en-GB" sz="830" b="0" i="0" u="none" strike="noStrike" baseline="0">
                <a:latin typeface="+mn-lt"/>
              </a:rPr>
              <a:t> – 1</a:t>
            </a:r>
            <a:r>
              <a:rPr lang="en-US" sz="830">
                <a:latin typeface="+mn-lt"/>
                <a:cs typeface="Arial" pitchFamily="34" charset="0"/>
              </a:rPr>
              <a:t>.</a:t>
            </a:r>
          </a:p>
          <a:p>
            <a:pPr indent="0">
              <a:lnSpc>
                <a:spcPct val="95000"/>
              </a:lnSpc>
              <a:spcBef>
                <a:spcPts val="400"/>
              </a:spcBef>
            </a:pPr>
            <a:r>
              <a:rPr lang="en-US" sz="830" b="1">
                <a:latin typeface="+mn-lt"/>
                <a:cs typeface="Arial" pitchFamily="34" charset="0"/>
              </a:rPr>
              <a:t>Fama/French US Low Profitability Index:</a:t>
            </a:r>
            <a:r>
              <a:rPr lang="en-US" sz="830">
                <a:latin typeface="+mn-lt"/>
                <a:cs typeface="Arial" pitchFamily="34" charset="0"/>
              </a:rPr>
              <a:t> July 1963–present: Courtesy of Fama/French from CRSP and Compustat securities data. Includes all stocks in the lower 30% operating profitability (OP) range of NYSE eligible firms; rebalanced annually in June. OP for June of year </a:t>
            </a:r>
            <a:r>
              <a:rPr lang="en-US" sz="830" i="1">
                <a:latin typeface="+mn-lt"/>
                <a:cs typeface="Arial" pitchFamily="34" charset="0"/>
              </a:rPr>
              <a:t>t</a:t>
            </a:r>
            <a:r>
              <a:rPr lang="en-US" sz="830">
                <a:latin typeface="+mn-lt"/>
                <a:cs typeface="Arial" pitchFamily="34" charset="0"/>
              </a:rPr>
              <a:t> is annual revenues minus cost of goods sold, interest expense, and selling, general, and administrative expenses divided by book equity for the last fiscal year end in </a:t>
            </a:r>
            <a:r>
              <a:rPr lang="en-US" sz="830" i="1">
                <a:latin typeface="+mn-lt"/>
                <a:cs typeface="Arial" pitchFamily="34" charset="0"/>
              </a:rPr>
              <a:t>t</a:t>
            </a:r>
            <a:r>
              <a:rPr lang="en-GB" sz="830" b="0" i="0" u="none" strike="noStrike" baseline="0">
                <a:latin typeface="+mn-lt"/>
              </a:rPr>
              <a:t> – 1</a:t>
            </a:r>
            <a:r>
              <a:rPr lang="en-US" sz="830">
                <a:latin typeface="+mn-lt"/>
                <a:cs typeface="Arial" pitchFamily="34" charset="0"/>
              </a:rPr>
              <a:t>.</a:t>
            </a:r>
          </a:p>
          <a:p>
            <a:pPr indent="0">
              <a:lnSpc>
                <a:spcPct val="95000"/>
              </a:lnSpc>
              <a:spcBef>
                <a:spcPts val="400"/>
              </a:spcBef>
            </a:pPr>
            <a:r>
              <a:rPr lang="en-US" sz="830" b="1">
                <a:latin typeface="+mn-lt"/>
              </a:rPr>
              <a:t>Fama/French International Market Index:</a:t>
            </a:r>
            <a:r>
              <a:rPr lang="en-US" sz="830">
                <a:latin typeface="+mn-lt"/>
              </a:rPr>
              <a:t> </a:t>
            </a:r>
            <a:r>
              <a:rPr lang="en-US" sz="830">
                <a:latin typeface="+mn-lt"/>
                <a:cs typeface="Arial" pitchFamily="34" charset="0"/>
              </a:rPr>
              <a:t>July 1975–present: </a:t>
            </a:r>
            <a:r>
              <a:rPr lang="en-US" sz="830">
                <a:latin typeface="+mn-lt"/>
              </a:rPr>
              <a:t>Source: Ken French website. Simulated from MSCI and Bloomberg data.</a:t>
            </a:r>
          </a:p>
          <a:p>
            <a:pPr indent="0">
              <a:lnSpc>
                <a:spcPct val="95000"/>
              </a:lnSpc>
              <a:spcBef>
                <a:spcPts val="400"/>
              </a:spcBef>
            </a:pPr>
            <a:r>
              <a:rPr lang="en-US" sz="830" b="1">
                <a:latin typeface="+mn-lt"/>
                <a:cs typeface="Arial" pitchFamily="34" charset="0"/>
              </a:rPr>
              <a:t>Fama/French International Value Index: </a:t>
            </a:r>
            <a:r>
              <a:rPr lang="en-US" sz="830">
                <a:latin typeface="+mn-lt"/>
                <a:cs typeface="Arial" pitchFamily="34" charset="0"/>
              </a:rPr>
              <a:t>July 1975–present: </a:t>
            </a:r>
            <a:r>
              <a:rPr lang="en-GB" sz="830">
                <a:latin typeface="+mn-lt"/>
              </a:rPr>
              <a:t>Consists of companies whose relative price is in the bottom 30% for the region. The index is reconstituted once a year at the end of December. Source: Ken French website. Simulated from MSCI and Bloomberg data.</a:t>
            </a:r>
          </a:p>
          <a:p>
            <a:pPr indent="0">
              <a:lnSpc>
                <a:spcPct val="95000"/>
              </a:lnSpc>
              <a:spcBef>
                <a:spcPts val="400"/>
              </a:spcBef>
            </a:pPr>
            <a:r>
              <a:rPr lang="en-US" sz="830" b="1">
                <a:latin typeface="+mn-lt"/>
                <a:cs typeface="Arial" pitchFamily="34" charset="0"/>
              </a:rPr>
              <a:t>Fama/French International Growth Index: </a:t>
            </a:r>
            <a:r>
              <a:rPr lang="en-US" sz="830">
                <a:latin typeface="+mn-lt"/>
                <a:cs typeface="Arial" pitchFamily="34" charset="0"/>
              </a:rPr>
              <a:t>July 1975–present: </a:t>
            </a:r>
            <a:r>
              <a:rPr lang="en-GB" sz="830">
                <a:latin typeface="+mn-lt"/>
              </a:rPr>
              <a:t>Consists of companies whose relative price is in the top 30% for the region. The index is reconstituted once a year at the end of December. Source: Ken French website. Simulated from MSCI and Bloomberg data.</a:t>
            </a:r>
          </a:p>
          <a:p>
            <a:pPr indent="0">
              <a:lnSpc>
                <a:spcPct val="95000"/>
              </a:lnSpc>
              <a:spcBef>
                <a:spcPts val="400"/>
              </a:spcBef>
            </a:pPr>
            <a:r>
              <a:rPr lang="en-US" sz="830" b="1">
                <a:latin typeface="+mn-lt"/>
                <a:cs typeface="Arial" pitchFamily="34" charset="0"/>
              </a:rPr>
              <a:t>Fama/French International High Profitability Index:</a:t>
            </a:r>
            <a:r>
              <a:rPr lang="en-US" sz="830">
                <a:latin typeface="+mn-lt"/>
                <a:cs typeface="Arial" pitchFamily="34" charset="0"/>
              </a:rPr>
              <a:t> July 1990–present: Courtesy of Fama/French from Bloomberg securities data. Includes stocks in the upper 30% operating profitability (OP) range in each region; companies weighted by float-adjusted market cap; rebalanced annually in June. OP for June of year </a:t>
            </a:r>
            <a:r>
              <a:rPr lang="en-US" sz="830" i="1">
                <a:latin typeface="+mn-lt"/>
                <a:cs typeface="Arial" pitchFamily="34" charset="0"/>
              </a:rPr>
              <a:t>t</a:t>
            </a:r>
            <a:r>
              <a:rPr lang="en-US" sz="830">
                <a:latin typeface="+mn-lt"/>
                <a:cs typeface="Arial" pitchFamily="34" charset="0"/>
              </a:rPr>
              <a:t> is annual revenues minus cost of goods sold, interest expense, and selling, general, and administrative expenses divided by book equity for the last fiscal year end in </a:t>
            </a:r>
            <a:r>
              <a:rPr lang="en-US" sz="830" i="1">
                <a:latin typeface="+mn-lt"/>
                <a:cs typeface="Arial" pitchFamily="34" charset="0"/>
              </a:rPr>
              <a:t>t</a:t>
            </a:r>
            <a:r>
              <a:rPr lang="en-GB" sz="830" b="0" i="0" u="none" strike="noStrike" baseline="0">
                <a:latin typeface="+mn-lt"/>
              </a:rPr>
              <a:t> – 1</a:t>
            </a:r>
            <a:r>
              <a:rPr lang="en-US" sz="830">
                <a:latin typeface="+mn-lt"/>
                <a:cs typeface="Arial" pitchFamily="34" charset="0"/>
              </a:rPr>
              <a:t>.</a:t>
            </a:r>
          </a:p>
          <a:p>
            <a:pPr indent="0">
              <a:lnSpc>
                <a:spcPct val="95000"/>
              </a:lnSpc>
              <a:spcBef>
                <a:spcPts val="400"/>
              </a:spcBef>
            </a:pPr>
            <a:r>
              <a:rPr lang="en-US" sz="830" b="1">
                <a:latin typeface="+mn-lt"/>
                <a:cs typeface="Arial" pitchFamily="34" charset="0"/>
              </a:rPr>
              <a:t>Fama/French International Low Profitability Index: </a:t>
            </a:r>
            <a:r>
              <a:rPr lang="en-US" sz="830">
                <a:latin typeface="+mn-lt"/>
                <a:cs typeface="Arial" pitchFamily="34" charset="0"/>
              </a:rPr>
              <a:t>July 1990–present: Courtesy of Fama/French from Bloomberg securities data. Includes stocks in the lower 30% operating profitability (OP) range in each region; companies weighted by float-adjusted market cap; rebalanced annually in June. OP for June of year </a:t>
            </a:r>
            <a:r>
              <a:rPr lang="en-US" sz="830" i="1">
                <a:latin typeface="+mn-lt"/>
                <a:cs typeface="Arial" pitchFamily="34" charset="0"/>
              </a:rPr>
              <a:t>t</a:t>
            </a:r>
            <a:r>
              <a:rPr lang="en-US" sz="830">
                <a:latin typeface="+mn-lt"/>
                <a:cs typeface="Arial" pitchFamily="34" charset="0"/>
              </a:rPr>
              <a:t> is annual revenues minus cost of goods sold, interest expense, and selling, general, and administrative expenses divided by book equity for the last fiscal year end in </a:t>
            </a:r>
            <a:r>
              <a:rPr lang="en-US" sz="830" i="1">
                <a:latin typeface="+mn-lt"/>
                <a:cs typeface="Arial" pitchFamily="34" charset="0"/>
              </a:rPr>
              <a:t>t</a:t>
            </a:r>
            <a:r>
              <a:rPr lang="en-GB" sz="830" b="0" i="0" u="none" strike="noStrike" baseline="0">
                <a:latin typeface="+mn-lt"/>
              </a:rPr>
              <a:t> – 1</a:t>
            </a:r>
            <a:r>
              <a:rPr lang="en-US" sz="830">
                <a:latin typeface="+mn-lt"/>
                <a:cs typeface="Arial" pitchFamily="34" charset="0"/>
              </a:rPr>
              <a:t>.</a:t>
            </a:r>
          </a:p>
        </p:txBody>
      </p:sp>
      <p:sp>
        <p:nvSpPr>
          <p:cNvPr id="14" name="TextBox 13">
            <a:extLst>
              <a:ext uri="{FF2B5EF4-FFF2-40B4-BE49-F238E27FC236}">
                <a16:creationId xmlns:a16="http://schemas.microsoft.com/office/drawing/2014/main" id="{3A09D972-8703-EAE1-5911-663788F98FA0}"/>
              </a:ext>
            </a:extLst>
          </p:cNvPr>
          <p:cNvSpPr txBox="1"/>
          <p:nvPr/>
        </p:nvSpPr>
        <p:spPr bwMode="auto">
          <a:xfrm>
            <a:off x="-1404594" y="53349"/>
            <a:ext cx="13212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US DOERS</a:t>
            </a:r>
          </a:p>
          <a:p>
            <a:pPr algn="r" defTabSz="914400" fontAlgn="base">
              <a:spcBef>
                <a:spcPct val="0"/>
              </a:spcBef>
              <a:spcAft>
                <a:spcPct val="0"/>
              </a:spcAft>
            </a:pPr>
            <a:r>
              <a:rPr lang="en-US" sz="1000">
                <a:cs typeface="Arial" pitchFamily="34" charset="0"/>
              </a:rPr>
              <a:t>2 of 3</a:t>
            </a:r>
          </a:p>
        </p:txBody>
      </p:sp>
    </p:spTree>
    <p:custDataLst>
      <p:tags r:id="rId1"/>
    </p:custDataLst>
    <p:extLst>
      <p:ext uri="{BB962C8B-B14F-4D97-AF65-F5344CB8AC3E}">
        <p14:creationId xmlns:p14="http://schemas.microsoft.com/office/powerpoint/2010/main" val="165939786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ssetID" descr="svtx:content/slide/@id">
            <a:extLst>
              <a:ext uri="{FF2B5EF4-FFF2-40B4-BE49-F238E27FC236}">
                <a16:creationId xmlns:a16="http://schemas.microsoft.com/office/drawing/2014/main" id="{48EA8E76-0524-4FCC-95B9-AD7267F4A0D9}"/>
              </a:ext>
            </a:extLst>
          </p:cNvPr>
          <p:cNvSpPr>
            <a:spLocks noGrp="1" noRot="1" noMove="1" noResize="1" noEditPoints="1" noAdjustHandles="1" noChangeArrowheads="1" noChangeShapeType="1"/>
          </p:cNvSpPr>
          <p:nvPr>
            <p:ph type="body" sz="quarter" idx="19"/>
          </p:nvPr>
        </p:nvSpPr>
        <p:spPr/>
        <p:txBody>
          <a:bodyPr/>
          <a:lstStyle/>
          <a:p>
            <a:r>
              <a:rPr lang="en-US"/>
              <a:t>23871</a:t>
            </a:r>
          </a:p>
        </p:txBody>
      </p:sp>
      <p:sp>
        <p:nvSpPr>
          <p:cNvPr id="4" name="Title 3"/>
          <p:cNvSpPr>
            <a:spLocks noGrp="1"/>
          </p:cNvSpPr>
          <p:nvPr>
            <p:ph type="title"/>
          </p:nvPr>
        </p:nvSpPr>
        <p:spPr/>
        <p:txBody>
          <a:bodyPr/>
          <a:lstStyle/>
          <a:p>
            <a:r>
              <a:rPr lang="en-US"/>
              <a:t>Index Descriptions </a:t>
            </a:r>
          </a:p>
        </p:txBody>
      </p:sp>
      <p:sp>
        <p:nvSpPr>
          <p:cNvPr id="2" name="Slide Number Placeholder 1"/>
          <p:cNvSpPr>
            <a:spLocks noGrp="1"/>
          </p:cNvSpPr>
          <p:nvPr>
            <p:ph type="sldNum" sz="quarter" idx="11"/>
          </p:nvPr>
        </p:nvSpPr>
        <p:spPr>
          <a:xfrm>
            <a:off x="9563100" y="7037388"/>
            <a:ext cx="495300" cy="303212"/>
          </a:xfrm>
          <a:prstGeom prst="rect">
            <a:avLst/>
          </a:prstGeom>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defRPr/>
              </a:pPr>
              <a:t>42</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mn-ea"/>
              <a:cs typeface="+mn-cs"/>
            </a:endParaRPr>
          </a:p>
        </p:txBody>
      </p:sp>
      <p:sp>
        <p:nvSpPr>
          <p:cNvPr id="6" name="Text Placeholder 5"/>
          <p:cNvSpPr>
            <a:spLocks noGrp="1"/>
          </p:cNvSpPr>
          <p:nvPr>
            <p:ph type="body" sz="quarter" idx="15"/>
          </p:nvPr>
        </p:nvSpPr>
        <p:spPr/>
        <p:txBody>
          <a:bodyPr/>
          <a:lstStyle/>
          <a:p>
            <a:endParaRPr lang="en-US"/>
          </a:p>
          <a:p>
            <a:endParaRPr lang="en-US"/>
          </a:p>
        </p:txBody>
      </p:sp>
      <p:sp>
        <p:nvSpPr>
          <p:cNvPr id="7" name="Text Placeholder 1"/>
          <p:cNvSpPr txBox="1"/>
          <p:nvPr/>
        </p:nvSpPr>
        <p:spPr bwMode="gray">
          <a:xfrm>
            <a:off x="361949" y="7024977"/>
            <a:ext cx="9216000" cy="29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557" tIns="44279" rIns="88557" bIns="44279" numCol="1" anchor="b" anchorCtr="0" compatLnSpc="1">
            <a:prstTxWarp prst="textNoShape">
              <a:avLst/>
            </a:prstTxWarp>
          </a:bodyPr>
          <a:lstStyle>
            <a:defPPr>
              <a:defRPr lang="en-US"/>
            </a:defPPr>
            <a:lvl1pPr marL="0" indent="1588" algn="l" defTabSz="1038225" rtl="0" eaLnBrk="1" fontAlgn="base" latinLnBrk="0" hangingPunct="1">
              <a:lnSpc>
                <a:spcPct val="100000"/>
              </a:lnSpc>
              <a:spcBef>
                <a:spcPct val="0"/>
              </a:spcBef>
              <a:spcAft>
                <a:spcPct val="0"/>
              </a:spcAft>
              <a:defRPr sz="800" b="0" i="0" u="none" kern="1200" baseline="0">
                <a:solidFill>
                  <a:schemeClr val="tx1">
                    <a:lumMod val="65000"/>
                    <a:lumOff val="35000"/>
                  </a:schemeClr>
                </a:solidFill>
                <a:latin typeface="Arial Narrow"/>
                <a:ea typeface="+mn-ea"/>
                <a:cs typeface="+mn-cs"/>
              </a:defRPr>
            </a:lvl1pPr>
            <a:lvl2pPr marL="203200" indent="-203200" algn="l" defTabSz="1038225" rtl="0" eaLnBrk="1" fontAlgn="base" latinLnBrk="0" hangingPunct="1">
              <a:lnSpc>
                <a:spcPct val="110000"/>
              </a:lnSpc>
              <a:spcBef>
                <a:spcPts val="675"/>
              </a:spcBef>
              <a:spcAft>
                <a:spcPct val="0"/>
              </a:spcAft>
              <a:buClr>
                <a:schemeClr val="tx1"/>
              </a:buClr>
              <a:buSzTx/>
              <a:buFont typeface="Arial" pitchFamily="34" charset="0"/>
              <a:buChar char="•"/>
              <a:defRPr sz="1600" kern="1200">
                <a:solidFill>
                  <a:schemeClr val="tx1"/>
                </a:solidFill>
                <a:latin typeface="Avenir LT 55 Roman" panose="020B0503020000020003" pitchFamily="34" charset="0"/>
                <a:ea typeface="+mn-ea"/>
                <a:cs typeface="+mn-cs"/>
              </a:defRPr>
            </a:lvl2pPr>
            <a:lvl3pPr marL="406400" indent="-203200" algn="l" defTabSz="1038225" rtl="0" eaLnBrk="1" fontAlgn="base" latinLnBrk="0" hangingPunct="1">
              <a:lnSpc>
                <a:spcPct val="110000"/>
              </a:lnSpc>
              <a:spcBef>
                <a:spcPts val="675"/>
              </a:spcBef>
              <a:spcAft>
                <a:spcPct val="0"/>
              </a:spcAft>
              <a:buClr>
                <a:schemeClr val="tx1"/>
              </a:buClr>
              <a:buSzTx/>
              <a:buFont typeface="Avenir LT Std 35 Light" pitchFamily="34" charset="0"/>
              <a:buChar char="–"/>
              <a:defRPr sz="1400" kern="1200">
                <a:solidFill>
                  <a:schemeClr val="tx1"/>
                </a:solidFill>
                <a:latin typeface="Avenir LT 55 Roman" panose="020B0503020000020003" pitchFamily="34" charset="0"/>
                <a:ea typeface="+mn-ea"/>
                <a:cs typeface="+mn-cs"/>
              </a:defRPr>
            </a:lvl3pPr>
            <a:lvl4pPr marL="611188" indent="-203200" algn="l" defTabSz="1038225" rtl="0" eaLnBrk="1" fontAlgn="base" latinLnBrk="0" hangingPunct="1">
              <a:lnSpc>
                <a:spcPct val="110000"/>
              </a:lnSpc>
              <a:spcBef>
                <a:spcPts val="675"/>
              </a:spcBef>
              <a:spcAft>
                <a:spcPct val="0"/>
              </a:spcAft>
              <a:buClr>
                <a:schemeClr val="tx1"/>
              </a:buClr>
              <a:buSzTx/>
              <a:buFont typeface="Arial" pitchFamily="34" charset="0"/>
              <a:buChar char="•"/>
              <a:defRPr sz="1300" kern="1200">
                <a:solidFill>
                  <a:schemeClr val="tx1"/>
                </a:solidFill>
                <a:latin typeface="Avenir LT 55 Roman" panose="020B0503020000020003" pitchFamily="34" charset="0"/>
                <a:ea typeface="+mn-ea"/>
                <a:cs typeface="+mn-cs"/>
              </a:defRPr>
            </a:lvl4pPr>
            <a:lvl5pPr marL="1017588" indent="-241300" algn="l" defTabSz="1038225" rtl="0" eaLnBrk="1" fontAlgn="base" latinLnBrk="0" hangingPunct="1">
              <a:spcBef>
                <a:spcPct val="20000"/>
              </a:spcBef>
              <a:spcAft>
                <a:spcPct val="0"/>
              </a:spcAft>
              <a:buClr>
                <a:srgbClr val="6E6E6E"/>
              </a:buClr>
              <a:buSzPct val="130000"/>
              <a:buFont typeface="Arial" pitchFamily="34" charset="0"/>
              <a:buChar char="−"/>
              <a:defRPr sz="900" kern="1200">
                <a:solidFill>
                  <a:schemeClr val="tx1"/>
                </a:solidFill>
                <a:latin typeface="Avenir LT 45 Book" pitchFamily="18" charset="0"/>
                <a:ea typeface="+mn-ea"/>
                <a:cs typeface="+mn-cs"/>
              </a:defRPr>
            </a:lvl5pPr>
            <a:lvl6pPr marL="1474167"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mn-cs"/>
              </a:defRPr>
            </a:lvl6pPr>
            <a:lvl7pPr marL="1929213"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mn-cs"/>
              </a:defRPr>
            </a:lvl7pPr>
            <a:lvl8pPr marL="2384264"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mn-cs"/>
              </a:defRPr>
            </a:lvl8pPr>
            <a:lvl9pPr marL="2839309"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mn-cs"/>
              </a:defRPr>
            </a:lvl9pPr>
          </a:lstStyle>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1000" b="1" i="0" u="none" strike="noStrike" kern="0" cap="none" spc="-10" normalizeH="0" baseline="0" noProof="0">
                <a:ln>
                  <a:noFill/>
                </a:ln>
                <a:solidFill>
                  <a:schemeClr val="tx1">
                    <a:lumMod val="75000"/>
                    <a:lumOff val="25000"/>
                  </a:schemeClr>
                </a:solidFill>
                <a:effectLst/>
                <a:uLnTx/>
                <a:uFillTx/>
                <a:latin typeface="Arial Narrow" pitchFamily="34" charset="0"/>
                <a:ea typeface="Noto Sans CJK JP Regular"/>
                <a:cs typeface="Arial"/>
              </a:rPr>
              <a:t>The Dimensional Indices have been retrospectively calculated by Dimensional Fund Advisors LP and did not exist prior to their index inception dates. Accordingly, results shown during the periods prior to each index’s inception date do not represent actual returns of the index. Other periods selected may have different results, including losses. </a:t>
            </a:r>
            <a:r>
              <a:rPr kumimoji="0" lang="en-GB" sz="800" b="0" i="0" u="none" strike="noStrike" kern="0" cap="none" spc="0" normalizeH="0" baseline="0" noProof="0">
                <a:ln>
                  <a:noFill/>
                </a:ln>
                <a:solidFill>
                  <a:schemeClr val="tx1">
                    <a:lumMod val="75000"/>
                    <a:lumOff val="25000"/>
                  </a:schemeClr>
                </a:solidFill>
                <a:effectLst/>
                <a:uLnTx/>
                <a:uFillTx/>
                <a:latin typeface="Arial Narrow" pitchFamily="34" charset="0"/>
                <a:ea typeface="Noto Sans CJK JP Regular"/>
                <a:cs typeface="Arial"/>
              </a:rPr>
              <a:t>Backtested index performance is hypothetical and is provided for informational purposes only to indicate historical performance had the index been calculated over the relevant time periods. Backtested performance results assume the reinvestment of dividends and capital gains. Profitability is defined as operating income before depreciation and amortization minus interest expense divided by book equity. Asset growth is defined as change in total assets from the prior fiscal year to current fiscal year. </a:t>
            </a:r>
          </a:p>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800" b="1" i="0" u="none" strike="noStrike" kern="0" cap="none" spc="0" normalizeH="0" baseline="0" noProof="0">
                <a:ln>
                  <a:noFill/>
                </a:ln>
                <a:solidFill>
                  <a:schemeClr val="tx1">
                    <a:lumMod val="75000"/>
                    <a:lumOff val="25000"/>
                  </a:schemeClr>
                </a:solidFill>
                <a:effectLst/>
                <a:uLnTx/>
                <a:uFillTx/>
                <a:latin typeface="Arial Narrow" pitchFamily="34" charset="0"/>
                <a:ea typeface="Noto Sans CJK JP Regular"/>
                <a:cs typeface="Arial"/>
              </a:rPr>
              <a:t>Where issued in the European Union (EU): </a:t>
            </a:r>
            <a:r>
              <a:rPr kumimoji="0" lang="en-GB" sz="800" b="0" i="0" u="none" strike="noStrike" kern="0" cap="none" spc="0" normalizeH="0" baseline="0" noProof="0">
                <a:ln>
                  <a:noFill/>
                </a:ln>
                <a:solidFill>
                  <a:schemeClr val="tx1">
                    <a:lumMod val="75000"/>
                    <a:lumOff val="25000"/>
                  </a:schemeClr>
                </a:solidFill>
                <a:effectLst/>
                <a:uLnTx/>
                <a:uFillTx/>
                <a:latin typeface="Arial Narrow" pitchFamily="34" charset="0"/>
                <a:ea typeface="Noto Sans CJK JP Regular"/>
                <a:cs typeface="Arial"/>
              </a:rPr>
              <a:t>The Indices reflected above are not “financial indices” for the purpose of the EU Markets in Financial Instruments Directive (MiFID). Rather, they represent academic concepts that may be relevant or informative about portfolio construction and are not available for direct investment or for use as a benchmark.</a:t>
            </a:r>
            <a:endParaRPr kumimoji="0" lang="en-US" sz="800" b="0" i="0" u="none" strike="noStrike" kern="0" cap="none" spc="0" normalizeH="0" baseline="0" noProof="0">
              <a:ln>
                <a:noFill/>
              </a:ln>
              <a:solidFill>
                <a:schemeClr val="tx1">
                  <a:lumMod val="75000"/>
                  <a:lumOff val="25000"/>
                </a:schemeClr>
              </a:solidFill>
              <a:effectLst/>
              <a:uLnTx/>
              <a:uFillTx/>
              <a:latin typeface="Arial Narrow" pitchFamily="34" charset="0"/>
              <a:ea typeface="Noto Sans CJK JP Regular"/>
              <a:cs typeface="Arial"/>
            </a:endParaRPr>
          </a:p>
        </p:txBody>
      </p:sp>
      <p:sp>
        <p:nvSpPr>
          <p:cNvPr id="10" name="TextBox 9">
            <a:extLst>
              <a:ext uri="{FF2B5EF4-FFF2-40B4-BE49-F238E27FC236}">
                <a16:creationId xmlns:a16="http://schemas.microsoft.com/office/drawing/2014/main" id="{5B90D38B-49EE-E174-4FBC-0D7E3624CD2E}"/>
              </a:ext>
            </a:extLst>
          </p:cNvPr>
          <p:cNvSpPr txBox="1"/>
          <p:nvPr/>
        </p:nvSpPr>
        <p:spPr bwMode="auto">
          <a:xfrm>
            <a:off x="-1404594" y="53349"/>
            <a:ext cx="13212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US DOERS</a:t>
            </a:r>
          </a:p>
          <a:p>
            <a:pPr algn="r" defTabSz="914400" fontAlgn="base">
              <a:spcBef>
                <a:spcPct val="0"/>
              </a:spcBef>
              <a:spcAft>
                <a:spcPct val="0"/>
              </a:spcAft>
            </a:pPr>
            <a:r>
              <a:rPr lang="en-US" sz="1000">
                <a:cs typeface="Arial" pitchFamily="34" charset="0"/>
              </a:rPr>
              <a:t>1 of 3</a:t>
            </a:r>
          </a:p>
        </p:txBody>
      </p:sp>
      <p:sp>
        <p:nvSpPr>
          <p:cNvPr id="15" name="Text Placeholder 6">
            <a:extLst>
              <a:ext uri="{FF2B5EF4-FFF2-40B4-BE49-F238E27FC236}">
                <a16:creationId xmlns:a16="http://schemas.microsoft.com/office/drawing/2014/main" id="{67E2BC0C-1F80-203B-7C81-81D4965BC070}"/>
              </a:ext>
            </a:extLst>
          </p:cNvPr>
          <p:cNvSpPr txBox="1"/>
          <p:nvPr/>
        </p:nvSpPr>
        <p:spPr bwMode="gray">
          <a:xfrm>
            <a:off x="368717" y="1853063"/>
            <a:ext cx="9299157" cy="4272434"/>
          </a:xfrm>
          <a:prstGeom prst="rect">
            <a:avLst/>
          </a:prstGeom>
          <a:noFill/>
          <a:ln w="9525">
            <a:noFill/>
            <a:miter lim="800000"/>
          </a:ln>
        </p:spPr>
        <p:txBody>
          <a:bodyPr vert="horz" wrap="square" lIns="88557" tIns="44279" rIns="88557" bIns="44279" numCol="2" spcCol="274320" anchor="t" anchorCtr="0" compatLnSpc="1">
            <a:prstTxWarp prst="textNoShape">
              <a:avLst/>
            </a:prstTxWarp>
          </a:bodyPr>
          <a:lstStyle>
            <a:defPPr>
              <a:defRPr lang="en-US"/>
            </a:defPPr>
            <a:lvl1pPr marL="0" indent="1664" algn="l" defTabSz="1038307" rtl="0" eaLnBrk="1" fontAlgn="base" latinLnBrk="0" hangingPunct="1">
              <a:lnSpc>
                <a:spcPct val="110000"/>
              </a:lnSpc>
              <a:spcBef>
                <a:spcPct val="75000"/>
              </a:spcBef>
              <a:spcAft>
                <a:spcPct val="0"/>
              </a:spcAft>
              <a:buNone/>
              <a:defRPr sz="1600" kern="1200" baseline="0">
                <a:solidFill>
                  <a:schemeClr val="tx1"/>
                </a:solidFill>
                <a:latin typeface="Avenir LT 55 Roman" panose="020B0503020000020003" pitchFamily="34" charset="0"/>
                <a:ea typeface="+mn-ea"/>
                <a:cs typeface="+mn-cs"/>
              </a:defRPr>
            </a:lvl1pPr>
            <a:lvl2pPr marL="203765"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2pPr>
            <a:lvl3pPr marL="407530"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3pPr>
            <a:lvl4pPr marL="611295" indent="-203765" algn="l" defTabSz="1038307" rtl="0" eaLnBrk="1" fontAlgn="base" latinLnBrk="0" hangingPunct="1">
              <a:lnSpc>
                <a:spcPct val="110000"/>
              </a:lnSpc>
              <a:spcBef>
                <a:spcPts val="669"/>
              </a:spcBef>
              <a:spcAft>
                <a:spcPct val="0"/>
              </a:spcAft>
              <a:buClr>
                <a:schemeClr val="bg1">
                  <a:lumMod val="65000"/>
                </a:schemeClr>
              </a:buClr>
              <a:buSzTx/>
              <a:buFont typeface="Avenir LT Std 35 Light" pitchFamily="34" charset="0"/>
              <a:buChar char="–"/>
              <a:defRPr sz="1300" kern="1200" baseline="0">
                <a:solidFill>
                  <a:schemeClr val="tx1"/>
                </a:solidFill>
                <a:latin typeface="Avenir LT 55 Roman" panose="020B0503020000020003" pitchFamily="34" charset="0"/>
                <a:ea typeface="+mn-ea"/>
                <a:cs typeface="Arial" pitchFamily="34" charset="0"/>
              </a:defRPr>
            </a:lvl4pPr>
            <a:lvl5pPr marL="1018374" indent="-242548" algn="l" defTabSz="1038307"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5pPr>
            <a:lvl6pPr marL="1474167"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6pPr>
            <a:lvl7pPr marL="1929213"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7pPr>
            <a:lvl8pPr marL="2384264"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8pPr>
            <a:lvl9pPr marL="2839309"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9pPr>
          </a:lstStyle>
          <a:p>
            <a:pPr indent="0">
              <a:lnSpc>
                <a:spcPct val="100000"/>
              </a:lnSpc>
              <a:spcBef>
                <a:spcPts val="800"/>
              </a:spcBef>
            </a:pPr>
            <a:r>
              <a:rPr lang="en-US" sz="900" b="1">
                <a:latin typeface="+mn-lt"/>
              </a:rPr>
              <a:t>Dimensional US Small Cap Index </a:t>
            </a:r>
            <a:r>
              <a:rPr lang="en-US" sz="900">
                <a:latin typeface="+mn-lt"/>
              </a:rPr>
              <a:t>was created by Dimensional in March 2007 and is compiled by Dimensional. </a:t>
            </a:r>
            <a:r>
              <a:rPr lang="en-GB" sz="900">
                <a:latin typeface="+mn-lt"/>
              </a:rPr>
              <a:t>June 1927–December 1974: Market-capitalization-weighted index of securities of the smallest US companies whose market capitalization falls in the lowest 8% of the total market capitalization of the eligible market. The eligible market is composed of securities of US companies traded on the NYSE, NYSE MKT (formerly AMEX), and Nasdaq Global Market. Exclusions: Non-US companies, REITs, UITs, and Investment Companies. Source: CRSP and Compustat. January 1975–present: Market-capitalization-weighted index of securities of the smallest US companies whose market capitalization falls in the lowest 8% of the total market capitalization of the eligible market. The eligible market is composed of securities of US companies traded on the NYSE, NYSE MKT (formerly AMEX), and Nasdaq Global Market. Exclusions: Non-US companies, REITs, UITs, and Investment Companies and companies with the lowest profitability and highest relative price within the small cap universe. The index also excludes those companies with the highest asset growth within the small cap universe. Source: CRSP and Compustat. The index monthly returns are computed as the simple average of the monthly returns of 12 sub-indices, each one reconstituted once a year at the end of each month of the year. The calculation methodology for the index was amended in January 2014 to include profitability as a factor in selecting securities for inclusion in the index. The calculation methodology for the index was amended in December 2019 to include asset growth as a factor in selecting securities for inclusion in the index. </a:t>
            </a:r>
          </a:p>
          <a:p>
            <a:pPr indent="0">
              <a:lnSpc>
                <a:spcPct val="100000"/>
              </a:lnSpc>
              <a:spcBef>
                <a:spcPts val="800"/>
              </a:spcBef>
            </a:pPr>
            <a:r>
              <a:rPr lang="en-US" sz="900" b="1">
                <a:latin typeface="+mn-lt"/>
                <a:cs typeface="Arial" pitchFamily="34" charset="0"/>
              </a:rPr>
              <a:t>Dimensional International Small Cap Index </a:t>
            </a:r>
            <a:r>
              <a:rPr lang="en-US" sz="900">
                <a:latin typeface="+mn-lt"/>
                <a:cs typeface="Arial" pitchFamily="34" charset="0"/>
              </a:rPr>
              <a:t>was created by Dimensional in April 2008 and is compiled by Dimensional. </a:t>
            </a:r>
            <a:r>
              <a:rPr lang="en-GB" sz="900">
                <a:latin typeface="+mn-lt"/>
              </a:rPr>
              <a:t>January 1970–June 1981: 50% Hoare Govett Small Companies Index (hgsmall.ind), 50% Nomura Small Companies Index (nomura.ind). July 1981–December 1989: Includes securities of MSCI EAFE countries in the bottom 10% of market capitalization, excluding the bottom 1%. All securities are market capitalization weighted. Each country is capped at 50%. Rebalanced semiannually. January 1990–present: Market-capitalization-weighted index of small company securities in the eligible markets, excluding those with the lowest profitability and highest relative price within their country's small cap universe. The index also excludes those companies with the highest asset growth within their country’s small cap universe. Maximum index weight of any one company is capped at 5%. Countries currently included are Australia, Austria, Belgium, Canada, Denmark, Finland, France, Germany, Hong Kong, Ireland, Israel, Italy, Japan, Netherlands, New Zealand, Norway, Portugal, Singapore, Spain, Sweden, Switzerland, and United Kingdom. Exclusions: REITs and Investment Companies. Source: Bloomberg. The index monthly returns are computed as the simple average of the monthly returns of four sub-indices, each one reconstituted once a year at the end of each quarter of the year. The calculation methodology for the index was amended in January 2014 to include profitability as a factor in selecting securities for inclusion in the index. The calculation methodology for the index was amended in November 2019 to include asset growth as a factor in selecting securities for inclusion in the index. </a:t>
            </a:r>
          </a:p>
          <a:p>
            <a:pPr indent="0">
              <a:lnSpc>
                <a:spcPct val="100000"/>
              </a:lnSpc>
              <a:spcBef>
                <a:spcPts val="800"/>
              </a:spcBef>
            </a:pPr>
            <a:r>
              <a:rPr lang="en-US" sz="900" b="1">
                <a:latin typeface="+mn-lt"/>
                <a:cs typeface="Arial" pitchFamily="34" charset="0"/>
              </a:rPr>
              <a:t>Dimensional Emerging Markets Small Index </a:t>
            </a:r>
            <a:r>
              <a:rPr lang="en-US" sz="900">
                <a:latin typeface="+mn-lt"/>
                <a:cs typeface="Arial" pitchFamily="34" charset="0"/>
              </a:rPr>
              <a:t>was created by Dimensional in April 2008 and is compiled by Dimensional. </a:t>
            </a:r>
            <a:r>
              <a:rPr lang="en-GB" sz="900">
                <a:latin typeface="+mn-lt"/>
                <a:cs typeface="Arial" pitchFamily="34" charset="0"/>
              </a:rPr>
              <a:t>January 1989–December 1989: Fama/French Emerging Markets Small Cap Index. </a:t>
            </a:r>
            <a:r>
              <a:rPr lang="en-US" sz="900">
                <a:latin typeface="+mn-lt"/>
                <a:cs typeface="Arial" pitchFamily="34" charset="0"/>
              </a:rPr>
              <a:t>January 1990–present: </a:t>
            </a:r>
            <a:r>
              <a:rPr lang="en-GB" sz="900">
                <a:latin typeface="+mn-lt"/>
                <a:cs typeface="Arial" pitchFamily="34" charset="0"/>
              </a:rPr>
              <a:t>Market-capitalization-weighted index of small company securities in the eligible markets, excluding those with the lowest profitability and highest relative price within their country's small cap universe. The index also excludes those companies with the highest asset growth within their country’s small cap universe. Maximum index weight of any one company is capped at 5%. Countries currently included are Brazil, Chile, China, Colombia, the Czech Republic, Greece, Hungary, India, Indonesia, Kuwait, Malaysia, Mexico, Peru, the Philippines, Poland, Qatar, Saudi Arabia, South Africa, South Korea, Taiwan, Thailand, Turkey, and the UAE. Exclusions: REITs and Investment Companies. Source: Bloomberg. The index monthly returns are computed as the simple average of the monthly returns of four sub-indices, each one reconstituted once a year at the end of each quarter of the year. The calculation methodology for the index was amended in January 2014 to include profitability as a factor in selecting securities for inclusion in the index. The calculation methodology for the index was amended in November 2019 to include asset growth as a factor in selecting securities for inclusion in the index. </a:t>
            </a:r>
            <a:endParaRPr lang="en-US" sz="900" b="1">
              <a:latin typeface="+mn-lt"/>
              <a:cs typeface="Arial" pitchFamily="34" charset="0"/>
            </a:endParaRPr>
          </a:p>
        </p:txBody>
      </p:sp>
    </p:spTree>
    <p:custDataLst>
      <p:tags r:id="rId1"/>
    </p:custDataLst>
    <p:extLst>
      <p:ext uri="{BB962C8B-B14F-4D97-AF65-F5344CB8AC3E}">
        <p14:creationId xmlns:p14="http://schemas.microsoft.com/office/powerpoint/2010/main" val="44035722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ssetID" descr="svtx:content/slide/@id">
            <a:extLst>
              <a:ext uri="{FF2B5EF4-FFF2-40B4-BE49-F238E27FC236}">
                <a16:creationId xmlns:a16="http://schemas.microsoft.com/office/drawing/2014/main" id="{9923F07F-6AAE-4EC5-9FC0-8E2D2B391779}"/>
              </a:ext>
            </a:extLst>
          </p:cNvPr>
          <p:cNvSpPr>
            <a:spLocks noGrp="1" noRot="1" noMove="1" noResize="1" noEditPoints="1" noAdjustHandles="1" noChangeArrowheads="1" noChangeShapeType="1"/>
          </p:cNvSpPr>
          <p:nvPr>
            <p:ph type="body" sz="quarter" idx="19"/>
          </p:nvPr>
        </p:nvSpPr>
        <p:spPr/>
        <p:txBody>
          <a:bodyPr/>
          <a:lstStyle/>
          <a:p>
            <a:r>
              <a:rPr lang="en-US"/>
              <a:t>23873</a:t>
            </a:r>
          </a:p>
        </p:txBody>
      </p:sp>
      <p:sp>
        <p:nvSpPr>
          <p:cNvPr id="4" name="Title 3"/>
          <p:cNvSpPr>
            <a:spLocks noGrp="1"/>
          </p:cNvSpPr>
          <p:nvPr>
            <p:ph type="title"/>
          </p:nvPr>
        </p:nvSpPr>
        <p:spPr/>
        <p:txBody>
          <a:bodyPr/>
          <a:lstStyle/>
          <a:p>
            <a:r>
              <a:rPr lang="en-US"/>
              <a:t>Index Descriptions </a:t>
            </a:r>
          </a:p>
        </p:txBody>
      </p:sp>
      <p:sp>
        <p:nvSpPr>
          <p:cNvPr id="2" name="Slide Number Placeholder 1"/>
          <p:cNvSpPr>
            <a:spLocks noGrp="1"/>
          </p:cNvSpPr>
          <p:nvPr>
            <p:ph type="sldNum" sz="quarter" idx="11"/>
          </p:nvPr>
        </p:nvSpPr>
        <p:spPr>
          <a:xfrm>
            <a:off x="9563100" y="7037388"/>
            <a:ext cx="495300" cy="303212"/>
          </a:xfrm>
          <a:prstGeom prst="rect">
            <a:avLst/>
          </a:prstGeom>
        </p:spPr>
        <p:txBody>
          <a:bodyPr/>
          <a:lstStyle>
            <a:defPPr>
              <a:defRPr lang="en-US"/>
            </a:defPPr>
            <a:lvl1pPr algn="l" rtl="0" fontAlgn="base">
              <a:spcBef>
                <a:spcPct val="0"/>
              </a:spcBef>
              <a:spcAft>
                <a:spcPct val="0"/>
              </a:spcAft>
              <a:defRPr sz="2000" kern="1200">
                <a:solidFill>
                  <a:schemeClr val="tx1"/>
                </a:solidFill>
                <a:latin typeface="Arial"/>
                <a:ea typeface="+mn-ea"/>
                <a:cs typeface="+mn-cs"/>
              </a:defRPr>
            </a:lvl1pPr>
            <a:lvl2pPr marL="434889" algn="l" rtl="0" fontAlgn="base">
              <a:spcBef>
                <a:spcPct val="0"/>
              </a:spcBef>
              <a:spcAft>
                <a:spcPct val="0"/>
              </a:spcAft>
              <a:defRPr sz="2000" kern="1200">
                <a:solidFill>
                  <a:schemeClr val="tx1"/>
                </a:solidFill>
                <a:latin typeface="Arial"/>
                <a:ea typeface="+mn-ea"/>
                <a:cs typeface="+mn-cs"/>
              </a:defRPr>
            </a:lvl2pPr>
            <a:lvl3pPr marL="869777" algn="l" rtl="0" fontAlgn="base">
              <a:spcBef>
                <a:spcPct val="0"/>
              </a:spcBef>
              <a:spcAft>
                <a:spcPct val="0"/>
              </a:spcAft>
              <a:defRPr sz="2000" kern="1200">
                <a:solidFill>
                  <a:schemeClr val="tx1"/>
                </a:solidFill>
                <a:latin typeface="Arial"/>
                <a:ea typeface="+mn-ea"/>
                <a:cs typeface="+mn-cs"/>
              </a:defRPr>
            </a:lvl3pPr>
            <a:lvl4pPr marL="1304666" algn="l" rtl="0" fontAlgn="base">
              <a:spcBef>
                <a:spcPct val="0"/>
              </a:spcBef>
              <a:spcAft>
                <a:spcPct val="0"/>
              </a:spcAft>
              <a:defRPr sz="2000" kern="1200">
                <a:solidFill>
                  <a:schemeClr val="tx1"/>
                </a:solidFill>
                <a:latin typeface="Arial"/>
                <a:ea typeface="+mn-ea"/>
                <a:cs typeface="+mn-cs"/>
              </a:defRPr>
            </a:lvl4pPr>
            <a:lvl5pPr marL="1739555" algn="l" rtl="0" fontAlgn="base">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defRPr/>
              </a:pPr>
              <a:t>43</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mn-ea"/>
              <a:cs typeface="+mn-cs"/>
            </a:endParaRPr>
          </a:p>
        </p:txBody>
      </p:sp>
      <p:sp>
        <p:nvSpPr>
          <p:cNvPr id="7" name="Text Placeholder 5"/>
          <p:cNvSpPr>
            <a:spLocks noGrp="1"/>
          </p:cNvSpPr>
          <p:nvPr>
            <p:ph type="body" sz="quarter" idx="15"/>
          </p:nvPr>
        </p:nvSpPr>
        <p:spPr>
          <a:xfrm>
            <a:off x="383456" y="7037898"/>
            <a:ext cx="9216000" cy="282437"/>
          </a:xfrm>
        </p:spPr>
        <p:txBody>
          <a:bodyPr/>
          <a:lstStyle/>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1000" b="1" i="0" u="none" strike="noStrike" kern="0" cap="none" spc="-10" normalizeH="0" baseline="0" noProof="0">
                <a:ln>
                  <a:noFill/>
                </a:ln>
                <a:effectLst/>
                <a:uLnTx/>
                <a:uFillTx/>
                <a:latin typeface="Arial Narrow" pitchFamily="34" charset="0"/>
                <a:ea typeface="Noto Sans CJK JP Regular"/>
                <a:cs typeface="Arial"/>
              </a:rPr>
              <a:t>Results shown during periods prior to each index’s inception date do not represent actual returns of the respective index. Other periods selected may have different results, including losses. </a:t>
            </a:r>
            <a:r>
              <a:rPr kumimoji="0" lang="en-GB" sz="800" b="0" i="0" u="none" strike="noStrike" kern="0" cap="none" spc="0" normalizeH="0" baseline="0" noProof="0">
                <a:ln>
                  <a:noFill/>
                </a:ln>
                <a:effectLst/>
                <a:uLnTx/>
                <a:uFillTx/>
                <a:latin typeface="Arial Narrow" pitchFamily="34" charset="0"/>
                <a:ea typeface="Noto Sans CJK JP Regular"/>
                <a:cs typeface="Arial"/>
              </a:rPr>
              <a:t>Backtested index performance is hypothetical and is provided for informational purposes only to indicate historical performance had the index been calculated over the relevant time periods. Backtested performance results assume the reinvestment of dividends and capital gains. Eugene Fama and Ken French are members of the Board of Directors of the general partner of, and provide consulting services to, Dimensional Fund Advisors LP.</a:t>
            </a:r>
          </a:p>
          <a:p>
            <a:pPr marL="0" marR="0" lvl="0" indent="1702" algn="l" defTabSz="1062772" rtl="0" eaLnBrk="1" fontAlgn="base" latinLnBrk="0" hangingPunct="1">
              <a:lnSpc>
                <a:spcPct val="90000"/>
              </a:lnSpc>
              <a:spcBef>
                <a:spcPct val="0"/>
              </a:spcBef>
              <a:spcAft>
                <a:spcPct val="0"/>
              </a:spcAft>
              <a:buClrTx/>
              <a:buSzTx/>
              <a:buFont typeface="Arial" pitchFamily="34" charset="0"/>
              <a:buNone/>
              <a:defRPr/>
            </a:pPr>
            <a:r>
              <a:rPr kumimoji="0" lang="en-GB" sz="800" b="1" i="0" u="none" strike="noStrike" kern="0" cap="none" spc="0" normalizeH="0" baseline="0" noProof="0">
                <a:ln>
                  <a:noFill/>
                </a:ln>
                <a:effectLst/>
                <a:uLnTx/>
                <a:uFillTx/>
                <a:latin typeface="Arial Narrow" pitchFamily="34" charset="0"/>
                <a:ea typeface="Noto Sans CJK JP Regular"/>
                <a:cs typeface="Arial"/>
              </a:rPr>
              <a:t>Where issued in the European Union (EU): </a:t>
            </a:r>
            <a:r>
              <a:rPr kumimoji="0" lang="en-GB" sz="800" b="0" i="0" u="none" strike="noStrike" kern="0" cap="none" spc="0" normalizeH="0" baseline="0" noProof="0">
                <a:ln>
                  <a:noFill/>
                </a:ln>
                <a:effectLst/>
                <a:uLnTx/>
                <a:uFillTx/>
                <a:latin typeface="Arial Narrow" pitchFamily="34" charset="0"/>
                <a:ea typeface="Noto Sans CJK JP Regular"/>
                <a:cs typeface="Arial"/>
              </a:rPr>
              <a:t>The Indices reflected above are not “financial indices” for the purpose of the EU Markets in Financial Instruments Directive (MiFID). Rather, they represent academic concepts that may be relevant or informative about portfolio construction and are not available for direct investment or for use as a benchmark. </a:t>
            </a:r>
          </a:p>
        </p:txBody>
      </p:sp>
      <p:sp>
        <p:nvSpPr>
          <p:cNvPr id="14" name="Text Placeholder 6">
            <a:extLst>
              <a:ext uri="{FF2B5EF4-FFF2-40B4-BE49-F238E27FC236}">
                <a16:creationId xmlns:a16="http://schemas.microsoft.com/office/drawing/2014/main" id="{F14F5ADA-2EA7-7BB0-D4AC-3B4C5A9C1584}"/>
              </a:ext>
            </a:extLst>
          </p:cNvPr>
          <p:cNvSpPr txBox="1"/>
          <p:nvPr/>
        </p:nvSpPr>
        <p:spPr bwMode="gray">
          <a:xfrm>
            <a:off x="371475" y="1853063"/>
            <a:ext cx="9298800" cy="2252212"/>
          </a:xfrm>
          <a:prstGeom prst="rect">
            <a:avLst/>
          </a:prstGeom>
          <a:noFill/>
          <a:ln w="9525">
            <a:noFill/>
            <a:miter lim="800000"/>
          </a:ln>
        </p:spPr>
        <p:txBody>
          <a:bodyPr vert="horz" wrap="square" lIns="88557" tIns="44279" rIns="88557" bIns="44279" numCol="2" spcCol="274320" anchor="t" anchorCtr="0" compatLnSpc="1">
            <a:prstTxWarp prst="textNoShape">
              <a:avLst/>
            </a:prstTxWarp>
          </a:bodyPr>
          <a:lstStyle>
            <a:defPPr>
              <a:defRPr lang="en-US"/>
            </a:defPPr>
            <a:lvl1pPr marL="0" indent="1664" algn="l" defTabSz="1038307" rtl="0" eaLnBrk="1" fontAlgn="base" latinLnBrk="0" hangingPunct="1">
              <a:lnSpc>
                <a:spcPct val="110000"/>
              </a:lnSpc>
              <a:spcBef>
                <a:spcPct val="75000"/>
              </a:spcBef>
              <a:spcAft>
                <a:spcPct val="0"/>
              </a:spcAft>
              <a:buNone/>
              <a:defRPr sz="1600" kern="1200" baseline="0">
                <a:solidFill>
                  <a:schemeClr val="tx1"/>
                </a:solidFill>
                <a:latin typeface="Avenir LT 55 Roman" panose="020B0503020000020003" pitchFamily="34" charset="0"/>
                <a:ea typeface="+mn-ea"/>
                <a:cs typeface="+mn-cs"/>
              </a:defRPr>
            </a:lvl1pPr>
            <a:lvl2pPr marL="203765"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2pPr>
            <a:lvl3pPr marL="407530" indent="-203765" algn="l" defTabSz="1038307" rtl="0" eaLnBrk="1" fontAlgn="base" latinLnBrk="0" hangingPunct="1">
              <a:lnSpc>
                <a:spcPct val="110000"/>
              </a:lnSpc>
              <a:spcBef>
                <a:spcPts val="669"/>
              </a:spcBef>
              <a:spcAft>
                <a:spcPct val="0"/>
              </a:spcAft>
              <a:buClr>
                <a:schemeClr val="tx1"/>
              </a:buClr>
              <a:buSzTx/>
              <a:buFont typeface="Arial" pitchFamily="34" charset="0"/>
              <a:buChar char="•"/>
              <a:defRPr sz="1600" kern="1200" baseline="0">
                <a:solidFill>
                  <a:schemeClr val="tx1"/>
                </a:solidFill>
                <a:latin typeface="Avenir LT 55 Roman" panose="020B0503020000020003" pitchFamily="34" charset="0"/>
                <a:ea typeface="+mn-ea"/>
                <a:cs typeface="Arial" pitchFamily="34" charset="0"/>
              </a:defRPr>
            </a:lvl3pPr>
            <a:lvl4pPr marL="611295" indent="-203765" algn="l" defTabSz="1038307" rtl="0" eaLnBrk="1" fontAlgn="base" latinLnBrk="0" hangingPunct="1">
              <a:lnSpc>
                <a:spcPct val="110000"/>
              </a:lnSpc>
              <a:spcBef>
                <a:spcPts val="669"/>
              </a:spcBef>
              <a:spcAft>
                <a:spcPct val="0"/>
              </a:spcAft>
              <a:buClr>
                <a:schemeClr val="bg1">
                  <a:lumMod val="65000"/>
                </a:schemeClr>
              </a:buClr>
              <a:buSzTx/>
              <a:buFont typeface="Avenir LT Std 35 Light" pitchFamily="34" charset="0"/>
              <a:buChar char="–"/>
              <a:defRPr sz="1300" kern="1200" baseline="0">
                <a:solidFill>
                  <a:schemeClr val="tx1"/>
                </a:solidFill>
                <a:latin typeface="Avenir LT 55 Roman" panose="020B0503020000020003" pitchFamily="34" charset="0"/>
                <a:ea typeface="+mn-ea"/>
                <a:cs typeface="Arial" pitchFamily="34" charset="0"/>
              </a:defRPr>
            </a:lvl4pPr>
            <a:lvl5pPr marL="1018374" indent="-242548" algn="l" defTabSz="1038307"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5pPr>
            <a:lvl6pPr marL="1474167"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6pPr>
            <a:lvl7pPr marL="1929213"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7pPr>
            <a:lvl8pPr marL="2384264"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8pPr>
            <a:lvl9pPr marL="2839309" indent="-243325" algn="l" defTabSz="1039656" rtl="0" eaLnBrk="1" fontAlgn="base" latinLnBrk="0" hangingPunct="1">
              <a:spcBef>
                <a:spcPct val="20000"/>
              </a:spcBef>
              <a:spcAft>
                <a:spcPct val="0"/>
              </a:spcAft>
              <a:buClr>
                <a:srgbClr val="6E6E6E"/>
              </a:buClr>
              <a:buSzPct val="130000"/>
              <a:buFont typeface="Arial"/>
              <a:buChar char="−"/>
              <a:defRPr sz="900" kern="1200">
                <a:solidFill>
                  <a:schemeClr val="tx1"/>
                </a:solidFill>
                <a:latin typeface="Avenir LT 45 Book" pitchFamily="18" charset="0"/>
                <a:ea typeface="+mn-ea"/>
                <a:cs typeface="Arial" pitchFamily="34" charset="0"/>
              </a:defRPr>
            </a:lvl9pPr>
          </a:lstStyle>
          <a:p>
            <a:pPr indent="0">
              <a:lnSpc>
                <a:spcPct val="100000"/>
              </a:lnSpc>
              <a:spcBef>
                <a:spcPts val="800"/>
              </a:spcBef>
            </a:pPr>
            <a:r>
              <a:rPr lang="en-US" sz="900" b="1">
                <a:latin typeface="+mn-lt"/>
              </a:rPr>
              <a:t>Fama/French Emerging Markets Index: </a:t>
            </a:r>
            <a:r>
              <a:rPr lang="en-US" sz="900">
                <a:latin typeface="+mn-lt"/>
              </a:rPr>
              <a:t>July 1989–present: Courtesy of Fama/French from Bloomberg and IFC securities data. Companies weighted by float-adjusted market cap; rebalanced annually in June.</a:t>
            </a:r>
          </a:p>
          <a:p>
            <a:pPr indent="0">
              <a:lnSpc>
                <a:spcPct val="100000"/>
              </a:lnSpc>
              <a:spcBef>
                <a:spcPts val="800"/>
              </a:spcBef>
            </a:pPr>
            <a:r>
              <a:rPr lang="en-US" sz="900" b="1">
                <a:latin typeface="+mn-lt"/>
                <a:cs typeface="Arial" pitchFamily="34" charset="0"/>
              </a:rPr>
              <a:t>Fama/French Emerging Markets Value Index:</a:t>
            </a:r>
            <a:r>
              <a:rPr lang="en-US" sz="900">
                <a:latin typeface="+mn-lt"/>
                <a:cs typeface="Arial" pitchFamily="34" charset="0"/>
              </a:rPr>
              <a:t> </a:t>
            </a:r>
            <a:r>
              <a:rPr lang="en-US" sz="900">
                <a:latin typeface="+mn-lt"/>
              </a:rPr>
              <a:t>July 1989–present: Courtesy of Fama/French from Bloomberg and IFC securities data. Includes stocks in the upper 30% book-to-market range in each country; companies weighted by float-adjusted market cap; rebalanced annually in June.</a:t>
            </a:r>
          </a:p>
          <a:p>
            <a:pPr indent="0">
              <a:lnSpc>
                <a:spcPct val="100000"/>
              </a:lnSpc>
              <a:spcBef>
                <a:spcPts val="800"/>
              </a:spcBef>
            </a:pPr>
            <a:r>
              <a:rPr lang="en-US" sz="900" b="1">
                <a:latin typeface="+mn-lt"/>
                <a:cs typeface="Arial" pitchFamily="34" charset="0"/>
              </a:rPr>
              <a:t>Fama/French Emerging Markets Growth Index:</a:t>
            </a:r>
            <a:r>
              <a:rPr lang="en-US" sz="900">
                <a:latin typeface="+mn-lt"/>
                <a:cs typeface="Arial" pitchFamily="34" charset="0"/>
              </a:rPr>
              <a:t> July 1989–present: Courtesy of Fama/French from Bloomberg and IFC securities data. Includes stocks in the bottom 30% book-to-market range in each country; companies weighted by float-adjusted market cap; rebalanced annually in June.</a:t>
            </a:r>
            <a:endParaRPr lang="en-US" sz="900" b="1">
              <a:latin typeface="+mn-lt"/>
              <a:cs typeface="Arial" pitchFamily="34" charset="0"/>
            </a:endParaRPr>
          </a:p>
          <a:p>
            <a:pPr indent="0">
              <a:lnSpc>
                <a:spcPct val="100000"/>
              </a:lnSpc>
              <a:spcBef>
                <a:spcPts val="800"/>
              </a:spcBef>
            </a:pPr>
            <a:endParaRPr lang="en-US" sz="900" b="1">
              <a:latin typeface="+mn-lt"/>
              <a:cs typeface="Arial" pitchFamily="34" charset="0"/>
            </a:endParaRPr>
          </a:p>
          <a:p>
            <a:pPr indent="0">
              <a:lnSpc>
                <a:spcPct val="100000"/>
              </a:lnSpc>
              <a:spcBef>
                <a:spcPts val="800"/>
              </a:spcBef>
            </a:pPr>
            <a:endParaRPr lang="en-US" sz="900" b="1">
              <a:latin typeface="+mn-lt"/>
              <a:cs typeface="Arial" pitchFamily="34" charset="0"/>
            </a:endParaRPr>
          </a:p>
          <a:p>
            <a:pPr indent="0">
              <a:lnSpc>
                <a:spcPct val="100000"/>
              </a:lnSpc>
              <a:spcBef>
                <a:spcPts val="800"/>
              </a:spcBef>
            </a:pPr>
            <a:r>
              <a:rPr lang="en-US" sz="900" b="1">
                <a:latin typeface="+mn-lt"/>
                <a:cs typeface="Arial" pitchFamily="34" charset="0"/>
              </a:rPr>
              <a:t>Fama/French Emerging Markets High Profitability Index:</a:t>
            </a:r>
            <a:r>
              <a:rPr lang="en-US" sz="900">
                <a:latin typeface="+mn-lt"/>
                <a:cs typeface="Arial" pitchFamily="34" charset="0"/>
              </a:rPr>
              <a:t> July 1991–present: Courtesy of Fama/French from Bloomberg and IFC securities data. Includes stocks in the upper 30% operating profitability (OP) range in each country; companies weighted by float-adjusted market cap; rebalanced annually in June. OP for June of year </a:t>
            </a:r>
            <a:r>
              <a:rPr lang="en-US" sz="900" i="1">
                <a:latin typeface="+mn-lt"/>
                <a:cs typeface="Arial" pitchFamily="34" charset="0"/>
              </a:rPr>
              <a:t>t</a:t>
            </a:r>
            <a:r>
              <a:rPr lang="en-US" sz="900">
                <a:latin typeface="+mn-lt"/>
                <a:cs typeface="Arial" pitchFamily="34" charset="0"/>
              </a:rPr>
              <a:t> is annual revenues minus cost of goods sold, interest expense, and selling, general, and administrative expenses divided by book equity for the last fiscal year end in </a:t>
            </a:r>
            <a:r>
              <a:rPr lang="en-US" sz="900" i="1">
                <a:latin typeface="+mn-lt"/>
                <a:cs typeface="Arial" pitchFamily="34" charset="0"/>
              </a:rPr>
              <a:t>t</a:t>
            </a:r>
            <a:r>
              <a:rPr lang="en-GB" sz="900" b="0" i="0" u="none" strike="noStrike" baseline="0">
                <a:latin typeface="+mn-lt"/>
              </a:rPr>
              <a:t> – 1</a:t>
            </a:r>
            <a:r>
              <a:rPr lang="en-US" sz="900">
                <a:latin typeface="+mn-lt"/>
                <a:cs typeface="Arial" pitchFamily="34" charset="0"/>
              </a:rPr>
              <a:t>.</a:t>
            </a:r>
          </a:p>
          <a:p>
            <a:pPr indent="0">
              <a:lnSpc>
                <a:spcPct val="100000"/>
              </a:lnSpc>
              <a:spcBef>
                <a:spcPts val="800"/>
              </a:spcBef>
            </a:pPr>
            <a:r>
              <a:rPr lang="en-US" sz="900" b="1">
                <a:latin typeface="+mn-lt"/>
                <a:cs typeface="Arial" pitchFamily="34" charset="0"/>
              </a:rPr>
              <a:t>Fama/French Emerging Markets Low Profitability Index:</a:t>
            </a:r>
            <a:r>
              <a:rPr lang="en-US" sz="900">
                <a:latin typeface="+mn-lt"/>
                <a:cs typeface="Arial" pitchFamily="34" charset="0"/>
              </a:rPr>
              <a:t> July 1991–present: Courtesy of Fama/French from Bloomberg and IFC securities data. Includes stocks in the lower 30% operating profitability (OP) range in each country; companies weighted by float-adjusted market cap; rebalanced annually in June. OP for June of year </a:t>
            </a:r>
            <a:r>
              <a:rPr lang="en-US" sz="900" i="1">
                <a:latin typeface="+mn-lt"/>
                <a:cs typeface="Arial" pitchFamily="34" charset="0"/>
              </a:rPr>
              <a:t>t</a:t>
            </a:r>
            <a:r>
              <a:rPr lang="en-US" sz="900">
                <a:latin typeface="+mn-lt"/>
                <a:cs typeface="Arial" pitchFamily="34" charset="0"/>
              </a:rPr>
              <a:t> is annual revenues minus cost of goods sold, interest expense, and selling, general, and administrative expenses divided by book equity for the last fiscal year end in </a:t>
            </a:r>
            <a:r>
              <a:rPr lang="en-US" sz="900" i="1">
                <a:latin typeface="+mn-lt"/>
                <a:cs typeface="Arial" pitchFamily="34" charset="0"/>
              </a:rPr>
              <a:t>t</a:t>
            </a:r>
            <a:r>
              <a:rPr lang="en-GB" sz="900" b="0" i="0" u="none" strike="noStrike" baseline="0">
                <a:latin typeface="+mn-lt"/>
              </a:rPr>
              <a:t> – 1</a:t>
            </a:r>
            <a:r>
              <a:rPr lang="en-US" sz="900">
                <a:latin typeface="+mn-lt"/>
                <a:cs typeface="Arial" pitchFamily="34" charset="0"/>
              </a:rPr>
              <a:t>.</a:t>
            </a:r>
          </a:p>
          <a:p>
            <a:pPr indent="0">
              <a:lnSpc>
                <a:spcPct val="100000"/>
              </a:lnSpc>
              <a:spcBef>
                <a:spcPts val="800"/>
              </a:spcBef>
            </a:pPr>
            <a:endParaRPr lang="en-US" sz="900">
              <a:latin typeface="+mn-lt"/>
              <a:cs typeface="Arial" pitchFamily="34" charset="0"/>
            </a:endParaRPr>
          </a:p>
        </p:txBody>
      </p:sp>
      <p:sp>
        <p:nvSpPr>
          <p:cNvPr id="15" name="TextBox 14">
            <a:extLst>
              <a:ext uri="{FF2B5EF4-FFF2-40B4-BE49-F238E27FC236}">
                <a16:creationId xmlns:a16="http://schemas.microsoft.com/office/drawing/2014/main" id="{F95D8EF3-644C-473F-0AC1-60EA80991C97}"/>
              </a:ext>
            </a:extLst>
          </p:cNvPr>
          <p:cNvSpPr txBox="1"/>
          <p:nvPr/>
        </p:nvSpPr>
        <p:spPr bwMode="auto">
          <a:xfrm>
            <a:off x="-1404594" y="53349"/>
            <a:ext cx="13212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algn="r" defTabSz="914400" fontAlgn="base">
              <a:spcBef>
                <a:spcPct val="0"/>
              </a:spcBef>
              <a:spcAft>
                <a:spcPct val="0"/>
              </a:spcAft>
            </a:pPr>
            <a:r>
              <a:rPr lang="en-US" sz="1000">
                <a:latin typeface="+mn-lt"/>
                <a:cs typeface="Arial" pitchFamily="34" charset="0"/>
              </a:rPr>
              <a:t>US DOERS</a:t>
            </a:r>
          </a:p>
          <a:p>
            <a:pPr algn="r" defTabSz="914400" fontAlgn="base">
              <a:spcBef>
                <a:spcPct val="0"/>
              </a:spcBef>
              <a:spcAft>
                <a:spcPct val="0"/>
              </a:spcAft>
            </a:pPr>
            <a:r>
              <a:rPr lang="en-US" sz="1000">
                <a:cs typeface="Arial" pitchFamily="34" charset="0"/>
              </a:rPr>
              <a:t>3 of 3</a:t>
            </a:r>
          </a:p>
        </p:txBody>
      </p:sp>
    </p:spTree>
    <p:custDataLst>
      <p:tags r:id="rId1"/>
    </p:custDataLst>
    <p:extLst>
      <p:ext uri="{BB962C8B-B14F-4D97-AF65-F5344CB8AC3E}">
        <p14:creationId xmlns:p14="http://schemas.microsoft.com/office/powerpoint/2010/main" val="14468002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66F6BF-A07D-5334-DB42-8AF67FA50E25}"/>
              </a:ext>
            </a:extLst>
          </p:cNvPr>
          <p:cNvSpPr>
            <a:spLocks noGrp="1"/>
          </p:cNvSpPr>
          <p:nvPr>
            <p:ph type="body" sz="quarter" idx="12"/>
          </p:nvPr>
        </p:nvSpPr>
        <p:spPr/>
        <p:txBody>
          <a:bodyPr/>
          <a:lstStyle/>
          <a:p>
            <a:r>
              <a:rPr lang="en-US" dirty="0"/>
              <a:t>What can we learn from 2025?</a:t>
            </a:r>
          </a:p>
        </p:txBody>
      </p:sp>
      <p:sp>
        <p:nvSpPr>
          <p:cNvPr id="3" name="Text Placeholder 2">
            <a:extLst>
              <a:ext uri="{FF2B5EF4-FFF2-40B4-BE49-F238E27FC236}">
                <a16:creationId xmlns:a16="http://schemas.microsoft.com/office/drawing/2014/main" id="{5ABA0AAA-771E-A315-342F-9347499FF857}"/>
              </a:ext>
            </a:extLst>
          </p:cNvPr>
          <p:cNvSpPr>
            <a:spLocks noGrp="1"/>
          </p:cNvSpPr>
          <p:nvPr>
            <p:ph type="body" sz="quarter" idx="19"/>
          </p:nvPr>
        </p:nvSpPr>
        <p:spPr/>
        <p:txBody>
          <a:bodyPr/>
          <a:lstStyle/>
          <a:p>
            <a:endParaRPr lang="en-US"/>
          </a:p>
        </p:txBody>
      </p:sp>
    </p:spTree>
    <p:extLst>
      <p:ext uri="{BB962C8B-B14F-4D97-AF65-F5344CB8AC3E}">
        <p14:creationId xmlns:p14="http://schemas.microsoft.com/office/powerpoint/2010/main" val="335161325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ABAD1-5877-1D5D-55F9-EC9784602B34}"/>
            </a:ext>
          </a:extLst>
        </p:cNvPr>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50DCB979-83E2-ED20-0266-963583355252}"/>
              </a:ext>
            </a:extLst>
          </p:cNvPr>
          <p:cNvSpPr>
            <a:spLocks noGrp="1" noRot="1" noMove="1" noResize="1" noEditPoints="1" noAdjustHandles="1" noChangeArrowheads="1" noChangeShapeType="1"/>
          </p:cNvSpPr>
          <p:nvPr>
            <p:ph type="body" sz="quarter" idx="20"/>
          </p:nvPr>
        </p:nvSpPr>
        <p:spPr/>
        <p:txBody>
          <a:bodyPr/>
          <a:lstStyle/>
          <a:p>
            <a:r>
              <a:rPr lang="en-US"/>
              <a:t>142957</a:t>
            </a:r>
          </a:p>
        </p:txBody>
      </p:sp>
      <p:graphicFrame>
        <p:nvGraphicFramePr>
          <p:cNvPr id="18" name="Table 17">
            <a:extLst>
              <a:ext uri="{FF2B5EF4-FFF2-40B4-BE49-F238E27FC236}">
                <a16:creationId xmlns:a16="http://schemas.microsoft.com/office/drawing/2014/main" id="{77D8F6B8-66CE-C3FA-C78C-766D8A3565CF}"/>
              </a:ext>
            </a:extLst>
          </p:cNvPr>
          <p:cNvGraphicFramePr>
            <a:graphicFrameLocks noGrp="1"/>
          </p:cNvGraphicFramePr>
          <p:nvPr/>
        </p:nvGraphicFramePr>
        <p:xfrm>
          <a:off x="454944" y="1800223"/>
          <a:ext cx="9108156" cy="3646678"/>
        </p:xfrm>
        <a:graphic>
          <a:graphicData uri="http://schemas.openxmlformats.org/drawingml/2006/table">
            <a:tbl>
              <a:tblPr firstRow="1" bandRow="1">
                <a:tableStyleId>{5C22544A-7EE6-4342-B048-85BDC9FD1C3A}</a:tableStyleId>
              </a:tblPr>
              <a:tblGrid>
                <a:gridCol w="1579986">
                  <a:extLst>
                    <a:ext uri="{9D8B030D-6E8A-4147-A177-3AD203B41FA5}">
                      <a16:colId xmlns:a16="http://schemas.microsoft.com/office/drawing/2014/main" val="1594598854"/>
                    </a:ext>
                  </a:extLst>
                </a:gridCol>
                <a:gridCol w="2509390">
                  <a:extLst>
                    <a:ext uri="{9D8B030D-6E8A-4147-A177-3AD203B41FA5}">
                      <a16:colId xmlns:a16="http://schemas.microsoft.com/office/drawing/2014/main" val="2226433046"/>
                    </a:ext>
                  </a:extLst>
                </a:gridCol>
                <a:gridCol w="2509390">
                  <a:extLst>
                    <a:ext uri="{9D8B030D-6E8A-4147-A177-3AD203B41FA5}">
                      <a16:colId xmlns:a16="http://schemas.microsoft.com/office/drawing/2014/main" val="3451402307"/>
                    </a:ext>
                  </a:extLst>
                </a:gridCol>
                <a:gridCol w="2509390">
                  <a:extLst>
                    <a:ext uri="{9D8B030D-6E8A-4147-A177-3AD203B41FA5}">
                      <a16:colId xmlns:a16="http://schemas.microsoft.com/office/drawing/2014/main" val="1170969688"/>
                    </a:ext>
                  </a:extLst>
                </a:gridCol>
              </a:tblGrid>
              <a:tr h="261435">
                <a:tc>
                  <a:txBody>
                    <a:bodyPr/>
                    <a:lstStyle/>
                    <a:p>
                      <a:pPr>
                        <a:lnSpc>
                          <a:spcPct val="110000"/>
                        </a:lnSpc>
                      </a:pPr>
                      <a:endParaRPr lang="en-US" sz="1100" b="1">
                        <a:solidFill>
                          <a:schemeClr val="tx1">
                            <a:lumMod val="75000"/>
                            <a:lumOff val="25000"/>
                          </a:schemeClr>
                        </a:solidFill>
                      </a:endParaRPr>
                    </a:p>
                  </a:txBody>
                  <a:tcPr marL="0" marT="9144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4613" indent="0">
                        <a:lnSpc>
                          <a:spcPct val="110000"/>
                        </a:lnSpc>
                      </a:pPr>
                      <a:r>
                        <a:rPr lang="en-US" sz="800" spc="100" baseline="0">
                          <a:solidFill>
                            <a:schemeClr val="tx1"/>
                          </a:solidFill>
                        </a:rPr>
                        <a:t>US EXCEPTIONALISM</a:t>
                      </a:r>
                    </a:p>
                  </a:txBody>
                  <a:tcPr marL="182880" marT="91440" marB="137160" anchor="b">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58750" indent="0">
                        <a:lnSpc>
                          <a:spcPct val="110000"/>
                        </a:lnSpc>
                      </a:pPr>
                      <a:r>
                        <a:rPr lang="en-US" sz="800" b="1" kern="1200" spc="100" baseline="0">
                          <a:solidFill>
                            <a:schemeClr val="tx1"/>
                          </a:solidFill>
                          <a:latin typeface="+mn-lt"/>
                          <a:ea typeface="+mn-ea"/>
                          <a:cs typeface="+mn-cs"/>
                        </a:rPr>
                        <a:t>STRENGTH OF THE US DOLLAR</a:t>
                      </a:r>
                    </a:p>
                  </a:txBody>
                  <a:tcPr marT="91440" marB="13716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9225" indent="0">
                        <a:lnSpc>
                          <a:spcPct val="110000"/>
                        </a:lnSpc>
                      </a:pPr>
                      <a:r>
                        <a:rPr lang="en-US" sz="800" b="1" kern="1200" spc="100" baseline="0">
                          <a:solidFill>
                            <a:schemeClr val="tx1"/>
                          </a:solidFill>
                          <a:latin typeface="+mn-lt"/>
                          <a:ea typeface="+mn-ea"/>
                          <a:cs typeface="+mn-cs"/>
                        </a:rPr>
                        <a:t>CHINESE STOCK MARKET</a:t>
                      </a:r>
                    </a:p>
                  </a:txBody>
                  <a:tcPr marT="91440" marB="137160" anchor="b">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7985414"/>
                  </a:ext>
                </a:extLst>
              </a:tr>
              <a:tr h="1280160">
                <a:tc>
                  <a:txBody>
                    <a:bodyPr/>
                    <a:lstStyle/>
                    <a:p>
                      <a:pPr>
                        <a:lnSpc>
                          <a:spcPct val="110000"/>
                        </a:lnSpc>
                      </a:pPr>
                      <a:r>
                        <a:rPr lang="en-US" sz="1300" b="0">
                          <a:solidFill>
                            <a:schemeClr val="tx1">
                              <a:lumMod val="75000"/>
                              <a:lumOff val="25000"/>
                            </a:schemeClr>
                          </a:solidFill>
                          <a:latin typeface="Avenir LT 65 Medium" panose="020B0603020000020003" pitchFamily="34" charset="0"/>
                        </a:rPr>
                        <a:t>2025</a:t>
                      </a:r>
                      <a:br>
                        <a:rPr lang="en-US" sz="1300" b="0">
                          <a:solidFill>
                            <a:schemeClr val="tx1">
                              <a:lumMod val="75000"/>
                              <a:lumOff val="25000"/>
                            </a:schemeClr>
                          </a:solidFill>
                          <a:latin typeface="Avenir LT 65 Medium" panose="020B0603020000020003" pitchFamily="34" charset="0"/>
                        </a:rPr>
                      </a:br>
                      <a:r>
                        <a:rPr lang="en-US" sz="1300" b="0">
                          <a:solidFill>
                            <a:schemeClr val="tx1">
                              <a:lumMod val="75000"/>
                              <a:lumOff val="25000"/>
                            </a:schemeClr>
                          </a:solidFill>
                          <a:latin typeface="Avenir LT 65 Medium" panose="020B0603020000020003" pitchFamily="34" charset="0"/>
                        </a:rPr>
                        <a:t>Outlooks</a:t>
                      </a:r>
                    </a:p>
                  </a:txBody>
                  <a:tcPr marL="0" marT="18288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4613" indent="-74613">
                        <a:lnSpc>
                          <a:spcPct val="110000"/>
                        </a:lnSpc>
                      </a:pPr>
                      <a:r>
                        <a:rPr lang="en-US" sz="1100">
                          <a:solidFill>
                            <a:schemeClr val="tx1">
                              <a:lumMod val="75000"/>
                              <a:lumOff val="25000"/>
                            </a:schemeClr>
                          </a:solidFill>
                        </a:rPr>
                        <a:t>“The current polarized regional equity performance will likely persist going into 2025, with</a:t>
                      </a:r>
                      <a:br>
                        <a:rPr lang="en-US" sz="1100">
                          <a:solidFill>
                            <a:schemeClr val="tx1">
                              <a:lumMod val="75000"/>
                              <a:lumOff val="25000"/>
                            </a:schemeClr>
                          </a:solidFill>
                        </a:rPr>
                      </a:br>
                      <a:r>
                        <a:rPr lang="en-US" sz="1100" b="1">
                          <a:solidFill>
                            <a:schemeClr val="tx1">
                              <a:lumMod val="75000"/>
                              <a:lumOff val="25000"/>
                            </a:schemeClr>
                          </a:solidFill>
                        </a:rPr>
                        <a:t>U.S. equities preferred over eurozone and EM</a:t>
                      </a:r>
                      <a:r>
                        <a:rPr lang="en-US" sz="1100">
                          <a:solidFill>
                            <a:schemeClr val="tx1">
                              <a:lumMod val="75000"/>
                              <a:lumOff val="25000"/>
                            </a:schemeClr>
                          </a:solidFill>
                        </a:rPr>
                        <a:t>”¹</a:t>
                      </a:r>
                    </a:p>
                  </a:txBody>
                  <a:tcPr marL="182880" marR="274320" marT="182880">
                    <a:lnL w="12700" cmpd="sng">
                      <a:noFill/>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74613" marR="0" lvl="0" indent="-74613" algn="l" defTabSz="1018824" rtl="0" eaLnBrk="1" fontAlgn="auto" latinLnBrk="0" hangingPunct="1">
                        <a:lnSpc>
                          <a:spcPct val="110000"/>
                        </a:lnSpc>
                        <a:spcBef>
                          <a:spcPct val="0"/>
                        </a:spcBef>
                        <a:spcAft>
                          <a:spcPct val="0"/>
                        </a:spcAft>
                        <a:buClrTx/>
                        <a:buSzTx/>
                        <a:buFontTx/>
                        <a:buNone/>
                        <a:defRPr/>
                      </a:pPr>
                      <a: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t>“2025 will clearly be a case</a:t>
                      </a:r>
                      <a:b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br>
                      <a: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t>of strong economy, </a:t>
                      </a:r>
                      <a:r>
                        <a:rPr kumimoji="0" lang="en-US" sz="1100" b="1" i="0" u="none" strike="noStrike" kern="1200" cap="none" spc="0" normalizeH="0" baseline="0" noProof="0">
                          <a:ln>
                            <a:noFill/>
                          </a:ln>
                          <a:solidFill>
                            <a:srgbClr val="000000">
                              <a:lumMod val="75000"/>
                              <a:lumOff val="25000"/>
                            </a:srgbClr>
                          </a:solidFill>
                          <a:effectLst/>
                          <a:uLnTx/>
                          <a:uFillTx/>
                          <a:latin typeface="+mn-lt"/>
                          <a:ea typeface="+mn-ea"/>
                          <a:cs typeface="+mn-cs"/>
                        </a:rPr>
                        <a:t>strong currency for the U.S. dollar</a:t>
                      </a:r>
                      <a: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t>.”²</a:t>
                      </a:r>
                      <a:endParaRPr kumimoji="0" lang="en-US" sz="11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mn-cs"/>
                      </a:endParaRPr>
                    </a:p>
                  </a:txBody>
                  <a:tcPr marL="182880" marR="274320" marT="182880">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74613" marR="0" lvl="0" indent="-74613" algn="l" defTabSz="1018824" rtl="0" eaLnBrk="1" fontAlgn="auto" latinLnBrk="0" hangingPunct="1">
                        <a:lnSpc>
                          <a:spcPct val="110000"/>
                        </a:lnSpc>
                        <a:spcBef>
                          <a:spcPct val="0"/>
                        </a:spcBef>
                        <a:spcAft>
                          <a:spcPct val="0"/>
                        </a:spcAft>
                        <a:buClrTx/>
                        <a:buSzTx/>
                        <a:buFontTx/>
                        <a:buNone/>
                        <a:defRPr/>
                      </a:pPr>
                      <a:r>
                        <a:rPr kumimoji="0" lang="en-US" sz="11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mn-cs"/>
                        </a:rPr>
                        <a:t>“</a:t>
                      </a:r>
                      <a: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t>[</a:t>
                      </a:r>
                      <a:r>
                        <a:rPr kumimoji="0" lang="en-US" sz="1100" b="1" i="0" u="none" strike="noStrike" kern="1200" cap="none" spc="0" normalizeH="0" baseline="0" noProof="0">
                          <a:ln>
                            <a:noFill/>
                          </a:ln>
                          <a:solidFill>
                            <a:srgbClr val="000000">
                              <a:lumMod val="75000"/>
                              <a:lumOff val="25000"/>
                            </a:srgbClr>
                          </a:solidFill>
                          <a:effectLst/>
                          <a:uLnTx/>
                          <a:uFillTx/>
                          <a:latin typeface="+mn-lt"/>
                          <a:ea typeface="+mn-ea"/>
                          <a:cs typeface="+mn-cs"/>
                        </a:rPr>
                        <a:t>China] will be incapable</a:t>
                      </a:r>
                      <a:br>
                        <a:rPr kumimoji="0" lang="en-US" sz="1100" b="1" i="0" u="none" strike="noStrike" kern="1200" cap="none" spc="0" normalizeH="0" baseline="0" noProof="0">
                          <a:ln>
                            <a:noFill/>
                          </a:ln>
                          <a:solidFill>
                            <a:srgbClr val="000000">
                              <a:lumMod val="75000"/>
                              <a:lumOff val="25000"/>
                            </a:srgbClr>
                          </a:solidFill>
                          <a:effectLst/>
                          <a:uLnTx/>
                          <a:uFillTx/>
                          <a:latin typeface="+mn-lt"/>
                          <a:ea typeface="+mn-ea"/>
                          <a:cs typeface="+mn-cs"/>
                        </a:rPr>
                      </a:br>
                      <a:r>
                        <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rPr>
                        <a:t>of providing a sustainable economic recovery or a stock market breakout."³</a:t>
                      </a:r>
                      <a:endParaRPr kumimoji="0" lang="en-US" sz="1100" b="0" i="0" u="none" strike="noStrike" kern="1200" cap="none" spc="0" normalizeH="0" baseline="0" noProof="0">
                        <a:ln>
                          <a:noFill/>
                        </a:ln>
                        <a:solidFill>
                          <a:srgbClr val="000000">
                            <a:lumMod val="75000"/>
                            <a:lumOff val="25000"/>
                          </a:srgbClr>
                        </a:solidFill>
                        <a:effectLst/>
                        <a:uLnTx/>
                        <a:uFillTx/>
                        <a:latin typeface="Avenir LT 55 Roman"/>
                        <a:ea typeface="Noto Sans CJK JP Regular"/>
                        <a:cs typeface="+mn-cs"/>
                      </a:endParaRPr>
                    </a:p>
                  </a:txBody>
                  <a:tcPr marL="182880" marR="274320" marT="182880">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10302848"/>
                  </a:ext>
                </a:extLst>
              </a:tr>
              <a:tr h="365760">
                <a:tc>
                  <a:txBody>
                    <a:bodyPr/>
                    <a:lstStyle/>
                    <a:p>
                      <a:pPr>
                        <a:lnSpc>
                          <a:spcPct val="110000"/>
                        </a:lnSpc>
                      </a:pPr>
                      <a:endParaRPr lang="en-US" sz="800" b="0">
                        <a:solidFill>
                          <a:schemeClr val="tx1">
                            <a:lumMod val="75000"/>
                            <a:lumOff val="25000"/>
                          </a:schemeClr>
                        </a:solidFill>
                        <a:latin typeface="Avenir LT 65 Medium" panose="020B0603020000020003" pitchFamily="34" charset="0"/>
                      </a:endParaRPr>
                    </a:p>
                  </a:txBody>
                  <a:tcPr marL="0" marT="0" marB="9144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4613" indent="-11113">
                        <a:lnSpc>
                          <a:spcPct val="110000"/>
                        </a:lnSpc>
                      </a:pPr>
                      <a:r>
                        <a:rPr lang="en-US" sz="800">
                          <a:solidFill>
                            <a:schemeClr val="tx1">
                              <a:lumMod val="75000"/>
                              <a:lumOff val="25000"/>
                            </a:schemeClr>
                          </a:solidFill>
                          <a:latin typeface="+mj-lt"/>
                        </a:rPr>
                        <a:t>December 17, 2024</a:t>
                      </a:r>
                    </a:p>
                  </a:txBody>
                  <a:tcPr marL="182880" marR="274320" marT="0" marB="91440">
                    <a:lnL w="12700" cmpd="sng">
                      <a:noFill/>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69863" indent="-11113" algn="l" defTabSz="1018824" rtl="0" eaLnBrk="1" latinLnBrk="0" hangingPunct="1">
                        <a:lnSpc>
                          <a:spcPct val="110000"/>
                        </a:lnSpc>
                      </a:pPr>
                      <a:r>
                        <a:rPr lang="en-US" sz="800" kern="1200">
                          <a:solidFill>
                            <a:schemeClr val="tx1">
                              <a:lumMod val="75000"/>
                              <a:lumOff val="25000"/>
                            </a:schemeClr>
                          </a:solidFill>
                          <a:latin typeface="+mj-lt"/>
                          <a:ea typeface="+mn-ea"/>
                          <a:cs typeface="+mn-cs"/>
                        </a:rPr>
                        <a:t>December 10, 2024</a:t>
                      </a:r>
                    </a:p>
                  </a:txBody>
                  <a:tcPr marT="0" marB="91440">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49225" indent="0" algn="l" defTabSz="1018824" rtl="0" eaLnBrk="1" latinLnBrk="0" hangingPunct="1">
                        <a:lnSpc>
                          <a:spcPct val="110000"/>
                        </a:lnSpc>
                      </a:pPr>
                      <a:r>
                        <a:rPr lang="en-US" sz="800" kern="1200">
                          <a:solidFill>
                            <a:schemeClr val="tx1">
                              <a:lumMod val="75000"/>
                              <a:lumOff val="25000"/>
                            </a:schemeClr>
                          </a:solidFill>
                          <a:latin typeface="+mj-lt"/>
                          <a:ea typeface="+mn-ea"/>
                          <a:cs typeface="+mn-cs"/>
                        </a:rPr>
                        <a:t>December 11, 2024</a:t>
                      </a:r>
                    </a:p>
                  </a:txBody>
                  <a:tcPr marT="0" marB="91440">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4882206"/>
                  </a:ext>
                </a:extLst>
              </a:tr>
              <a:tr h="1645920">
                <a:tc>
                  <a:txBody>
                    <a:bodyPr/>
                    <a:lstStyle/>
                    <a:p>
                      <a:pPr>
                        <a:lnSpc>
                          <a:spcPct val="110000"/>
                        </a:lnSpc>
                      </a:pPr>
                      <a:r>
                        <a:rPr lang="en-US" sz="1300" b="0">
                          <a:solidFill>
                            <a:schemeClr val="accent3"/>
                          </a:solidFill>
                          <a:latin typeface="Avenir LT 65 Medium" panose="020B0603020000020003" pitchFamily="34" charset="0"/>
                        </a:rPr>
                        <a:t>What</a:t>
                      </a:r>
                      <a:br>
                        <a:rPr lang="en-US" sz="1300" b="0">
                          <a:solidFill>
                            <a:schemeClr val="accent3"/>
                          </a:solidFill>
                          <a:latin typeface="Avenir LT 65 Medium" panose="020B0603020000020003" pitchFamily="34" charset="0"/>
                        </a:rPr>
                      </a:br>
                      <a:r>
                        <a:rPr lang="en-US" sz="1300" b="0">
                          <a:solidFill>
                            <a:schemeClr val="accent3"/>
                          </a:solidFill>
                          <a:latin typeface="Avenir LT 65 Medium" panose="020B0603020000020003" pitchFamily="34" charset="0"/>
                        </a:rPr>
                        <a:t>Happened?</a:t>
                      </a:r>
                    </a:p>
                    <a:p>
                      <a:pPr>
                        <a:lnSpc>
                          <a:spcPct val="110000"/>
                        </a:lnSpc>
                        <a:spcBef>
                          <a:spcPts val="600"/>
                        </a:spcBef>
                      </a:pPr>
                      <a:r>
                        <a:rPr lang="en-US" sz="700" b="0">
                          <a:solidFill>
                            <a:schemeClr val="tx1">
                              <a:lumMod val="65000"/>
                              <a:lumOff val="35000"/>
                            </a:schemeClr>
                          </a:solidFill>
                          <a:latin typeface="+mn-lt"/>
                        </a:rPr>
                        <a:t>Market outcomes based on</a:t>
                      </a:r>
                      <a:br>
                        <a:rPr lang="en-US" sz="700" b="0">
                          <a:solidFill>
                            <a:schemeClr val="tx1">
                              <a:lumMod val="65000"/>
                              <a:lumOff val="35000"/>
                            </a:schemeClr>
                          </a:solidFill>
                          <a:latin typeface="+mn-lt"/>
                        </a:rPr>
                      </a:br>
                      <a:r>
                        <a:rPr lang="en-US" sz="700" b="0">
                          <a:solidFill>
                            <a:schemeClr val="tx1">
                              <a:lumMod val="65000"/>
                              <a:lumOff val="35000"/>
                            </a:schemeClr>
                          </a:solidFill>
                          <a:latin typeface="+mn-lt"/>
                        </a:rPr>
                        <a:t>January 1–December 31, 2025</a:t>
                      </a:r>
                    </a:p>
                  </a:txBody>
                  <a:tcPr marL="0" marT="182880">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63500" indent="0">
                        <a:lnSpc>
                          <a:spcPct val="110000"/>
                        </a:lnSpc>
                        <a:spcBef>
                          <a:spcPts val="300"/>
                        </a:spcBef>
                      </a:pPr>
                      <a:r>
                        <a:rPr lang="en-US" sz="1400" b="1">
                          <a:solidFill>
                            <a:schemeClr val="accent3"/>
                          </a:solidFill>
                        </a:rPr>
                        <a:t>15.2%</a:t>
                      </a:r>
                    </a:p>
                    <a:p>
                      <a:pPr marL="63500" indent="0">
                        <a:lnSpc>
                          <a:spcPct val="110000"/>
                        </a:lnSpc>
                        <a:spcBef>
                          <a:spcPts val="300"/>
                        </a:spcBef>
                      </a:pPr>
                      <a:r>
                        <a:rPr lang="en-US" sz="1100" b="0">
                          <a:solidFill>
                            <a:schemeClr val="tx1"/>
                          </a:solidFill>
                        </a:rPr>
                        <a:t>Global ex US markets</a:t>
                      </a:r>
                      <a:br>
                        <a:rPr lang="en-US" sz="1100" b="0">
                          <a:solidFill>
                            <a:schemeClr val="tx1"/>
                          </a:solidFill>
                        </a:rPr>
                      </a:br>
                      <a:r>
                        <a:rPr lang="en-US" sz="1100" b="0">
                          <a:solidFill>
                            <a:schemeClr val="tx1"/>
                          </a:solidFill>
                        </a:rPr>
                        <a:t>outperformance vs. US</a:t>
                      </a:r>
                      <a:r>
                        <a:rPr lang="en-US" sz="900" b="0" baseline="30000">
                          <a:solidFill>
                            <a:schemeClr val="tx1"/>
                          </a:solidFill>
                        </a:rPr>
                        <a:t>4</a:t>
                      </a:r>
                    </a:p>
                    <a:p>
                      <a:pPr>
                        <a:lnSpc>
                          <a:spcPct val="110000"/>
                        </a:lnSpc>
                      </a:pPr>
                      <a:endParaRPr lang="en-US" sz="1100">
                        <a:solidFill>
                          <a:schemeClr val="accent3">
                            <a:lumMod val="75000"/>
                          </a:schemeClr>
                        </a:solidFill>
                      </a:endParaRPr>
                    </a:p>
                  </a:txBody>
                  <a:tcPr marL="182880" marR="274320" marT="182880">
                    <a:lnL w="12700" cmpd="sng">
                      <a:noFill/>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63500" marR="0" lvl="0" indent="0" algn="l" defTabSz="1018824" rtl="0" eaLnBrk="1" fontAlgn="auto" latinLnBrk="0" hangingPunct="1">
                        <a:lnSpc>
                          <a:spcPct val="110000"/>
                        </a:lnSpc>
                        <a:spcBef>
                          <a:spcPts val="300"/>
                        </a:spcBef>
                        <a:spcAft>
                          <a:spcPct val="0"/>
                        </a:spcAft>
                        <a:buClrTx/>
                        <a:buSzTx/>
                        <a:buFontTx/>
                        <a:buNone/>
                        <a:defRPr/>
                      </a:pPr>
                      <a:r>
                        <a:rPr lang="en-US" sz="1400" b="1" kern="1200" noProof="0">
                          <a:solidFill>
                            <a:schemeClr val="accent3"/>
                          </a:solidFill>
                          <a:latin typeface="+mn-lt"/>
                          <a:ea typeface="+mn-ea"/>
                          <a:cs typeface="+mn-cs"/>
                        </a:rPr>
                        <a:t>-5.97%</a:t>
                      </a:r>
                    </a:p>
                    <a:p>
                      <a:pPr marL="63500" marR="0" lvl="0" indent="0" algn="l" defTabSz="1018824" rtl="0" eaLnBrk="1" fontAlgn="auto" latinLnBrk="0" hangingPunct="1">
                        <a:lnSpc>
                          <a:spcPct val="110000"/>
                        </a:lnSpc>
                        <a:spcBef>
                          <a:spcPts val="300"/>
                        </a:spcBef>
                        <a:spcAft>
                          <a:spcPct val="0"/>
                        </a:spcAft>
                        <a:buClrTx/>
                        <a:buSzTx/>
                        <a:buFontTx/>
                        <a:buNone/>
                        <a:defRPr/>
                      </a:pPr>
                      <a:r>
                        <a:rPr lang="en-US" sz="1100" b="0" kern="1200" noProof="0">
                          <a:solidFill>
                            <a:schemeClr val="tx1"/>
                          </a:solidFill>
                          <a:latin typeface="+mn-lt"/>
                          <a:ea typeface="+mn-ea"/>
                          <a:cs typeface="+mn-cs"/>
                        </a:rPr>
                        <a:t>Decline of U.S. dollar vs. other major developed market currencies on average</a:t>
                      </a:r>
                      <a:r>
                        <a:rPr lang="en-US" sz="1100" b="0" kern="1200" baseline="30000" noProof="0">
                          <a:solidFill>
                            <a:schemeClr val="tx1"/>
                          </a:solidFill>
                          <a:latin typeface="+mn-lt"/>
                          <a:ea typeface="+mn-ea"/>
                          <a:cs typeface="+mn-cs"/>
                        </a:rPr>
                        <a:t>5 </a:t>
                      </a:r>
                    </a:p>
                  </a:txBody>
                  <a:tcPr marL="182880" marR="274320" marT="182880">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63500" marR="0" lvl="0" indent="0" algn="l" defTabSz="1018824" rtl="0" eaLnBrk="1" fontAlgn="auto" latinLnBrk="0" hangingPunct="1">
                        <a:lnSpc>
                          <a:spcPct val="110000"/>
                        </a:lnSpc>
                        <a:spcBef>
                          <a:spcPts val="300"/>
                        </a:spcBef>
                        <a:spcAft>
                          <a:spcPct val="0"/>
                        </a:spcAft>
                        <a:buClrTx/>
                        <a:buSzTx/>
                        <a:buFontTx/>
                        <a:buNone/>
                        <a:defRPr/>
                      </a:pPr>
                      <a:r>
                        <a:rPr lang="en-US" sz="1400" b="1" kern="1200" noProof="0">
                          <a:solidFill>
                            <a:schemeClr val="accent3"/>
                          </a:solidFill>
                          <a:latin typeface="+mn-lt"/>
                          <a:ea typeface="+mn-ea"/>
                          <a:cs typeface="+mn-cs"/>
                        </a:rPr>
                        <a:t>8.8%</a:t>
                      </a:r>
                    </a:p>
                    <a:p>
                      <a:pPr marL="63500" marR="0" lvl="0" indent="0" algn="l" defTabSz="1018824" rtl="0" eaLnBrk="1" fontAlgn="auto" latinLnBrk="0" hangingPunct="1">
                        <a:lnSpc>
                          <a:spcPct val="110000"/>
                        </a:lnSpc>
                        <a:spcBef>
                          <a:spcPts val="300"/>
                        </a:spcBef>
                        <a:spcAft>
                          <a:spcPct val="0"/>
                        </a:spcAft>
                        <a:buClrTx/>
                        <a:buSzTx/>
                        <a:buFontTx/>
                        <a:buNone/>
                        <a:defRPr/>
                      </a:pPr>
                      <a:r>
                        <a:rPr lang="en-US" sz="1100" b="0" kern="1200" noProof="0">
                          <a:solidFill>
                            <a:schemeClr val="tx1"/>
                          </a:solidFill>
                          <a:latin typeface="+mn-lt"/>
                          <a:ea typeface="+mn-ea"/>
                          <a:cs typeface="+mn-cs"/>
                        </a:rPr>
                        <a:t>China outperformance</a:t>
                      </a:r>
                      <a:br>
                        <a:rPr lang="en-US" sz="1100" b="0" kern="1200" noProof="0">
                          <a:solidFill>
                            <a:schemeClr val="tx1"/>
                          </a:solidFill>
                          <a:latin typeface="+mn-lt"/>
                          <a:ea typeface="+mn-ea"/>
                          <a:cs typeface="+mn-cs"/>
                        </a:rPr>
                      </a:br>
                      <a:r>
                        <a:rPr lang="en-US" sz="1100" b="0" kern="1200" noProof="0">
                          <a:solidFill>
                            <a:schemeClr val="tx1"/>
                          </a:solidFill>
                          <a:latin typeface="+mn-lt"/>
                          <a:ea typeface="+mn-ea"/>
                          <a:cs typeface="+mn-cs"/>
                        </a:rPr>
                        <a:t>vs. global markets</a:t>
                      </a:r>
                      <a:r>
                        <a:rPr lang="en-US" sz="1100" b="0" kern="1200" baseline="30000" noProof="0">
                          <a:solidFill>
                            <a:schemeClr val="tx1"/>
                          </a:solidFill>
                          <a:latin typeface="+mn-lt"/>
                          <a:ea typeface="+mn-ea"/>
                          <a:cs typeface="+mn-cs"/>
                        </a:rPr>
                        <a:t>6</a:t>
                      </a:r>
                    </a:p>
                  </a:txBody>
                  <a:tcPr marL="182880" marR="274320" marT="182880">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875337885"/>
                  </a:ext>
                </a:extLst>
              </a:tr>
            </a:tbl>
          </a:graphicData>
        </a:graphic>
      </p:graphicFrame>
      <p:sp>
        <p:nvSpPr>
          <p:cNvPr id="2" name="Title 1">
            <a:extLst>
              <a:ext uri="{FF2B5EF4-FFF2-40B4-BE49-F238E27FC236}">
                <a16:creationId xmlns:a16="http://schemas.microsoft.com/office/drawing/2014/main" id="{925E63F4-0005-147C-C4AD-4944495CA645}"/>
              </a:ext>
            </a:extLst>
          </p:cNvPr>
          <p:cNvSpPr>
            <a:spLocks noGrp="1"/>
          </p:cNvSpPr>
          <p:nvPr>
            <p:ph type="title"/>
          </p:nvPr>
        </p:nvSpPr>
        <p:spPr/>
        <p:txBody>
          <a:bodyPr/>
          <a:lstStyle/>
          <a:p>
            <a:r>
              <a:rPr lang="en-US"/>
              <a:t>Bets That Went Bust</a:t>
            </a:r>
          </a:p>
        </p:txBody>
      </p:sp>
      <p:sp>
        <p:nvSpPr>
          <p:cNvPr id="3" name="Slide Number Placeholder 2">
            <a:extLst>
              <a:ext uri="{FF2B5EF4-FFF2-40B4-BE49-F238E27FC236}">
                <a16:creationId xmlns:a16="http://schemas.microsoft.com/office/drawing/2014/main" id="{F2292711-31DC-2EE4-A3B8-9E0C7960A327}"/>
              </a:ext>
            </a:extLst>
          </p:cNvPr>
          <p:cNvSpPr>
            <a:spLocks noGrp="1"/>
          </p:cNvSpPr>
          <p:nvPr>
            <p:ph type="sldNum" sz="quarter" idx="11"/>
          </p:nvPr>
        </p:nvSpPr>
        <p:spPr>
          <a:xfrm>
            <a:off x="9597029" y="7107971"/>
            <a:ext cx="493776" cy="30251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mn-cs"/>
              </a:rPr>
              <a:pPr marL="0" marR="0" lvl="0" indent="0" algn="l" defTabSz="914400" rtl="0" eaLnBrk="1" fontAlgn="base" latinLnBrk="0" hangingPunct="1">
                <a:lnSpc>
                  <a:spcPct val="100000"/>
                </a:lnSpc>
                <a:spcBef>
                  <a:spcPct val="0"/>
                </a:spcBef>
                <a:spcAft>
                  <a:spcPct val="0"/>
                </a:spcAft>
                <a:buClrTx/>
                <a:buSzTx/>
                <a:buFontTx/>
                <a:buNone/>
                <a:defRPr/>
              </a:pPr>
              <a:t>5</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mn-cs"/>
            </a:endParaRPr>
          </a:p>
        </p:txBody>
      </p:sp>
      <p:sp>
        <p:nvSpPr>
          <p:cNvPr id="4" name="Text Placeholder 3">
            <a:extLst>
              <a:ext uri="{FF2B5EF4-FFF2-40B4-BE49-F238E27FC236}">
                <a16:creationId xmlns:a16="http://schemas.microsoft.com/office/drawing/2014/main" id="{9B821BB9-320F-525F-86C4-BBA7C610B0BD}"/>
              </a:ext>
            </a:extLst>
          </p:cNvPr>
          <p:cNvSpPr>
            <a:spLocks noGrp="1"/>
          </p:cNvSpPr>
          <p:nvPr>
            <p:ph type="body" sz="quarter" idx="13"/>
          </p:nvPr>
        </p:nvSpPr>
        <p:spPr/>
        <p:txBody>
          <a:bodyPr/>
          <a:lstStyle/>
          <a:p>
            <a:r>
              <a:rPr lang="en-US"/>
              <a:t>2025 market outlooks vs. outcomes</a:t>
            </a:r>
            <a:endParaRPr lang="en-US">
              <a:highlight>
                <a:srgbClr val="FFFF00"/>
              </a:highlight>
            </a:endParaRPr>
          </a:p>
        </p:txBody>
      </p:sp>
      <p:sp>
        <p:nvSpPr>
          <p:cNvPr id="5" name="Text Placeholder 4">
            <a:extLst>
              <a:ext uri="{FF2B5EF4-FFF2-40B4-BE49-F238E27FC236}">
                <a16:creationId xmlns:a16="http://schemas.microsoft.com/office/drawing/2014/main" id="{0B686AD6-41A7-CAC4-BB08-0517239376AC}"/>
              </a:ext>
            </a:extLst>
          </p:cNvPr>
          <p:cNvSpPr>
            <a:spLocks noGrp="1"/>
          </p:cNvSpPr>
          <p:nvPr>
            <p:ph type="body" sz="quarter" idx="15"/>
          </p:nvPr>
        </p:nvSpPr>
        <p:spPr/>
        <p:txBody>
          <a:bodyPr/>
          <a:lstStyle/>
          <a:p>
            <a:r>
              <a:rPr lang="en-US" sz="1000" b="1"/>
              <a:t>Past currency rates are not a guarantee of future results. </a:t>
            </a:r>
            <a:r>
              <a:rPr lang="en-US"/>
              <a:t>Sample selected are considered generally representative of many US equity market views in the industry for 2025, including representation from asset managers whose 2025 S&amp;P 500 price level forecasts were among the highest and lowest of published peers. These quotes are not offered to explain market returns. Instead, they serve as a reminder that investors should view daily events from a long-term perspective and avoid making investment decisions based solely on the news. </a:t>
            </a:r>
            <a:r>
              <a:rPr lang="en-US" sz="800" b="0">
                <a:latin typeface="Arial Narrow"/>
              </a:rPr>
              <a:t>Indices are not available for direct investment therefore, their performance does not reflect the expenses associated with the management of an actual portfolio. </a:t>
            </a:r>
            <a:r>
              <a:rPr lang="en-US" sz="800"/>
              <a:t>MSCI data © MSCI 2026, all rights reserved. Frank Russell Company is the source and owner of the trademarks, service marks and copyrights related to the Russell Indexes. </a:t>
            </a:r>
            <a:endParaRPr lang="en-US"/>
          </a:p>
          <a:p>
            <a:r>
              <a:rPr lang="en-US"/>
              <a:t>1. J.P. Morgan Global Research, “Market Outlook 2025: Navigating Cross-Currents”, J.P. Morgan, December 17, 2024.</a:t>
            </a:r>
          </a:p>
          <a:p>
            <a:r>
              <a:rPr lang="en-US"/>
              <a:t>2. Deutsche Bank CIO, “Perspectives 2025: Annual Outlook", Deutsche Bank, December 10, 2024</a:t>
            </a:r>
          </a:p>
          <a:p>
            <a:r>
              <a:rPr lang="en-US"/>
              <a:t>3  Morgan Stanley Investment Management, “The BEAT - Outlook for 2025", Morgan Stanley,. December 11, 2024</a:t>
            </a:r>
          </a:p>
          <a:p>
            <a:r>
              <a:rPr lang="en-US"/>
              <a:t>4. Measured by the MSCI All Country World ex USA Index (net div.) and the Russell 3000 Index, respectively.</a:t>
            </a:r>
          </a:p>
          <a:p>
            <a:r>
              <a:rPr lang="en-US"/>
              <a:t>5. Source: Bloomberg. Selected currencies are based on the four largest currency regions in the MSCI World ex USA Index as of the latest historical period displayed: British Pound (GBP), Euro (EUR), Japanese Yen (JPY), and Canadian Dollar (CAD).</a:t>
            </a:r>
          </a:p>
          <a:p>
            <a:r>
              <a:rPr lang="en-US"/>
              <a:t>6. Measured by the </a:t>
            </a:r>
            <a:r>
              <a:rPr lang="it-IT"/>
              <a:t>MSCI China Index (net div.) and the </a:t>
            </a:r>
            <a:r>
              <a:rPr lang="en-US"/>
              <a:t>MSCI All Country World Index (net div.), respectively.</a:t>
            </a:r>
          </a:p>
        </p:txBody>
      </p:sp>
    </p:spTree>
    <p:extLst>
      <p:ext uri="{BB962C8B-B14F-4D97-AF65-F5344CB8AC3E}">
        <p14:creationId xmlns:p14="http://schemas.microsoft.com/office/powerpoint/2010/main" val="207039842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ssetID" descr="svtx:content/slide/@id">
            <a:extLst>
              <a:ext uri="{FF2B5EF4-FFF2-40B4-BE49-F238E27FC236}">
                <a16:creationId xmlns:a16="http://schemas.microsoft.com/office/drawing/2014/main" id="{F88EDD57-1159-B182-BCEB-D096B15BECDD}"/>
              </a:ext>
            </a:extLst>
          </p:cNvPr>
          <p:cNvSpPr>
            <a:spLocks noGrp="1" noRot="1" noMove="1" noResize="1" noEditPoints="1" noAdjustHandles="1" noChangeArrowheads="1" noChangeShapeType="1"/>
          </p:cNvSpPr>
          <p:nvPr>
            <p:ph type="body" sz="quarter" idx="20"/>
          </p:nvPr>
        </p:nvSpPr>
        <p:spPr/>
        <p:txBody>
          <a:bodyPr/>
          <a:lstStyle/>
          <a:p>
            <a:r>
              <a:rPr lang="de-DE" b="0" i="0" u="none"/>
              <a:t>158615</a:t>
            </a:r>
            <a:endParaRPr lang="en-US"/>
          </a:p>
        </p:txBody>
      </p:sp>
      <p:graphicFrame>
        <p:nvGraphicFramePr>
          <p:cNvPr id="25" name="Chart 24">
            <a:extLst>
              <a:ext uri="{FF2B5EF4-FFF2-40B4-BE49-F238E27FC236}">
                <a16:creationId xmlns:a16="http://schemas.microsoft.com/office/drawing/2014/main" id="{7ED48BDC-757D-469F-08C5-FD9931668FC0}"/>
              </a:ext>
            </a:extLst>
          </p:cNvPr>
          <p:cNvGraphicFramePr/>
          <p:nvPr>
            <p:extLst>
              <p:ext uri="{D42A27DB-BD31-4B8C-83A1-F6EECF244321}">
                <p14:modId xmlns:p14="http://schemas.microsoft.com/office/powerpoint/2010/main" val="2353216631"/>
              </p:ext>
            </p:extLst>
          </p:nvPr>
        </p:nvGraphicFramePr>
        <p:xfrm>
          <a:off x="422691" y="1992171"/>
          <a:ext cx="9274753" cy="434389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AF0F67E-5A5B-0F13-17DE-E2B3054076CB}"/>
              </a:ext>
            </a:extLst>
          </p:cNvPr>
          <p:cNvSpPr>
            <a:spLocks noGrp="1"/>
          </p:cNvSpPr>
          <p:nvPr>
            <p:ph type="title"/>
          </p:nvPr>
        </p:nvSpPr>
        <p:spPr/>
        <p:txBody>
          <a:bodyPr/>
          <a:lstStyle/>
          <a:p>
            <a:r>
              <a:rPr lang="en-US"/>
              <a:t>Markets Have Rewarded Discipline</a:t>
            </a:r>
          </a:p>
        </p:txBody>
      </p:sp>
      <p:sp>
        <p:nvSpPr>
          <p:cNvPr id="3" name="Slide Number Placeholder 2">
            <a:extLst>
              <a:ext uri="{FF2B5EF4-FFF2-40B4-BE49-F238E27FC236}">
                <a16:creationId xmlns:a16="http://schemas.microsoft.com/office/drawing/2014/main" id="{A820519B-82D8-08B9-CE1F-E5FA766DDDAB}"/>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914400" rtl="0" eaLnBrk="1" fontAlgn="base" latinLnBrk="0" hangingPunct="1">
                <a:lnSpc>
                  <a:spcPct val="100000"/>
                </a:lnSpc>
                <a:spcBef>
                  <a:spcPct val="0"/>
                </a:spcBef>
                <a:spcAft>
                  <a:spcPct val="0"/>
                </a:spcAft>
                <a:buClrTx/>
                <a:buSzTx/>
                <a:buFontTx/>
                <a:buNone/>
                <a:defRPr/>
              </a:pPr>
              <a:t>6</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7" name="Text Placeholder 6">
            <a:extLst>
              <a:ext uri="{FF2B5EF4-FFF2-40B4-BE49-F238E27FC236}">
                <a16:creationId xmlns:a16="http://schemas.microsoft.com/office/drawing/2014/main" id="{702DD9FD-DB29-FE9C-B9ED-F77DA8FE85F4}"/>
              </a:ext>
            </a:extLst>
          </p:cNvPr>
          <p:cNvSpPr>
            <a:spLocks noGrp="1"/>
          </p:cNvSpPr>
          <p:nvPr>
            <p:ph type="body" sz="quarter" idx="13"/>
          </p:nvPr>
        </p:nvSpPr>
        <p:spPr/>
        <p:txBody>
          <a:bodyPr/>
          <a:lstStyle/>
          <a:p>
            <a:r>
              <a:rPr lang="en-US"/>
              <a:t>A disciplined investor looks beyond the concerns of today to the long-term growth potential of markets</a:t>
            </a:r>
          </a:p>
        </p:txBody>
      </p:sp>
      <p:sp>
        <p:nvSpPr>
          <p:cNvPr id="8" name="Text Placeholder 7">
            <a:extLst>
              <a:ext uri="{FF2B5EF4-FFF2-40B4-BE49-F238E27FC236}">
                <a16:creationId xmlns:a16="http://schemas.microsoft.com/office/drawing/2014/main" id="{C448DD96-3013-504F-28F2-147146113D63}"/>
              </a:ext>
            </a:extLst>
          </p:cNvPr>
          <p:cNvSpPr>
            <a:spLocks noGrp="1"/>
          </p:cNvSpPr>
          <p:nvPr>
            <p:ph type="body" sz="quarter" idx="15"/>
          </p:nvPr>
        </p:nvSpPr>
        <p:spPr>
          <a:xfrm>
            <a:off x="383456" y="7037898"/>
            <a:ext cx="9009926" cy="282437"/>
          </a:xfrm>
        </p:spPr>
        <p:txBody>
          <a:bodyPr/>
          <a:lstStyle/>
          <a:p>
            <a:r>
              <a:rPr lang="en-US"/>
              <a:t>In USD. </a:t>
            </a:r>
            <a:r>
              <a:rPr lang="en-US" sz="1000" b="1"/>
              <a:t>Past performance is no guarantee of future results. </a:t>
            </a:r>
            <a:r>
              <a:rPr lang="en-US"/>
              <a:t>Indices are not available for direct investment; therefore, their performance does not reflect the expenses associated with the management of an actual portfolio. Data presented in the growth of $1 chart is hypothetical and assumes reinvestment of income and no transaction costs or taxes. The chart is for illustrative purposes only and is not indicative of any investment. Source: MSCI data © MSCI 2026, all rights reserved.</a:t>
            </a:r>
          </a:p>
        </p:txBody>
      </p:sp>
      <p:sp>
        <p:nvSpPr>
          <p:cNvPr id="66" name="TextBox 65">
            <a:extLst>
              <a:ext uri="{FF2B5EF4-FFF2-40B4-BE49-F238E27FC236}">
                <a16:creationId xmlns:a16="http://schemas.microsoft.com/office/drawing/2014/main" id="{1AFBE6B9-2ABB-4A99-1EE5-956B3B5BB4AA}"/>
              </a:ext>
            </a:extLst>
          </p:cNvPr>
          <p:cNvSpPr txBox="1"/>
          <p:nvPr/>
        </p:nvSpPr>
        <p:spPr bwMode="auto">
          <a:xfrm>
            <a:off x="9263381" y="2738894"/>
            <a:ext cx="6441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200" b="1" i="0" u="none" strike="noStrike" kern="1200" cap="none" spc="0" normalizeH="0" baseline="0" noProof="0">
                <a:ln>
                  <a:noFill/>
                </a:ln>
                <a:solidFill>
                  <a:schemeClr val="accent6">
                    <a:lumMod val="75000"/>
                  </a:schemeClr>
                </a:solidFill>
                <a:effectLst/>
                <a:uLnTx/>
                <a:uFillTx/>
                <a:latin typeface="Avenir LT 55 Roman"/>
                <a:cs typeface="Arial" pitchFamily="34" charset="0"/>
              </a:rPr>
              <a:t>$1.22</a:t>
            </a:r>
          </a:p>
        </p:txBody>
      </p:sp>
      <p:sp>
        <p:nvSpPr>
          <p:cNvPr id="5" name="TextBox 4">
            <a:extLst>
              <a:ext uri="{FF2B5EF4-FFF2-40B4-BE49-F238E27FC236}">
                <a16:creationId xmlns:a16="http://schemas.microsoft.com/office/drawing/2014/main" id="{F5EC1859-73AB-1A98-17A5-0C942A6343AD}"/>
              </a:ext>
            </a:extLst>
          </p:cNvPr>
          <p:cNvSpPr txBox="1"/>
          <p:nvPr/>
        </p:nvSpPr>
        <p:spPr bwMode="auto">
          <a:xfrm>
            <a:off x="360485" y="1714978"/>
            <a:ext cx="552684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mn-lt"/>
                <a:ea typeface="+mn-ea"/>
                <a:cs typeface="+mn-cs"/>
              </a:defRPr>
            </a:lvl1pPr>
            <a:lvl2pPr marL="509412" algn="l" defTabSz="1018824" rtl="0" eaLnBrk="1" fontAlgn="base" latinLnBrk="0" hangingPunct="1">
              <a:spcBef>
                <a:spcPct val="0"/>
              </a:spcBef>
              <a:spcAft>
                <a:spcPct val="0"/>
              </a:spcAft>
              <a:defRPr sz="2000" kern="1200">
                <a:solidFill>
                  <a:schemeClr val="tx1"/>
                </a:solidFill>
                <a:latin typeface="+mn-lt"/>
                <a:ea typeface="+mn-ea"/>
                <a:cs typeface="+mn-cs"/>
              </a:defRPr>
            </a:lvl2pPr>
            <a:lvl3pPr marL="1018824" algn="l" defTabSz="1018824" rtl="0" eaLnBrk="1" fontAlgn="base" latinLnBrk="0" hangingPunct="1">
              <a:spcBef>
                <a:spcPct val="0"/>
              </a:spcBef>
              <a:spcAft>
                <a:spcPct val="0"/>
              </a:spcAft>
              <a:defRPr sz="2000" kern="1200">
                <a:solidFill>
                  <a:schemeClr val="tx1"/>
                </a:solidFill>
                <a:latin typeface="+mn-lt"/>
                <a:ea typeface="+mn-ea"/>
                <a:cs typeface="+mn-cs"/>
              </a:defRPr>
            </a:lvl3pPr>
            <a:lvl4pPr marL="1528237" algn="l" defTabSz="1018824" rtl="0" eaLnBrk="1" fontAlgn="base" latinLnBrk="0" hangingPunct="1">
              <a:spcBef>
                <a:spcPct val="0"/>
              </a:spcBef>
              <a:spcAft>
                <a:spcPct val="0"/>
              </a:spcAft>
              <a:defRPr sz="2000" kern="1200">
                <a:solidFill>
                  <a:schemeClr val="tx1"/>
                </a:solidFill>
                <a:latin typeface="+mn-lt"/>
                <a:ea typeface="+mn-ea"/>
                <a:cs typeface="+mn-cs"/>
              </a:defRPr>
            </a:lvl4pPr>
            <a:lvl5pPr marL="2037649" algn="l" defTabSz="1018824" rtl="0" eaLnBrk="1" fontAlgn="base" latinLnBrk="0" hangingPunct="1">
              <a:spcBef>
                <a:spcPct val="0"/>
              </a:spcBef>
              <a:spcAft>
                <a:spcPct val="0"/>
              </a:spcAft>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kumimoji="0" lang="en-US" sz="1000" b="1" i="0" u="none" strike="noStrike" kern="1200" cap="none" spc="0" normalizeH="0" baseline="0" noProof="0">
                <a:ln>
                  <a:noFill/>
                </a:ln>
                <a:solidFill>
                  <a:srgbClr val="000000"/>
                </a:solidFill>
                <a:effectLst/>
                <a:uLnTx/>
                <a:uFillTx/>
                <a:latin typeface="Avenir LT 55 Roman"/>
                <a:cs typeface="Arial"/>
              </a:rPr>
              <a:t>MSCI All Country World IMI Index (net div.) Growth of $1 in 2025</a:t>
            </a:r>
          </a:p>
        </p:txBody>
      </p:sp>
      <p:grpSp>
        <p:nvGrpSpPr>
          <p:cNvPr id="40" name="Group 39">
            <a:extLst>
              <a:ext uri="{FF2B5EF4-FFF2-40B4-BE49-F238E27FC236}">
                <a16:creationId xmlns:a16="http://schemas.microsoft.com/office/drawing/2014/main" id="{4D97D3E3-D6FD-7C9B-F4AC-E867573A8F63}"/>
              </a:ext>
            </a:extLst>
          </p:cNvPr>
          <p:cNvGrpSpPr/>
          <p:nvPr/>
        </p:nvGrpSpPr>
        <p:grpSpPr>
          <a:xfrm>
            <a:off x="9069467" y="2753272"/>
            <a:ext cx="248420" cy="248420"/>
            <a:chOff x="7443756" y="2411764"/>
            <a:chExt cx="248420" cy="248420"/>
          </a:xfrm>
        </p:grpSpPr>
        <p:sp>
          <p:nvSpPr>
            <p:cNvPr id="80" name="Oval 79">
              <a:extLst>
                <a:ext uri="{FF2B5EF4-FFF2-40B4-BE49-F238E27FC236}">
                  <a16:creationId xmlns:a16="http://schemas.microsoft.com/office/drawing/2014/main" id="{2FB4D8E0-4FCB-FB28-8EB6-921482A383BD}"/>
                </a:ext>
              </a:extLst>
            </p:cNvPr>
            <p:cNvSpPr/>
            <p:nvPr/>
          </p:nvSpPr>
          <p:spPr>
            <a:xfrm>
              <a:off x="7443756" y="2411764"/>
              <a:ext cx="248420" cy="248420"/>
            </a:xfrm>
            <a:prstGeom prst="ellipse">
              <a:avLst/>
            </a:prstGeom>
            <a:solidFill>
              <a:schemeClr val="accent6">
                <a:alpha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2000" b="0" i="0" u="none" strike="noStrike" kern="1200" cap="none" spc="0" normalizeH="0" baseline="0" noProof="0">
                <a:ln>
                  <a:noFill/>
                </a:ln>
                <a:solidFill>
                  <a:srgbClr val="FFFFFF"/>
                </a:solidFill>
                <a:effectLst/>
                <a:uLnTx/>
                <a:uFillTx/>
                <a:latin typeface="Avenir LT 55 Roman"/>
                <a:cs typeface="Arial"/>
              </a:endParaRPr>
            </a:p>
          </p:txBody>
        </p:sp>
        <p:sp>
          <p:nvSpPr>
            <p:cNvPr id="81" name="Oval 80">
              <a:extLst>
                <a:ext uri="{FF2B5EF4-FFF2-40B4-BE49-F238E27FC236}">
                  <a16:creationId xmlns:a16="http://schemas.microsoft.com/office/drawing/2014/main" id="{9CBD4DA8-BA6A-4331-6745-0E0AB809465C}"/>
                </a:ext>
              </a:extLst>
            </p:cNvPr>
            <p:cNvSpPr/>
            <p:nvPr/>
          </p:nvSpPr>
          <p:spPr>
            <a:xfrm>
              <a:off x="7474762" y="2442770"/>
              <a:ext cx="186408" cy="186408"/>
            </a:xfrm>
            <a:prstGeom prst="ellipse">
              <a:avLst/>
            </a:prstGeom>
            <a:solidFill>
              <a:schemeClr val="accent6">
                <a:alpha val="6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2000" b="0" i="0" u="none" strike="noStrike" kern="1200" cap="none" spc="0" normalizeH="0" baseline="0" noProof="0">
                <a:ln>
                  <a:noFill/>
                </a:ln>
                <a:solidFill>
                  <a:srgbClr val="FFFFFF"/>
                </a:solidFill>
                <a:effectLst/>
                <a:uLnTx/>
                <a:uFillTx/>
                <a:latin typeface="Avenir LT 55 Roman"/>
                <a:cs typeface="Arial"/>
              </a:endParaRPr>
            </a:p>
          </p:txBody>
        </p:sp>
        <p:sp>
          <p:nvSpPr>
            <p:cNvPr id="82" name="Oval 81">
              <a:extLst>
                <a:ext uri="{FF2B5EF4-FFF2-40B4-BE49-F238E27FC236}">
                  <a16:creationId xmlns:a16="http://schemas.microsoft.com/office/drawing/2014/main" id="{D1637B0E-C1D5-C218-9365-5977F78D3921}"/>
                </a:ext>
              </a:extLst>
            </p:cNvPr>
            <p:cNvSpPr/>
            <p:nvPr/>
          </p:nvSpPr>
          <p:spPr>
            <a:xfrm>
              <a:off x="7520341" y="2488349"/>
              <a:ext cx="95250" cy="95250"/>
            </a:xfrm>
            <a:prstGeom prst="ellipse">
              <a:avLst/>
            </a:prstGeom>
            <a:solidFill>
              <a:schemeClr val="accent6">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24" rtl="0" eaLnBrk="1" fontAlgn="base" latinLnBrk="0" hangingPunct="1">
                <a:spcBef>
                  <a:spcPct val="0"/>
                </a:spcBef>
                <a:spcAft>
                  <a:spcPct val="0"/>
                </a:spcAft>
                <a:defRPr sz="2000" kern="1200">
                  <a:solidFill>
                    <a:srgbClr val="FFFFFF"/>
                  </a:solidFill>
                  <a:latin typeface="Avenir LT 55 Roman"/>
                  <a:ea typeface="+mn-ea"/>
                  <a:cs typeface="+mn-cs"/>
                </a:defRPr>
              </a:lvl1pPr>
              <a:lvl2pPr marL="509412" algn="l" defTabSz="1018824" rtl="0" eaLnBrk="1" fontAlgn="base" latinLnBrk="0" hangingPunct="1">
                <a:spcBef>
                  <a:spcPct val="0"/>
                </a:spcBef>
                <a:spcAft>
                  <a:spcPct val="0"/>
                </a:spcAft>
                <a:defRPr sz="2000" kern="1200">
                  <a:solidFill>
                    <a:srgbClr val="FFFFFF"/>
                  </a:solidFill>
                  <a:latin typeface="Avenir LT 55 Roman"/>
                  <a:ea typeface="+mn-ea"/>
                  <a:cs typeface="+mn-cs"/>
                </a:defRPr>
              </a:lvl2pPr>
              <a:lvl3pPr marL="1018824" algn="l" defTabSz="1018824" rtl="0" eaLnBrk="1" fontAlgn="base" latinLnBrk="0" hangingPunct="1">
                <a:spcBef>
                  <a:spcPct val="0"/>
                </a:spcBef>
                <a:spcAft>
                  <a:spcPct val="0"/>
                </a:spcAft>
                <a:defRPr sz="2000" kern="1200">
                  <a:solidFill>
                    <a:srgbClr val="FFFFFF"/>
                  </a:solidFill>
                  <a:latin typeface="Avenir LT 55 Roman"/>
                  <a:ea typeface="+mn-ea"/>
                  <a:cs typeface="+mn-cs"/>
                </a:defRPr>
              </a:lvl3pPr>
              <a:lvl4pPr marL="1528237" algn="l" defTabSz="1018824" rtl="0" eaLnBrk="1" fontAlgn="base" latinLnBrk="0" hangingPunct="1">
                <a:spcBef>
                  <a:spcPct val="0"/>
                </a:spcBef>
                <a:spcAft>
                  <a:spcPct val="0"/>
                </a:spcAft>
                <a:defRPr sz="2000" kern="1200">
                  <a:solidFill>
                    <a:srgbClr val="FFFFFF"/>
                  </a:solidFill>
                  <a:latin typeface="Avenir LT 55 Roman"/>
                  <a:ea typeface="+mn-ea"/>
                  <a:cs typeface="+mn-cs"/>
                </a:defRPr>
              </a:lvl4pPr>
              <a:lvl5pPr marL="2037649" algn="l" defTabSz="1018824" rtl="0" eaLnBrk="1" fontAlgn="base" latinLnBrk="0" hangingPunct="1">
                <a:spcBef>
                  <a:spcPct val="0"/>
                </a:spcBef>
                <a:spcAft>
                  <a:spcPct val="0"/>
                </a:spcAft>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1018824" rtl="0" eaLnBrk="1" fontAlgn="auto" latinLnBrk="0" hangingPunct="1">
                <a:lnSpc>
                  <a:spcPct val="100000"/>
                </a:lnSpc>
                <a:spcBef>
                  <a:spcPct val="0"/>
                </a:spcBef>
                <a:spcAft>
                  <a:spcPct val="0"/>
                </a:spcAft>
                <a:buClrTx/>
                <a:buSzTx/>
                <a:buFontTx/>
                <a:buNone/>
                <a:defRPr/>
              </a:pPr>
              <a:endParaRPr kumimoji="0" lang="en-US" sz="2000" b="0" i="0" u="none" strike="noStrike" kern="1200" cap="none" spc="0" normalizeH="0" baseline="0" noProof="0">
                <a:ln>
                  <a:noFill/>
                </a:ln>
                <a:solidFill>
                  <a:srgbClr val="FFFFFF"/>
                </a:solidFill>
                <a:effectLst/>
                <a:uLnTx/>
                <a:uFillTx/>
                <a:latin typeface="Avenir LT 55 Roman"/>
                <a:cs typeface="Arial"/>
              </a:endParaRPr>
            </a:p>
          </p:txBody>
        </p:sp>
      </p:grpSp>
      <p:sp>
        <p:nvSpPr>
          <p:cNvPr id="10" name="TextBox 9">
            <a:extLst>
              <a:ext uri="{FF2B5EF4-FFF2-40B4-BE49-F238E27FC236}">
                <a16:creationId xmlns:a16="http://schemas.microsoft.com/office/drawing/2014/main" id="{B7473179-80DD-F34D-3A16-5EC6EE78DE45}"/>
              </a:ext>
            </a:extLst>
          </p:cNvPr>
          <p:cNvSpPr txBox="1"/>
          <p:nvPr/>
        </p:nvSpPr>
        <p:spPr bwMode="auto">
          <a:xfrm>
            <a:off x="2911905" y="4124334"/>
            <a:ext cx="100552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4/2 </a:t>
            </a:r>
            <a:r>
              <a:rPr lang="en-US" sz="700">
                <a:solidFill>
                  <a:schemeClr val="accent3"/>
                </a:solidFill>
                <a:latin typeface="+mn-lt"/>
                <a:cs typeface="Arial" pitchFamily="34" charset="0"/>
              </a:rPr>
              <a:t>(After Close)</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Liberation Day Tariff Announcement</a:t>
            </a:r>
          </a:p>
        </p:txBody>
      </p:sp>
      <p:sp>
        <p:nvSpPr>
          <p:cNvPr id="20" name="TextBox 19">
            <a:extLst>
              <a:ext uri="{FF2B5EF4-FFF2-40B4-BE49-F238E27FC236}">
                <a16:creationId xmlns:a16="http://schemas.microsoft.com/office/drawing/2014/main" id="{BA898DE0-FFC7-233C-C5D9-554ADAB308B1}"/>
              </a:ext>
            </a:extLst>
          </p:cNvPr>
          <p:cNvSpPr txBox="1"/>
          <p:nvPr/>
        </p:nvSpPr>
        <p:spPr bwMode="auto">
          <a:xfrm>
            <a:off x="5033783" y="4271734"/>
            <a:ext cx="9589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6/22</a:t>
            </a:r>
          </a:p>
          <a:p>
            <a:pPr defTabSz="914400" fontAlgn="base">
              <a:spcBef>
                <a:spcPct val="0"/>
              </a:spcBef>
              <a:spcAft>
                <a:spcPct val="0"/>
              </a:spcAft>
              <a:defRPr/>
            </a:pPr>
            <a:r>
              <a:rPr lang="en-US" sz="700">
                <a:cs typeface="Arial" pitchFamily="34" charset="0"/>
              </a:rPr>
              <a:t>US military action against Iranian nuclear facilities </a:t>
            </a:r>
          </a:p>
        </p:txBody>
      </p:sp>
      <p:sp>
        <p:nvSpPr>
          <p:cNvPr id="32" name="TextBox 31">
            <a:extLst>
              <a:ext uri="{FF2B5EF4-FFF2-40B4-BE49-F238E27FC236}">
                <a16:creationId xmlns:a16="http://schemas.microsoft.com/office/drawing/2014/main" id="{46F5E91B-B264-41FA-FDB8-6EB926DFEE73}"/>
              </a:ext>
            </a:extLst>
          </p:cNvPr>
          <p:cNvSpPr txBox="1"/>
          <p:nvPr/>
        </p:nvSpPr>
        <p:spPr bwMode="auto">
          <a:xfrm>
            <a:off x="6599516" y="3761963"/>
            <a:ext cx="576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0" defTabSz="914400" fontAlgn="base">
              <a:lnSpc>
                <a:spcPct val="100000"/>
              </a:lnSpc>
              <a:spcBef>
                <a:spcPct val="0"/>
              </a:spcBef>
              <a:spcAft>
                <a:spcPct val="0"/>
              </a:spcAft>
              <a:buClrTx/>
              <a:buSzTx/>
              <a:buFontTx/>
              <a:buNone/>
              <a:defRPr/>
            </a:pPr>
            <a:r>
              <a:rPr lang="en-US" sz="700" b="1">
                <a:solidFill>
                  <a:schemeClr val="accent3"/>
                </a:solidFill>
                <a:latin typeface="+mn-lt"/>
                <a:cs typeface="Arial" pitchFamily="34" charset="0"/>
              </a:rPr>
              <a:t>9/17</a:t>
            </a:r>
          </a:p>
          <a:p>
            <a:pPr defTabSz="914400" fontAlgn="base">
              <a:spcBef>
                <a:spcPct val="0"/>
              </a:spcBef>
              <a:spcAft>
                <a:spcPct val="0"/>
              </a:spcAft>
              <a:defRPr/>
            </a:pPr>
            <a:r>
              <a:rPr lang="en-US" sz="700">
                <a:latin typeface="+mn-lt"/>
                <a:cs typeface="Arial" pitchFamily="34" charset="0"/>
              </a:rPr>
              <a:t>Fed cuts rates by 25 bps</a:t>
            </a:r>
          </a:p>
        </p:txBody>
      </p:sp>
      <p:sp>
        <p:nvSpPr>
          <p:cNvPr id="37" name="TextBox 36">
            <a:extLst>
              <a:ext uri="{FF2B5EF4-FFF2-40B4-BE49-F238E27FC236}">
                <a16:creationId xmlns:a16="http://schemas.microsoft.com/office/drawing/2014/main" id="{C99FAE49-7BEF-DE3B-87ED-D67E5FBA6C5D}"/>
              </a:ext>
            </a:extLst>
          </p:cNvPr>
          <p:cNvSpPr txBox="1"/>
          <p:nvPr/>
        </p:nvSpPr>
        <p:spPr bwMode="auto">
          <a:xfrm>
            <a:off x="7113635" y="3955120"/>
            <a:ext cx="95893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latin typeface="+mn-lt"/>
                <a:cs typeface="Arial" pitchFamily="34" charset="0"/>
              </a:rPr>
              <a:t>10/1</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US Government shutdown begins </a:t>
            </a:r>
          </a:p>
        </p:txBody>
      </p:sp>
      <p:sp>
        <p:nvSpPr>
          <p:cNvPr id="19" name="TextBox 18">
            <a:extLst>
              <a:ext uri="{FF2B5EF4-FFF2-40B4-BE49-F238E27FC236}">
                <a16:creationId xmlns:a16="http://schemas.microsoft.com/office/drawing/2014/main" id="{38920C3C-057E-ADB4-9431-79F90659E52D}"/>
              </a:ext>
            </a:extLst>
          </p:cNvPr>
          <p:cNvSpPr txBox="1"/>
          <p:nvPr/>
        </p:nvSpPr>
        <p:spPr>
          <a:xfrm>
            <a:off x="869007" y="3870051"/>
            <a:ext cx="843828" cy="630942"/>
          </a:xfrm>
          <a:prstGeom prst="rect">
            <a:avLst/>
          </a:prstGeom>
          <a:noFill/>
        </p:spPr>
        <p:txBody>
          <a:bodyPr wrap="square">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defTabSz="914400"/>
            <a:r>
              <a:rPr lang="en-US" sz="700" b="1">
                <a:solidFill>
                  <a:schemeClr val="accent3"/>
                </a:solidFill>
                <a:latin typeface="+mn-lt"/>
                <a:cs typeface="Arial" pitchFamily="34" charset="0"/>
              </a:rPr>
              <a:t>1/20</a:t>
            </a:r>
            <a:br>
              <a:rPr lang="en-US" sz="700">
                <a:solidFill>
                  <a:schemeClr val="bg1"/>
                </a:solidFill>
                <a:latin typeface="+mn-lt"/>
                <a:cs typeface="Arial" pitchFamily="34" charset="0"/>
              </a:rPr>
            </a:br>
            <a:r>
              <a:rPr lang="en-US" sz="700">
                <a:latin typeface="+mn-lt"/>
                <a:cs typeface="Arial" pitchFamily="34" charset="0"/>
              </a:rPr>
              <a:t>US Presidential Inauguration of Donald Trump</a:t>
            </a:r>
          </a:p>
          <a:p>
            <a:pPr defTabSz="914400" fontAlgn="base">
              <a:spcBef>
                <a:spcPct val="0"/>
              </a:spcBef>
              <a:spcAft>
                <a:spcPct val="0"/>
              </a:spcAft>
            </a:pPr>
            <a:endParaRPr lang="en-US" sz="700">
              <a:latin typeface="+mn-lt"/>
              <a:cs typeface="Arial" pitchFamily="34" charset="0"/>
            </a:endParaRPr>
          </a:p>
        </p:txBody>
      </p:sp>
      <p:cxnSp>
        <p:nvCxnSpPr>
          <p:cNvPr id="21" name="Straight Connector 20">
            <a:extLst>
              <a:ext uri="{FF2B5EF4-FFF2-40B4-BE49-F238E27FC236}">
                <a16:creationId xmlns:a16="http://schemas.microsoft.com/office/drawing/2014/main" id="{F3A05A3D-EA78-D491-75CE-40BBE70A1DB9}"/>
              </a:ext>
            </a:extLst>
          </p:cNvPr>
          <p:cNvCxnSpPr/>
          <p:nvPr/>
        </p:nvCxnSpPr>
        <p:spPr>
          <a:xfrm>
            <a:off x="1233610" y="4402421"/>
            <a:ext cx="76400" cy="22528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7C4DA41-DC46-C00C-F7C4-F14CD3F5F4F3}"/>
              </a:ext>
            </a:extLst>
          </p:cNvPr>
          <p:cNvCxnSpPr/>
          <p:nvPr/>
        </p:nvCxnSpPr>
        <p:spPr>
          <a:xfrm flipH="1">
            <a:off x="2966201" y="4525648"/>
            <a:ext cx="144821" cy="376947"/>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98E8033-1F80-7845-8652-2FD3BB9932B9}"/>
              </a:ext>
            </a:extLst>
          </p:cNvPr>
          <p:cNvSpPr txBox="1"/>
          <p:nvPr/>
        </p:nvSpPr>
        <p:spPr bwMode="auto">
          <a:xfrm>
            <a:off x="3703947" y="5024015"/>
            <a:ext cx="88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5/12</a:t>
            </a:r>
          </a:p>
          <a:p>
            <a:pPr marR="0" lvl="0" defTabSz="914400" fontAlgn="base">
              <a:lnSpc>
                <a:spcPct val="100000"/>
              </a:lnSpc>
              <a:spcBef>
                <a:spcPct val="0"/>
              </a:spcBef>
              <a:spcAft>
                <a:spcPct val="0"/>
              </a:spcAft>
              <a:buClrTx/>
              <a:buSzTx/>
              <a:buFontTx/>
              <a:buNone/>
              <a:defRPr/>
            </a:pPr>
            <a:r>
              <a:rPr lang="en-US" sz="700">
                <a:latin typeface="+mn-lt"/>
                <a:cs typeface="Arial" pitchFamily="34" charset="0"/>
              </a:rPr>
              <a:t>US/China 90-Day Tariff Pause Announcement</a:t>
            </a:r>
          </a:p>
        </p:txBody>
      </p:sp>
      <p:cxnSp>
        <p:nvCxnSpPr>
          <p:cNvPr id="27" name="Straight Connector 26">
            <a:extLst>
              <a:ext uri="{FF2B5EF4-FFF2-40B4-BE49-F238E27FC236}">
                <a16:creationId xmlns:a16="http://schemas.microsoft.com/office/drawing/2014/main" id="{228B8A1E-0175-98FE-B957-2982BADB2654}"/>
              </a:ext>
            </a:extLst>
          </p:cNvPr>
          <p:cNvCxnSpPr/>
          <p:nvPr/>
        </p:nvCxnSpPr>
        <p:spPr>
          <a:xfrm flipH="1">
            <a:off x="3872736" y="4559837"/>
            <a:ext cx="0" cy="45720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3042687-EA26-FBB2-7933-0F7D8B9A2A01}"/>
              </a:ext>
            </a:extLst>
          </p:cNvPr>
          <p:cNvCxnSpPr/>
          <p:nvPr/>
        </p:nvCxnSpPr>
        <p:spPr>
          <a:xfrm flipH="1">
            <a:off x="1877943" y="4185522"/>
            <a:ext cx="30688" cy="204411"/>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5E23757-BB69-1B44-5401-FF4BF8C6A329}"/>
              </a:ext>
            </a:extLst>
          </p:cNvPr>
          <p:cNvCxnSpPr/>
          <p:nvPr/>
        </p:nvCxnSpPr>
        <p:spPr>
          <a:xfrm flipV="1">
            <a:off x="2811321" y="4024134"/>
            <a:ext cx="105962" cy="725884"/>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TextBox 18">
            <a:extLst>
              <a:ext uri="{FF2B5EF4-FFF2-40B4-BE49-F238E27FC236}">
                <a16:creationId xmlns:a16="http://schemas.microsoft.com/office/drawing/2014/main" id="{97506E43-4158-9D09-DC59-C4F61EC4F3E4}"/>
              </a:ext>
            </a:extLst>
          </p:cNvPr>
          <p:cNvSpPr txBox="1"/>
          <p:nvPr/>
        </p:nvSpPr>
        <p:spPr>
          <a:xfrm>
            <a:off x="2751006" y="3481864"/>
            <a:ext cx="773391" cy="630942"/>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3/26</a:t>
            </a:r>
            <a:br>
              <a:rPr lang="en-US" sz="700">
                <a:solidFill>
                  <a:schemeClr val="bg1"/>
                </a:solidFill>
                <a:cs typeface="Arial" pitchFamily="34" charset="0"/>
              </a:rPr>
            </a:br>
            <a:r>
              <a:rPr lang="en-US" sz="700">
                <a:cs typeface="Arial" pitchFamily="34" charset="0"/>
              </a:rPr>
              <a:t>US announces </a:t>
            </a:r>
          </a:p>
          <a:p>
            <a:pPr defTabSz="914400"/>
            <a:r>
              <a:rPr lang="en-US" sz="700">
                <a:cs typeface="Arial" pitchFamily="34" charset="0"/>
              </a:rPr>
              <a:t>25% tariffs on auto imports</a:t>
            </a:r>
          </a:p>
          <a:p>
            <a:pPr defTabSz="914400" fontAlgn="base">
              <a:spcBef>
                <a:spcPct val="0"/>
              </a:spcBef>
              <a:spcAft>
                <a:spcPct val="0"/>
              </a:spcAft>
            </a:pPr>
            <a:endParaRPr lang="en-US" sz="700">
              <a:cs typeface="Arial" pitchFamily="34" charset="0"/>
            </a:endParaRPr>
          </a:p>
        </p:txBody>
      </p:sp>
      <p:sp>
        <p:nvSpPr>
          <p:cNvPr id="48" name="TextBox 47">
            <a:extLst>
              <a:ext uri="{FF2B5EF4-FFF2-40B4-BE49-F238E27FC236}">
                <a16:creationId xmlns:a16="http://schemas.microsoft.com/office/drawing/2014/main" id="{1635A74C-9B84-F7E2-51E0-BA84C0A4D115}"/>
              </a:ext>
            </a:extLst>
          </p:cNvPr>
          <p:cNvSpPr txBox="1"/>
          <p:nvPr/>
        </p:nvSpPr>
        <p:spPr bwMode="auto">
          <a:xfrm>
            <a:off x="2226246" y="2939298"/>
            <a:ext cx="791899"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3/18</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Israel strikes Gaza, breaking ceasefire agreement</a:t>
            </a:r>
          </a:p>
        </p:txBody>
      </p:sp>
      <p:sp>
        <p:nvSpPr>
          <p:cNvPr id="54" name="TextBox 18">
            <a:extLst>
              <a:ext uri="{FF2B5EF4-FFF2-40B4-BE49-F238E27FC236}">
                <a16:creationId xmlns:a16="http://schemas.microsoft.com/office/drawing/2014/main" id="{E114EC6C-5DA0-9EA5-645C-D7969276E5B4}"/>
              </a:ext>
            </a:extLst>
          </p:cNvPr>
          <p:cNvSpPr txBox="1"/>
          <p:nvPr/>
        </p:nvSpPr>
        <p:spPr>
          <a:xfrm>
            <a:off x="1790400" y="3672533"/>
            <a:ext cx="769958" cy="523220"/>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2/13</a:t>
            </a:r>
            <a:br>
              <a:rPr lang="en-US" sz="700">
                <a:solidFill>
                  <a:schemeClr val="bg1"/>
                </a:solidFill>
                <a:cs typeface="Arial" pitchFamily="34" charset="0"/>
              </a:rPr>
            </a:br>
            <a:r>
              <a:rPr lang="en-US" sz="700">
                <a:cs typeface="Arial" pitchFamily="34" charset="0"/>
              </a:rPr>
              <a:t>US announces “reciprocal” tariffs </a:t>
            </a:r>
          </a:p>
        </p:txBody>
      </p:sp>
      <p:cxnSp>
        <p:nvCxnSpPr>
          <p:cNvPr id="57" name="Straight Connector 56">
            <a:extLst>
              <a:ext uri="{FF2B5EF4-FFF2-40B4-BE49-F238E27FC236}">
                <a16:creationId xmlns:a16="http://schemas.microsoft.com/office/drawing/2014/main" id="{95942114-A5CC-646B-6EE0-2F8C7CA8D35C}"/>
              </a:ext>
            </a:extLst>
          </p:cNvPr>
          <p:cNvCxnSpPr/>
          <p:nvPr/>
        </p:nvCxnSpPr>
        <p:spPr>
          <a:xfrm>
            <a:off x="4764352" y="3214939"/>
            <a:ext cx="139344" cy="826821"/>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44EC5FAE-2A29-807F-C0FC-1A4C8C1AC7A2}"/>
              </a:ext>
            </a:extLst>
          </p:cNvPr>
          <p:cNvSpPr txBox="1"/>
          <p:nvPr/>
        </p:nvSpPr>
        <p:spPr bwMode="auto">
          <a:xfrm>
            <a:off x="4373294" y="2675638"/>
            <a:ext cx="10915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6/26</a:t>
            </a:r>
          </a:p>
          <a:p>
            <a:pPr defTabSz="914400" fontAlgn="base">
              <a:spcBef>
                <a:spcPct val="0"/>
              </a:spcBef>
              <a:spcAft>
                <a:spcPct val="0"/>
              </a:spcAft>
              <a:defRPr/>
            </a:pPr>
            <a:r>
              <a:rPr lang="en-US" sz="700">
                <a:latin typeface="+mn-lt"/>
                <a:cs typeface="Arial" pitchFamily="34" charset="0"/>
              </a:rPr>
              <a:t>US GDP contraction announced, concerns of stagflation</a:t>
            </a:r>
          </a:p>
        </p:txBody>
      </p:sp>
      <p:cxnSp>
        <p:nvCxnSpPr>
          <p:cNvPr id="68" name="Straight Connector 67">
            <a:extLst>
              <a:ext uri="{FF2B5EF4-FFF2-40B4-BE49-F238E27FC236}">
                <a16:creationId xmlns:a16="http://schemas.microsoft.com/office/drawing/2014/main" id="{36477EA4-4802-72D0-ECD8-EF7C8A19AC17}"/>
              </a:ext>
            </a:extLst>
          </p:cNvPr>
          <p:cNvCxnSpPr/>
          <p:nvPr/>
        </p:nvCxnSpPr>
        <p:spPr>
          <a:xfrm>
            <a:off x="6793755" y="3290949"/>
            <a:ext cx="15971" cy="471014"/>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D11C9FD-5866-67C2-3BD0-83A739DB907C}"/>
              </a:ext>
            </a:extLst>
          </p:cNvPr>
          <p:cNvCxnSpPr/>
          <p:nvPr/>
        </p:nvCxnSpPr>
        <p:spPr>
          <a:xfrm>
            <a:off x="7110137" y="3135397"/>
            <a:ext cx="182842" cy="819723"/>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6" name="Table 11">
            <a:extLst>
              <a:ext uri="{FF2B5EF4-FFF2-40B4-BE49-F238E27FC236}">
                <a16:creationId xmlns:a16="http://schemas.microsoft.com/office/drawing/2014/main" id="{EFE709E5-A5F6-815E-3B3E-B92115BFB84D}"/>
              </a:ext>
            </a:extLst>
          </p:cNvPr>
          <p:cNvGraphicFramePr>
            <a:graphicFrameLocks noGrp="1"/>
          </p:cNvGraphicFramePr>
          <p:nvPr>
            <p:extLst>
              <p:ext uri="{D42A27DB-BD31-4B8C-83A1-F6EECF244321}">
                <p14:modId xmlns:p14="http://schemas.microsoft.com/office/powerpoint/2010/main" val="901742685"/>
              </p:ext>
            </p:extLst>
          </p:nvPr>
        </p:nvGraphicFramePr>
        <p:xfrm>
          <a:off x="878025" y="6168091"/>
          <a:ext cx="8315652" cy="292832"/>
        </p:xfrm>
        <a:graphic>
          <a:graphicData uri="http://schemas.openxmlformats.org/drawingml/2006/table">
            <a:tbl>
              <a:tblPr firstRow="1" bandRow="1">
                <a:tableStyleId>{2D5ABB26-0587-4C30-8999-92F81FD0307C}</a:tableStyleId>
              </a:tblPr>
              <a:tblGrid>
                <a:gridCol w="692971">
                  <a:extLst>
                    <a:ext uri="{9D8B030D-6E8A-4147-A177-3AD203B41FA5}">
                      <a16:colId xmlns:a16="http://schemas.microsoft.com/office/drawing/2014/main" val="1144305795"/>
                    </a:ext>
                  </a:extLst>
                </a:gridCol>
                <a:gridCol w="692971">
                  <a:extLst>
                    <a:ext uri="{9D8B030D-6E8A-4147-A177-3AD203B41FA5}">
                      <a16:colId xmlns:a16="http://schemas.microsoft.com/office/drawing/2014/main" val="2262545246"/>
                    </a:ext>
                  </a:extLst>
                </a:gridCol>
                <a:gridCol w="692971">
                  <a:extLst>
                    <a:ext uri="{9D8B030D-6E8A-4147-A177-3AD203B41FA5}">
                      <a16:colId xmlns:a16="http://schemas.microsoft.com/office/drawing/2014/main" val="3335566830"/>
                    </a:ext>
                  </a:extLst>
                </a:gridCol>
                <a:gridCol w="692971">
                  <a:extLst>
                    <a:ext uri="{9D8B030D-6E8A-4147-A177-3AD203B41FA5}">
                      <a16:colId xmlns:a16="http://schemas.microsoft.com/office/drawing/2014/main" val="954109755"/>
                    </a:ext>
                  </a:extLst>
                </a:gridCol>
                <a:gridCol w="692971">
                  <a:extLst>
                    <a:ext uri="{9D8B030D-6E8A-4147-A177-3AD203B41FA5}">
                      <a16:colId xmlns:a16="http://schemas.microsoft.com/office/drawing/2014/main" val="1897670160"/>
                    </a:ext>
                  </a:extLst>
                </a:gridCol>
                <a:gridCol w="692971">
                  <a:extLst>
                    <a:ext uri="{9D8B030D-6E8A-4147-A177-3AD203B41FA5}">
                      <a16:colId xmlns:a16="http://schemas.microsoft.com/office/drawing/2014/main" val="2870780553"/>
                    </a:ext>
                  </a:extLst>
                </a:gridCol>
                <a:gridCol w="692971">
                  <a:extLst>
                    <a:ext uri="{9D8B030D-6E8A-4147-A177-3AD203B41FA5}">
                      <a16:colId xmlns:a16="http://schemas.microsoft.com/office/drawing/2014/main" val="3324314490"/>
                    </a:ext>
                  </a:extLst>
                </a:gridCol>
                <a:gridCol w="692971">
                  <a:extLst>
                    <a:ext uri="{9D8B030D-6E8A-4147-A177-3AD203B41FA5}">
                      <a16:colId xmlns:a16="http://schemas.microsoft.com/office/drawing/2014/main" val="3928541304"/>
                    </a:ext>
                  </a:extLst>
                </a:gridCol>
                <a:gridCol w="692971">
                  <a:extLst>
                    <a:ext uri="{9D8B030D-6E8A-4147-A177-3AD203B41FA5}">
                      <a16:colId xmlns:a16="http://schemas.microsoft.com/office/drawing/2014/main" val="3610430822"/>
                    </a:ext>
                  </a:extLst>
                </a:gridCol>
                <a:gridCol w="692971">
                  <a:extLst>
                    <a:ext uri="{9D8B030D-6E8A-4147-A177-3AD203B41FA5}">
                      <a16:colId xmlns:a16="http://schemas.microsoft.com/office/drawing/2014/main" val="1772505061"/>
                    </a:ext>
                  </a:extLst>
                </a:gridCol>
                <a:gridCol w="692971">
                  <a:extLst>
                    <a:ext uri="{9D8B030D-6E8A-4147-A177-3AD203B41FA5}">
                      <a16:colId xmlns:a16="http://schemas.microsoft.com/office/drawing/2014/main" val="2968426613"/>
                    </a:ext>
                  </a:extLst>
                </a:gridCol>
                <a:gridCol w="692971">
                  <a:extLst>
                    <a:ext uri="{9D8B030D-6E8A-4147-A177-3AD203B41FA5}">
                      <a16:colId xmlns:a16="http://schemas.microsoft.com/office/drawing/2014/main" val="2595196663"/>
                    </a:ext>
                  </a:extLst>
                </a:gridCol>
              </a:tblGrid>
              <a:tr h="292832">
                <a:tc>
                  <a:txBody>
                    <a:bodyPr/>
                    <a:lstStyle/>
                    <a:p>
                      <a:r>
                        <a:rPr lang="en-US" sz="800"/>
                        <a:t>JAN</a:t>
                      </a:r>
                    </a:p>
                  </a:txBody>
                  <a:tcPr anchor="ctr">
                    <a:lnR w="12700" cap="flat" cmpd="sng" algn="ctr">
                      <a:solidFill>
                        <a:schemeClr val="bg1"/>
                      </a:solidFill>
                      <a:prstDash val="solid"/>
                      <a:round/>
                      <a:headEnd type="none" w="med" len="med"/>
                      <a:tailEnd type="none" w="med" len="med"/>
                    </a:lnR>
                    <a:solidFill>
                      <a:schemeClr val="bg2"/>
                    </a:solidFill>
                  </a:tcPr>
                </a:tc>
                <a:tc>
                  <a:txBody>
                    <a:bodyPr/>
                    <a:lstStyle/>
                    <a:p>
                      <a:r>
                        <a:rPr lang="en-US" sz="800"/>
                        <a:t>FEB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MAR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APR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MAY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JUN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JUL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AUG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SEP</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r>
                        <a:rPr lang="en-US" sz="800"/>
                        <a:t>OCT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pPr algn="l"/>
                      <a:r>
                        <a:rPr lang="en-US" sz="800">
                          <a:solidFill>
                            <a:schemeClr val="tx1"/>
                          </a:solidFill>
                        </a:rPr>
                        <a:t>NOV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solidFill>
                  </a:tcPr>
                </a:tc>
                <a:tc>
                  <a:txBody>
                    <a:bodyPr/>
                    <a:lstStyle/>
                    <a:p>
                      <a:pPr algn="l"/>
                      <a:r>
                        <a:rPr lang="en-US" sz="800">
                          <a:solidFill>
                            <a:schemeClr val="tx1"/>
                          </a:solidFill>
                        </a:rPr>
                        <a:t>DEC</a:t>
                      </a:r>
                    </a:p>
                  </a:txBody>
                  <a:tcPr anchor="ctr">
                    <a:lnL w="12700" cap="flat" cmpd="sng" algn="ctr">
                      <a:solidFill>
                        <a:schemeClr val="bg1"/>
                      </a:solidFill>
                      <a:prstDash val="solid"/>
                      <a:round/>
                      <a:headEnd type="none" w="med" len="med"/>
                      <a:tailEnd type="none" w="med" len="med"/>
                    </a:lnL>
                    <a:solidFill>
                      <a:schemeClr val="bg2"/>
                    </a:solidFill>
                  </a:tcPr>
                </a:tc>
                <a:extLst>
                  <a:ext uri="{0D108BD9-81ED-4DB2-BD59-A6C34878D82A}">
                    <a16:rowId xmlns:a16="http://schemas.microsoft.com/office/drawing/2014/main" val="3219157393"/>
                  </a:ext>
                </a:extLst>
              </a:tr>
            </a:tbl>
          </a:graphicData>
        </a:graphic>
      </p:graphicFrame>
      <p:cxnSp>
        <p:nvCxnSpPr>
          <p:cNvPr id="29" name="Straight Connector 28">
            <a:extLst>
              <a:ext uri="{FF2B5EF4-FFF2-40B4-BE49-F238E27FC236}">
                <a16:creationId xmlns:a16="http://schemas.microsoft.com/office/drawing/2014/main" id="{40520E70-8598-26F8-AA3D-2F72CC8DD2F5}"/>
              </a:ext>
            </a:extLst>
          </p:cNvPr>
          <p:cNvCxnSpPr/>
          <p:nvPr/>
        </p:nvCxnSpPr>
        <p:spPr>
          <a:xfrm>
            <a:off x="2608575" y="3570301"/>
            <a:ext cx="13621" cy="125768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2" name="TextBox 18">
            <a:extLst>
              <a:ext uri="{FF2B5EF4-FFF2-40B4-BE49-F238E27FC236}">
                <a16:creationId xmlns:a16="http://schemas.microsoft.com/office/drawing/2014/main" id="{D53F1B9C-EEA3-AB07-3FD4-108073FAF6DD}"/>
              </a:ext>
            </a:extLst>
          </p:cNvPr>
          <p:cNvSpPr txBox="1"/>
          <p:nvPr/>
        </p:nvSpPr>
        <p:spPr>
          <a:xfrm>
            <a:off x="1093747" y="5517203"/>
            <a:ext cx="981345" cy="630942"/>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1/27</a:t>
            </a:r>
            <a:br>
              <a:rPr lang="en-US" sz="700">
                <a:solidFill>
                  <a:schemeClr val="bg1"/>
                </a:solidFill>
                <a:cs typeface="Arial" pitchFamily="34" charset="0"/>
              </a:rPr>
            </a:br>
            <a:r>
              <a:rPr lang="en-US" sz="700">
                <a:cs typeface="Arial" pitchFamily="34" charset="0"/>
              </a:rPr>
              <a:t>Nvidia sees biggest one-day stock loss in U.S. history</a:t>
            </a:r>
          </a:p>
          <a:p>
            <a:pPr defTabSz="914400" fontAlgn="base">
              <a:spcBef>
                <a:spcPct val="0"/>
              </a:spcBef>
              <a:spcAft>
                <a:spcPct val="0"/>
              </a:spcAft>
            </a:pPr>
            <a:endParaRPr lang="en-US" sz="700">
              <a:cs typeface="Arial" pitchFamily="34" charset="0"/>
            </a:endParaRPr>
          </a:p>
        </p:txBody>
      </p:sp>
      <p:cxnSp>
        <p:nvCxnSpPr>
          <p:cNvPr id="43" name="Straight Connector 42">
            <a:extLst>
              <a:ext uri="{FF2B5EF4-FFF2-40B4-BE49-F238E27FC236}">
                <a16:creationId xmlns:a16="http://schemas.microsoft.com/office/drawing/2014/main" id="{17A59ACA-B3D9-04B1-DE6D-F05AC400FB0C}"/>
              </a:ext>
            </a:extLst>
          </p:cNvPr>
          <p:cNvCxnSpPr/>
          <p:nvPr/>
        </p:nvCxnSpPr>
        <p:spPr>
          <a:xfrm flipH="1">
            <a:off x="1306858" y="4573349"/>
            <a:ext cx="187418" cy="953379"/>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9" name="TextBox 18">
            <a:extLst>
              <a:ext uri="{FF2B5EF4-FFF2-40B4-BE49-F238E27FC236}">
                <a16:creationId xmlns:a16="http://schemas.microsoft.com/office/drawing/2014/main" id="{A25C8953-A5EB-9C0D-DAB7-FEC8B622314D}"/>
              </a:ext>
            </a:extLst>
          </p:cNvPr>
          <p:cNvSpPr txBox="1"/>
          <p:nvPr/>
        </p:nvSpPr>
        <p:spPr>
          <a:xfrm>
            <a:off x="1506041" y="4874885"/>
            <a:ext cx="990484" cy="846386"/>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2/1</a:t>
            </a:r>
            <a:br>
              <a:rPr lang="en-US" sz="700">
                <a:solidFill>
                  <a:schemeClr val="bg1"/>
                </a:solidFill>
                <a:cs typeface="Arial" pitchFamily="34" charset="0"/>
              </a:rPr>
            </a:br>
            <a:r>
              <a:rPr lang="en-US" sz="700">
                <a:cs typeface="Arial" pitchFamily="34" charset="0"/>
              </a:rPr>
              <a:t>US Tariff Announcement against its three largest trading partners</a:t>
            </a:r>
          </a:p>
          <a:p>
            <a:pPr defTabSz="914400" fontAlgn="base">
              <a:spcBef>
                <a:spcPct val="0"/>
              </a:spcBef>
              <a:spcAft>
                <a:spcPct val="0"/>
              </a:spcAft>
            </a:pPr>
            <a:endParaRPr lang="en-US" sz="700">
              <a:cs typeface="Arial" pitchFamily="34" charset="0"/>
            </a:endParaRPr>
          </a:p>
        </p:txBody>
      </p:sp>
      <p:cxnSp>
        <p:nvCxnSpPr>
          <p:cNvPr id="53" name="Straight Connector 52">
            <a:extLst>
              <a:ext uri="{FF2B5EF4-FFF2-40B4-BE49-F238E27FC236}">
                <a16:creationId xmlns:a16="http://schemas.microsoft.com/office/drawing/2014/main" id="{51D9D60A-73E4-DD87-625C-56FC86C98F97}"/>
              </a:ext>
            </a:extLst>
          </p:cNvPr>
          <p:cNvCxnSpPr/>
          <p:nvPr/>
        </p:nvCxnSpPr>
        <p:spPr>
          <a:xfrm>
            <a:off x="1643479" y="4655154"/>
            <a:ext cx="2887" cy="240238"/>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67" name="TextBox 19">
            <a:extLst>
              <a:ext uri="{FF2B5EF4-FFF2-40B4-BE49-F238E27FC236}">
                <a16:creationId xmlns:a16="http://schemas.microsoft.com/office/drawing/2014/main" id="{31B52AE0-9808-1658-6092-9D781DBF9895}"/>
              </a:ext>
            </a:extLst>
          </p:cNvPr>
          <p:cNvSpPr txBox="1"/>
          <p:nvPr/>
        </p:nvSpPr>
        <p:spPr bwMode="auto">
          <a:xfrm>
            <a:off x="4684184" y="4782871"/>
            <a:ext cx="9590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cs typeface="Arial" pitchFamily="34" charset="0"/>
              </a:rPr>
              <a:t>6/19</a:t>
            </a:r>
          </a:p>
          <a:p>
            <a:pPr defTabSz="914400" fontAlgn="base">
              <a:spcBef>
                <a:spcPct val="0"/>
              </a:spcBef>
              <a:spcAft>
                <a:spcPct val="0"/>
              </a:spcAft>
              <a:defRPr/>
            </a:pPr>
            <a:r>
              <a:rPr lang="en-US" sz="700">
                <a:latin typeface="+mn-lt"/>
                <a:cs typeface="Arial" pitchFamily="34" charset="0"/>
              </a:rPr>
              <a:t>Swiss National Bank cuts policy rate to 0%</a:t>
            </a:r>
          </a:p>
        </p:txBody>
      </p:sp>
      <p:cxnSp>
        <p:nvCxnSpPr>
          <p:cNvPr id="69" name="Straight Connector 68">
            <a:extLst>
              <a:ext uri="{FF2B5EF4-FFF2-40B4-BE49-F238E27FC236}">
                <a16:creationId xmlns:a16="http://schemas.microsoft.com/office/drawing/2014/main" id="{EE0D1061-CDCF-931E-1828-689EA121C88C}"/>
              </a:ext>
            </a:extLst>
          </p:cNvPr>
          <p:cNvCxnSpPr/>
          <p:nvPr/>
        </p:nvCxnSpPr>
        <p:spPr>
          <a:xfrm>
            <a:off x="4746974" y="4294017"/>
            <a:ext cx="114469" cy="498585"/>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72" name="TextBox 19">
            <a:extLst>
              <a:ext uri="{FF2B5EF4-FFF2-40B4-BE49-F238E27FC236}">
                <a16:creationId xmlns:a16="http://schemas.microsoft.com/office/drawing/2014/main" id="{B90A5EB3-9730-5CFE-C886-F80EF1ABAB4C}"/>
              </a:ext>
            </a:extLst>
          </p:cNvPr>
          <p:cNvSpPr txBox="1"/>
          <p:nvPr/>
        </p:nvSpPr>
        <p:spPr bwMode="auto">
          <a:xfrm>
            <a:off x="4877553" y="3178034"/>
            <a:ext cx="120574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cs typeface="Arial" pitchFamily="34" charset="0"/>
              </a:rPr>
              <a:t>7/4</a:t>
            </a:r>
          </a:p>
          <a:p>
            <a:pPr defTabSz="914400" fontAlgn="base">
              <a:spcBef>
                <a:spcPct val="0"/>
              </a:spcBef>
              <a:spcAft>
                <a:spcPct val="0"/>
              </a:spcAft>
              <a:defRPr/>
            </a:pPr>
            <a:r>
              <a:rPr lang="en-US" sz="700">
                <a:cs typeface="Arial" pitchFamily="34" charset="0"/>
              </a:rPr>
              <a:t>Trump signs ‘One Big Beautiful Bill’ into law</a:t>
            </a:r>
          </a:p>
        </p:txBody>
      </p:sp>
      <p:sp>
        <p:nvSpPr>
          <p:cNvPr id="73" name="TextBox 36">
            <a:extLst>
              <a:ext uri="{FF2B5EF4-FFF2-40B4-BE49-F238E27FC236}">
                <a16:creationId xmlns:a16="http://schemas.microsoft.com/office/drawing/2014/main" id="{0B3960FC-3879-06FD-67B1-A75A9D86E8F3}"/>
              </a:ext>
            </a:extLst>
          </p:cNvPr>
          <p:cNvSpPr txBox="1"/>
          <p:nvPr/>
        </p:nvSpPr>
        <p:spPr bwMode="auto">
          <a:xfrm>
            <a:off x="6002835" y="2423884"/>
            <a:ext cx="99250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cs typeface="Arial" pitchFamily="34" charset="0"/>
              </a:rPr>
              <a:t>9/5</a:t>
            </a:r>
          </a:p>
          <a:p>
            <a:pPr lvl="0" defTabSz="914400" fontAlgn="base">
              <a:spcBef>
                <a:spcPct val="0"/>
              </a:spcBef>
              <a:spcAft>
                <a:spcPct val="0"/>
              </a:spcAft>
              <a:defRPr/>
            </a:pPr>
            <a:r>
              <a:rPr lang="en-US" sz="700">
                <a:cs typeface="Arial" pitchFamily="34" charset="0"/>
              </a:rPr>
              <a:t>US unemployment rate announcement indicates slowdown in labor market</a:t>
            </a:r>
          </a:p>
          <a:p>
            <a:pPr marL="0" marR="0" lvl="0" indent="0" algn="l" defTabSz="914400" rtl="0" eaLnBrk="1" fontAlgn="base" latinLnBrk="0" hangingPunct="1">
              <a:lnSpc>
                <a:spcPct val="100000"/>
              </a:lnSpc>
              <a:spcBef>
                <a:spcPct val="0"/>
              </a:spcBef>
              <a:spcAft>
                <a:spcPct val="0"/>
              </a:spcAft>
              <a:buClrTx/>
              <a:buSzTx/>
              <a:buFontTx/>
              <a:buNone/>
              <a:defRPr/>
            </a:pPr>
            <a:endParaRPr lang="en-US" sz="700">
              <a:cs typeface="Arial" pitchFamily="34" charset="0"/>
            </a:endParaRPr>
          </a:p>
        </p:txBody>
      </p:sp>
      <p:cxnSp>
        <p:nvCxnSpPr>
          <p:cNvPr id="75" name="Straight Connector 74">
            <a:extLst>
              <a:ext uri="{FF2B5EF4-FFF2-40B4-BE49-F238E27FC236}">
                <a16:creationId xmlns:a16="http://schemas.microsoft.com/office/drawing/2014/main" id="{E50C5E9D-9893-716E-6F7D-F357A6195ABE}"/>
              </a:ext>
            </a:extLst>
          </p:cNvPr>
          <p:cNvCxnSpPr/>
          <p:nvPr/>
        </p:nvCxnSpPr>
        <p:spPr>
          <a:xfrm>
            <a:off x="6405060" y="3053420"/>
            <a:ext cx="114055" cy="431229"/>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B35215F-A386-9D9E-DD7E-88A0811AE48F}"/>
              </a:ext>
            </a:extLst>
          </p:cNvPr>
          <p:cNvCxnSpPr/>
          <p:nvPr/>
        </p:nvCxnSpPr>
        <p:spPr>
          <a:xfrm>
            <a:off x="4851827" y="4280924"/>
            <a:ext cx="205948" cy="164225"/>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44397D1-5156-B1A9-3A0E-85E216EE81BA}"/>
              </a:ext>
            </a:extLst>
          </p:cNvPr>
          <p:cNvSpPr txBox="1"/>
          <p:nvPr/>
        </p:nvSpPr>
        <p:spPr bwMode="auto">
          <a:xfrm>
            <a:off x="7450620" y="3507941"/>
            <a:ext cx="8176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latin typeface="+mn-lt"/>
                <a:cs typeface="Arial" pitchFamily="34" charset="0"/>
              </a:rPr>
              <a:t>10/17</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Tariffs reach highest level since 1934</a:t>
            </a:r>
          </a:p>
        </p:txBody>
      </p:sp>
      <p:cxnSp>
        <p:nvCxnSpPr>
          <p:cNvPr id="22" name="Straight Connector 21">
            <a:extLst>
              <a:ext uri="{FF2B5EF4-FFF2-40B4-BE49-F238E27FC236}">
                <a16:creationId xmlns:a16="http://schemas.microsoft.com/office/drawing/2014/main" id="{4121A888-566C-8FE6-637B-2BA093315030}"/>
              </a:ext>
            </a:extLst>
          </p:cNvPr>
          <p:cNvCxnSpPr/>
          <p:nvPr/>
        </p:nvCxnSpPr>
        <p:spPr>
          <a:xfrm>
            <a:off x="7480900" y="3223180"/>
            <a:ext cx="117526" cy="190002"/>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811B15F-0C7F-36DB-F791-7E614EA3404B}"/>
              </a:ext>
            </a:extLst>
          </p:cNvPr>
          <p:cNvSpPr txBox="1"/>
          <p:nvPr/>
        </p:nvSpPr>
        <p:spPr bwMode="auto">
          <a:xfrm>
            <a:off x="7254947" y="1986535"/>
            <a:ext cx="1117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latin typeface="+mn-lt"/>
                <a:cs typeface="Arial" pitchFamily="34" charset="0"/>
              </a:rPr>
              <a:t>10/29</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Second consecutive Fed Rate cut by another 25 bps</a:t>
            </a:r>
          </a:p>
        </p:txBody>
      </p:sp>
      <p:sp>
        <p:nvSpPr>
          <p:cNvPr id="28" name="TextBox 27">
            <a:extLst>
              <a:ext uri="{FF2B5EF4-FFF2-40B4-BE49-F238E27FC236}">
                <a16:creationId xmlns:a16="http://schemas.microsoft.com/office/drawing/2014/main" id="{F07A413C-B0EE-C384-3251-5765ED5AA477}"/>
              </a:ext>
            </a:extLst>
          </p:cNvPr>
          <p:cNvSpPr txBox="1"/>
          <p:nvPr/>
        </p:nvSpPr>
        <p:spPr bwMode="auto">
          <a:xfrm>
            <a:off x="8126911" y="2237069"/>
            <a:ext cx="8176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latin typeface="+mn-lt"/>
                <a:cs typeface="Arial" pitchFamily="34" charset="0"/>
              </a:rPr>
              <a:t>11/12</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Longest US Government Shutdown ends</a:t>
            </a:r>
          </a:p>
        </p:txBody>
      </p:sp>
      <p:sp>
        <p:nvSpPr>
          <p:cNvPr id="30" name="TextBox 29">
            <a:extLst>
              <a:ext uri="{FF2B5EF4-FFF2-40B4-BE49-F238E27FC236}">
                <a16:creationId xmlns:a16="http://schemas.microsoft.com/office/drawing/2014/main" id="{1ADC834F-51DC-D89D-9E2B-45C83022C371}"/>
              </a:ext>
            </a:extLst>
          </p:cNvPr>
          <p:cNvSpPr txBox="1"/>
          <p:nvPr/>
        </p:nvSpPr>
        <p:spPr bwMode="auto">
          <a:xfrm>
            <a:off x="8509850" y="3380652"/>
            <a:ext cx="1053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defTabSz="914400" fontAlgn="base">
              <a:spcBef>
                <a:spcPct val="0"/>
              </a:spcBef>
              <a:spcAft>
                <a:spcPct val="0"/>
              </a:spcAft>
              <a:defRPr/>
            </a:pPr>
            <a:r>
              <a:rPr lang="en-US" sz="700" b="1">
                <a:solidFill>
                  <a:schemeClr val="accent3"/>
                </a:solidFill>
                <a:latin typeface="+mn-lt"/>
                <a:cs typeface="Arial" pitchFamily="34" charset="0"/>
              </a:rPr>
              <a:t>1</a:t>
            </a:r>
            <a:r>
              <a:rPr lang="en-US" sz="700" b="1">
                <a:solidFill>
                  <a:schemeClr val="accent3"/>
                </a:solidFill>
                <a:cs typeface="Arial" pitchFamily="34" charset="0"/>
              </a:rPr>
              <a:t>2</a:t>
            </a:r>
            <a:r>
              <a:rPr lang="en-US" sz="700" b="1">
                <a:solidFill>
                  <a:schemeClr val="accent3"/>
                </a:solidFill>
                <a:latin typeface="+mn-lt"/>
                <a:cs typeface="Arial" pitchFamily="34" charset="0"/>
              </a:rPr>
              <a:t>/9</a:t>
            </a:r>
          </a:p>
          <a:p>
            <a:pPr marL="0" marR="0" lvl="0" indent="0" algn="l" defTabSz="914400" rtl="0" eaLnBrk="1" fontAlgn="base" latinLnBrk="0" hangingPunct="1">
              <a:lnSpc>
                <a:spcPct val="100000"/>
              </a:lnSpc>
              <a:spcBef>
                <a:spcPct val="0"/>
              </a:spcBef>
              <a:spcAft>
                <a:spcPct val="0"/>
              </a:spcAft>
              <a:buClrTx/>
              <a:buSzTx/>
              <a:buFontTx/>
              <a:buNone/>
              <a:defRPr/>
            </a:pPr>
            <a:r>
              <a:rPr lang="en-US" sz="700">
                <a:latin typeface="+mn-lt"/>
                <a:cs typeface="Arial" pitchFamily="34" charset="0"/>
              </a:rPr>
              <a:t>Third consecutive Fed Rate cut by 25 bps</a:t>
            </a:r>
          </a:p>
        </p:txBody>
      </p:sp>
      <p:cxnSp>
        <p:nvCxnSpPr>
          <p:cNvPr id="34" name="Straight Connector 33">
            <a:extLst>
              <a:ext uri="{FF2B5EF4-FFF2-40B4-BE49-F238E27FC236}">
                <a16:creationId xmlns:a16="http://schemas.microsoft.com/office/drawing/2014/main" id="{6A51C56E-79AF-E59B-698B-256AECD097D0}"/>
              </a:ext>
            </a:extLst>
          </p:cNvPr>
          <p:cNvCxnSpPr/>
          <p:nvPr/>
        </p:nvCxnSpPr>
        <p:spPr>
          <a:xfrm flipH="1">
            <a:off x="8685814" y="2944742"/>
            <a:ext cx="0" cy="45720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7" name="TextBox 18">
            <a:extLst>
              <a:ext uri="{FF2B5EF4-FFF2-40B4-BE49-F238E27FC236}">
                <a16:creationId xmlns:a16="http://schemas.microsoft.com/office/drawing/2014/main" id="{2C8219F7-FDB6-CE9B-7439-B012D6E0CBF7}"/>
              </a:ext>
            </a:extLst>
          </p:cNvPr>
          <p:cNvSpPr txBox="1"/>
          <p:nvPr/>
        </p:nvSpPr>
        <p:spPr>
          <a:xfrm>
            <a:off x="971855" y="3072981"/>
            <a:ext cx="1112693" cy="738664"/>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2/10</a:t>
            </a:r>
            <a:br>
              <a:rPr lang="en-US" sz="700">
                <a:solidFill>
                  <a:schemeClr val="bg1"/>
                </a:solidFill>
                <a:cs typeface="Arial" pitchFamily="34" charset="0"/>
              </a:rPr>
            </a:br>
            <a:r>
              <a:rPr lang="en-US" sz="700">
                <a:cs typeface="Arial" pitchFamily="34" charset="0"/>
              </a:rPr>
              <a:t>US announces plan</a:t>
            </a:r>
            <a:br>
              <a:rPr lang="en-US" sz="700">
                <a:cs typeface="Arial" pitchFamily="34" charset="0"/>
              </a:rPr>
            </a:br>
            <a:r>
              <a:rPr lang="en-US" sz="700">
                <a:cs typeface="Arial" pitchFamily="34" charset="0"/>
              </a:rPr>
              <a:t>to hike steel and aluminum tariffs to 25% starting March 12</a:t>
            </a:r>
          </a:p>
          <a:p>
            <a:pPr defTabSz="914400"/>
            <a:endParaRPr lang="en-US" sz="700">
              <a:cs typeface="Arial" pitchFamily="34" charset="0"/>
            </a:endParaRPr>
          </a:p>
        </p:txBody>
      </p:sp>
      <p:cxnSp>
        <p:nvCxnSpPr>
          <p:cNvPr id="50" name="Straight Connector 49">
            <a:extLst>
              <a:ext uri="{FF2B5EF4-FFF2-40B4-BE49-F238E27FC236}">
                <a16:creationId xmlns:a16="http://schemas.microsoft.com/office/drawing/2014/main" id="{AD1E932A-80BA-6B56-7E33-A09714383293}"/>
              </a:ext>
            </a:extLst>
          </p:cNvPr>
          <p:cNvCxnSpPr/>
          <p:nvPr/>
        </p:nvCxnSpPr>
        <p:spPr>
          <a:xfrm>
            <a:off x="1687996" y="3692871"/>
            <a:ext cx="121221" cy="789088"/>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A6DA74D9-59CB-D78F-6119-C9CF0AA9902C}"/>
              </a:ext>
            </a:extLst>
          </p:cNvPr>
          <p:cNvSpPr txBox="1"/>
          <p:nvPr/>
        </p:nvSpPr>
        <p:spPr bwMode="auto">
          <a:xfrm>
            <a:off x="3365200" y="5672094"/>
            <a:ext cx="167065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en-US" sz="700" b="1">
                <a:solidFill>
                  <a:schemeClr val="accent3"/>
                </a:solidFill>
                <a:latin typeface="+mn-lt"/>
                <a:cs typeface="Arial" pitchFamily="34" charset="0"/>
              </a:rPr>
              <a:t>4/8</a:t>
            </a:r>
            <a:br>
              <a:rPr lang="en-US" sz="700">
                <a:latin typeface="+mn-lt"/>
                <a:cs typeface="Arial" pitchFamily="34" charset="0"/>
              </a:rPr>
            </a:br>
            <a:r>
              <a:rPr lang="en-US" sz="700">
                <a:latin typeface="+mn-lt"/>
                <a:cs typeface="Arial" pitchFamily="34" charset="0"/>
              </a:rPr>
              <a:t>Trump pauses tariffs on all countries except China for 90 days</a:t>
            </a:r>
          </a:p>
        </p:txBody>
      </p:sp>
      <p:cxnSp>
        <p:nvCxnSpPr>
          <p:cNvPr id="94" name="Straight Connector 93">
            <a:extLst>
              <a:ext uri="{FF2B5EF4-FFF2-40B4-BE49-F238E27FC236}">
                <a16:creationId xmlns:a16="http://schemas.microsoft.com/office/drawing/2014/main" id="{4D5CB307-D703-2D06-22C9-F39C81025D3C}"/>
              </a:ext>
            </a:extLst>
          </p:cNvPr>
          <p:cNvCxnSpPr/>
          <p:nvPr/>
        </p:nvCxnSpPr>
        <p:spPr>
          <a:xfrm>
            <a:off x="3120547" y="5864225"/>
            <a:ext cx="274320" cy="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00" name="TextBox 18">
            <a:extLst>
              <a:ext uri="{FF2B5EF4-FFF2-40B4-BE49-F238E27FC236}">
                <a16:creationId xmlns:a16="http://schemas.microsoft.com/office/drawing/2014/main" id="{3876C7C9-4788-F544-8F0B-301CFD4EE05B}"/>
              </a:ext>
            </a:extLst>
          </p:cNvPr>
          <p:cNvSpPr txBox="1"/>
          <p:nvPr/>
        </p:nvSpPr>
        <p:spPr>
          <a:xfrm>
            <a:off x="2296980" y="5163661"/>
            <a:ext cx="700358" cy="738664"/>
          </a:xfrm>
          <a:prstGeom prst="rect">
            <a:avLst/>
          </a:prstGeom>
          <a:noFill/>
        </p:spPr>
        <p:txBody>
          <a:bodyPr wrap="square">
            <a:spAutoFit/>
          </a:bodyPr>
          <a:lstStyle>
            <a:defPPr>
              <a:defRPr lang="en-US"/>
            </a:defPPr>
            <a:lvl1pPr marL="0" indent="0" algn="l" defTabSz="1018824" rtl="0" eaLnBrk="1" latinLnBrk="0" hangingPunct="1">
              <a:defRPr sz="1100" kern="1200">
                <a:solidFill>
                  <a:schemeClr val="tx1"/>
                </a:solidFill>
                <a:latin typeface="+mn-lt"/>
                <a:ea typeface="+mn-ea"/>
                <a:cs typeface="+mn-cs"/>
              </a:defRPr>
            </a:lvl1pPr>
            <a:lvl2pPr marL="457200" indent="0" algn="l" defTabSz="1018824" rtl="0" eaLnBrk="1" latinLnBrk="0" hangingPunct="1">
              <a:defRPr sz="1100" kern="1200">
                <a:solidFill>
                  <a:schemeClr val="tx1"/>
                </a:solidFill>
                <a:latin typeface="+mn-lt"/>
                <a:ea typeface="+mn-ea"/>
                <a:cs typeface="+mn-cs"/>
              </a:defRPr>
            </a:lvl2pPr>
            <a:lvl3pPr marL="914400" indent="0" algn="l" defTabSz="1018824" rtl="0" eaLnBrk="1" latinLnBrk="0" hangingPunct="1">
              <a:defRPr sz="1100" kern="1200">
                <a:solidFill>
                  <a:schemeClr val="tx1"/>
                </a:solidFill>
                <a:latin typeface="+mn-lt"/>
                <a:ea typeface="+mn-ea"/>
                <a:cs typeface="+mn-cs"/>
              </a:defRPr>
            </a:lvl3pPr>
            <a:lvl4pPr marL="1371600" indent="0" algn="l" defTabSz="1018824" rtl="0" eaLnBrk="1" latinLnBrk="0" hangingPunct="1">
              <a:defRPr sz="1100" kern="1200">
                <a:solidFill>
                  <a:schemeClr val="tx1"/>
                </a:solidFill>
                <a:latin typeface="+mn-lt"/>
                <a:ea typeface="+mn-ea"/>
                <a:cs typeface="+mn-cs"/>
              </a:defRPr>
            </a:lvl4pPr>
            <a:lvl5pPr marL="1828800" indent="0" algn="l" defTabSz="1018824" rtl="0" eaLnBrk="1" latinLnBrk="0" hangingPunct="1">
              <a:defRPr sz="1100" kern="1200">
                <a:solidFill>
                  <a:schemeClr val="tx1"/>
                </a:solidFill>
                <a:latin typeface="+mn-lt"/>
                <a:ea typeface="+mn-ea"/>
                <a:cs typeface="+mn-cs"/>
              </a:defRPr>
            </a:lvl5pPr>
            <a:lvl6pPr marL="2286000" indent="0" algn="l" defTabSz="1018824" rtl="0" eaLnBrk="1" latinLnBrk="0" hangingPunct="1">
              <a:defRPr sz="1100" kern="1200">
                <a:solidFill>
                  <a:schemeClr val="tx1"/>
                </a:solidFill>
                <a:latin typeface="+mn-lt"/>
                <a:ea typeface="+mn-ea"/>
                <a:cs typeface="+mn-cs"/>
              </a:defRPr>
            </a:lvl6pPr>
            <a:lvl7pPr marL="2743200" indent="0" algn="l" defTabSz="1018824" rtl="0" eaLnBrk="1" latinLnBrk="0" hangingPunct="1">
              <a:defRPr sz="1100" kern="1200">
                <a:solidFill>
                  <a:schemeClr val="tx1"/>
                </a:solidFill>
                <a:latin typeface="+mn-lt"/>
                <a:ea typeface="+mn-ea"/>
                <a:cs typeface="+mn-cs"/>
              </a:defRPr>
            </a:lvl7pPr>
            <a:lvl8pPr marL="3200400" indent="0" algn="l" defTabSz="1018824" rtl="0" eaLnBrk="1" latinLnBrk="0" hangingPunct="1">
              <a:defRPr sz="1100" kern="1200">
                <a:solidFill>
                  <a:schemeClr val="tx1"/>
                </a:solidFill>
                <a:latin typeface="+mn-lt"/>
                <a:ea typeface="+mn-ea"/>
                <a:cs typeface="+mn-cs"/>
              </a:defRPr>
            </a:lvl8pPr>
            <a:lvl9pPr marL="3657600" indent="0" algn="l" defTabSz="1018824" rtl="0" eaLnBrk="1" latinLnBrk="0" hangingPunct="1">
              <a:defRPr sz="1100" kern="1200">
                <a:solidFill>
                  <a:schemeClr val="tx1"/>
                </a:solidFill>
                <a:latin typeface="+mn-lt"/>
                <a:ea typeface="+mn-ea"/>
                <a:cs typeface="+mn-cs"/>
              </a:defRPr>
            </a:lvl9pPr>
          </a:lstStyle>
          <a:p>
            <a:pPr defTabSz="914400"/>
            <a:r>
              <a:rPr lang="en-US" sz="700" b="1">
                <a:solidFill>
                  <a:schemeClr val="accent3"/>
                </a:solidFill>
                <a:cs typeface="Arial" pitchFamily="34" charset="0"/>
              </a:rPr>
              <a:t>3/14</a:t>
            </a:r>
            <a:br>
              <a:rPr lang="en-US" sz="700">
                <a:solidFill>
                  <a:schemeClr val="bg1"/>
                </a:solidFill>
                <a:cs typeface="Arial" pitchFamily="34" charset="0"/>
              </a:rPr>
            </a:br>
            <a:r>
              <a:rPr lang="en-US" sz="700">
                <a:cs typeface="Arial" pitchFamily="34" charset="0"/>
              </a:rPr>
              <a:t>Mark Carney sworn in as Canada’s new Prime Minister</a:t>
            </a:r>
          </a:p>
        </p:txBody>
      </p:sp>
      <p:cxnSp>
        <p:nvCxnSpPr>
          <p:cNvPr id="101" name="Straight Connector 100">
            <a:extLst>
              <a:ext uri="{FF2B5EF4-FFF2-40B4-BE49-F238E27FC236}">
                <a16:creationId xmlns:a16="http://schemas.microsoft.com/office/drawing/2014/main" id="{745B0925-8B9C-A7B9-7905-228B920672F6}"/>
              </a:ext>
            </a:extLst>
          </p:cNvPr>
          <p:cNvCxnSpPr/>
          <p:nvPr/>
        </p:nvCxnSpPr>
        <p:spPr>
          <a:xfrm flipH="1">
            <a:off x="2528896" y="4916506"/>
            <a:ext cx="6589" cy="274854"/>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9E62E0D9-CD9D-11B9-EB04-0607BFFE2961}"/>
              </a:ext>
            </a:extLst>
          </p:cNvPr>
          <p:cNvCxnSpPr/>
          <p:nvPr/>
        </p:nvCxnSpPr>
        <p:spPr>
          <a:xfrm flipH="1">
            <a:off x="7749925" y="2532693"/>
            <a:ext cx="4143" cy="354859"/>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3F6DB90-C3EF-1B39-6945-C0C73B1E277F}"/>
              </a:ext>
            </a:extLst>
          </p:cNvPr>
          <p:cNvCxnSpPr/>
          <p:nvPr/>
        </p:nvCxnSpPr>
        <p:spPr>
          <a:xfrm flipH="1">
            <a:off x="8058577" y="2724480"/>
            <a:ext cx="139908" cy="233633"/>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48052F6-A3A0-BAE9-7C8B-7BB6DD5C2864}"/>
              </a:ext>
            </a:extLst>
          </p:cNvPr>
          <p:cNvCxnSpPr/>
          <p:nvPr/>
        </p:nvCxnSpPr>
        <p:spPr>
          <a:xfrm flipH="1">
            <a:off x="5090259" y="3569899"/>
            <a:ext cx="39465" cy="276432"/>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49550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B7D73-1543-03DE-5EEF-5B469ADF14A3}"/>
            </a:ext>
          </a:extLst>
        </p:cNvPr>
        <p:cNvGrpSpPr/>
        <p:nvPr/>
      </p:nvGrpSpPr>
      <p:grpSpPr>
        <a:xfrm>
          <a:off x="0" y="0"/>
          <a:ext cx="0" cy="0"/>
          <a:chOff x="0" y="0"/>
          <a:chExt cx="0" cy="0"/>
        </a:xfrm>
      </p:grpSpPr>
      <p:sp>
        <p:nvSpPr>
          <p:cNvPr id="6" name="AssetID" descr="svtx:content/slide/@id">
            <a:extLst>
              <a:ext uri="{FF2B5EF4-FFF2-40B4-BE49-F238E27FC236}">
                <a16:creationId xmlns:a16="http://schemas.microsoft.com/office/drawing/2014/main" id="{A73D4881-76A9-D1EE-AA5F-86700473A590}"/>
              </a:ext>
            </a:extLst>
          </p:cNvPr>
          <p:cNvSpPr>
            <a:spLocks noGrp="1" noRot="1" noMove="1" noResize="1" noEditPoints="1" noAdjustHandles="1" noChangeArrowheads="1" noChangeShapeType="1"/>
          </p:cNvSpPr>
          <p:nvPr>
            <p:ph type="body" sz="quarter" idx="20"/>
          </p:nvPr>
        </p:nvSpPr>
        <p:spPr/>
        <p:txBody>
          <a:bodyPr/>
          <a:lstStyle/>
          <a:p>
            <a:r>
              <a:rPr lang="de-DE" b="0" i="0" u="none"/>
              <a:t>286684</a:t>
            </a:r>
          </a:p>
        </p:txBody>
      </p:sp>
      <p:sp>
        <p:nvSpPr>
          <p:cNvPr id="2" name="Title 1">
            <a:extLst>
              <a:ext uri="{FF2B5EF4-FFF2-40B4-BE49-F238E27FC236}">
                <a16:creationId xmlns:a16="http://schemas.microsoft.com/office/drawing/2014/main" id="{A6E83088-1D8B-59F8-DE0B-0B134DE2111E}"/>
              </a:ext>
            </a:extLst>
          </p:cNvPr>
          <p:cNvSpPr>
            <a:spLocks noGrp="1"/>
          </p:cNvSpPr>
          <p:nvPr>
            <p:ph type="title"/>
          </p:nvPr>
        </p:nvSpPr>
        <p:spPr/>
        <p:txBody>
          <a:bodyPr/>
          <a:lstStyle/>
          <a:p>
            <a:r>
              <a:rPr lang="en-US"/>
              <a:t>Predictive or Reactive?</a:t>
            </a:r>
          </a:p>
        </p:txBody>
      </p:sp>
      <p:sp>
        <p:nvSpPr>
          <p:cNvPr id="3" name="Slide Number Placeholder 2">
            <a:extLst>
              <a:ext uri="{FF2B5EF4-FFF2-40B4-BE49-F238E27FC236}">
                <a16:creationId xmlns:a16="http://schemas.microsoft.com/office/drawing/2014/main" id="{CAD852C7-73ED-83DF-F283-78C7970AED64}"/>
              </a:ext>
            </a:extLst>
          </p:cNvPr>
          <p:cNvSpPr>
            <a:spLocks noGrp="1"/>
          </p:cNvSpPr>
          <p:nvPr>
            <p:ph type="sldNum" sz="quarter" idx="11"/>
          </p:nvPr>
        </p:nvSpPr>
        <p:spPr/>
        <p:txBody>
          <a:bodyPr/>
          <a:lstStyle/>
          <a:p>
            <a:pPr marL="0" marR="0" lvl="0" indent="0" algn="l" defTabSz="1018824" rtl="0" eaLnBrk="1" fontAlgn="auto"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ea typeface="Noto Sans CJK JP Regular"/>
                <a:cs typeface="Arial"/>
              </a:rPr>
              <a:pPr marL="0" marR="0" lvl="0" indent="0" algn="l" defTabSz="1018824" rtl="0" eaLnBrk="1" fontAlgn="auto" latinLnBrk="0" hangingPunct="1">
                <a:lnSpc>
                  <a:spcPct val="100000"/>
                </a:lnSpc>
                <a:spcBef>
                  <a:spcPct val="0"/>
                </a:spcBef>
                <a:spcAft>
                  <a:spcPct val="0"/>
                </a:spcAft>
                <a:buClrTx/>
                <a:buSzTx/>
                <a:buFontTx/>
                <a:buNone/>
                <a:defRPr/>
              </a:pPr>
              <a:t>7</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ea typeface="Noto Sans CJK JP Regular"/>
              <a:cs typeface="Arial"/>
            </a:endParaRPr>
          </a:p>
        </p:txBody>
      </p:sp>
      <p:sp>
        <p:nvSpPr>
          <p:cNvPr id="4" name="Text Placeholder 3">
            <a:extLst>
              <a:ext uri="{FF2B5EF4-FFF2-40B4-BE49-F238E27FC236}">
                <a16:creationId xmlns:a16="http://schemas.microsoft.com/office/drawing/2014/main" id="{9F3C9119-E359-B23F-22F7-D873129D4E68}"/>
              </a:ext>
            </a:extLst>
          </p:cNvPr>
          <p:cNvSpPr>
            <a:spLocks noGrp="1"/>
          </p:cNvSpPr>
          <p:nvPr>
            <p:ph type="body" sz="quarter" idx="13"/>
          </p:nvPr>
        </p:nvSpPr>
        <p:spPr/>
        <p:txBody>
          <a:bodyPr/>
          <a:lstStyle/>
          <a:p>
            <a:r>
              <a:rPr lang="en-US"/>
              <a:t>S&amp;P 500 Index (price return) cumulative year-to-date return, as of December 31, 2025</a:t>
            </a:r>
          </a:p>
        </p:txBody>
      </p:sp>
      <p:sp>
        <p:nvSpPr>
          <p:cNvPr id="5" name="Text Placeholder 4">
            <a:extLst>
              <a:ext uri="{FF2B5EF4-FFF2-40B4-BE49-F238E27FC236}">
                <a16:creationId xmlns:a16="http://schemas.microsoft.com/office/drawing/2014/main" id="{F58420AD-DB94-E25A-517C-B5582BB255CD}"/>
              </a:ext>
            </a:extLst>
          </p:cNvPr>
          <p:cNvSpPr>
            <a:spLocks noGrp="1"/>
          </p:cNvSpPr>
          <p:nvPr>
            <p:ph type="body" sz="quarter" idx="15"/>
          </p:nvPr>
        </p:nvSpPr>
        <p:spPr>
          <a:xfrm>
            <a:off x="373380" y="5961600"/>
            <a:ext cx="9221809" cy="1409535"/>
          </a:xfrm>
        </p:spPr>
        <p:txBody>
          <a:bodyPr numCol="2" spcCol="228600"/>
          <a:lstStyle/>
          <a:p>
            <a:r>
              <a:rPr lang="en-US" sz="1000" b="1"/>
              <a:t>Past performance is no guarantee of future results</a:t>
            </a:r>
            <a:r>
              <a:rPr lang="en-US" sz="1000"/>
              <a:t>. </a:t>
            </a:r>
          </a:p>
          <a:p>
            <a:pPr marL="0" marR="0" lvl="0" indent="0" algn="l" defTabSz="1018824" rtl="0" eaLnBrk="1" fontAlgn="auto" latinLnBrk="0" hangingPunct="1">
              <a:lnSpc>
                <a:spcPct val="95000"/>
              </a:lnSpc>
              <a:spcBef>
                <a:spcPct val="0"/>
              </a:spcBef>
              <a:spcAft>
                <a:spcPct val="0"/>
              </a:spcAft>
              <a:buClrTx/>
              <a:buSzTx/>
              <a:buFont typeface="Arial" pitchFamily="34" charset="0"/>
              <a:buNone/>
              <a:defRPr/>
            </a:pP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In USD. US Stocks represented by the S&amp;P 500 Index. Median Analyst Forecast for the End of Year 2025 Source: Bloomberg, using the “Strategists’ S&amp;P 500 Index Estimates for Year-End 2025”. Analyst predictions take place mid way through each month and predict the end price of the S&amp;P 500 index at the end of 2025. Forecasts were not reported in January. Analyst forecasts and returns are price returns. There were 19 predictions on December 11, 2024, 22 on February 19, 2025, 21 on March 19, 2025, 21 on April 17, 2025, 21 on May 16, 2025, 20 on June 18, 2025, 1</a:t>
            </a:r>
            <a:r>
              <a:rPr lang="en-US">
                <a:solidFill>
                  <a:srgbClr val="000000">
                    <a:lumMod val="75000"/>
                    <a:lumOff val="25000"/>
                  </a:srgbClr>
                </a:solidFill>
              </a:rPr>
              <a:t>9</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on July 16, 2025, 18 on August 19, 2025, 1</a:t>
            </a:r>
            <a:r>
              <a:rPr lang="en-US">
                <a:solidFill>
                  <a:srgbClr val="000000">
                    <a:lumMod val="75000"/>
                    <a:lumOff val="25000"/>
                  </a:srgbClr>
                </a:solidFill>
              </a:rPr>
              <a:t>9</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on September 16, 2025, and 19 on October 17,2025. Price return represents the change in price of an investment and does not include dividends and other earnings. Indices are not available for direct investment; therefore, their performance does not reflect the expenses associated with the management of an actual portfolio. S&amp;P data © 2026 S&amp;P Dow Jones Indices LLC, a division of S&amp;P Global. All</a:t>
            </a:r>
            <a:b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b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rights reserved.</a:t>
            </a:r>
          </a:p>
          <a:p>
            <a:pPr marL="91440" indent="-91440">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Oppenheimer Asset Management</a:t>
            </a:r>
            <a:r>
              <a:rPr lang="en-US">
                <a:solidFill>
                  <a:srgbClr val="000000">
                    <a:lumMod val="75000"/>
                    <a:lumOff val="25000"/>
                  </a:srgbClr>
                </a:solidFill>
              </a:rPr>
              <a:t>, “12/09/2024 Market Strategy”</a:t>
            </a: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Oppenheimer, December 9, 2024</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Business Insider, “Here's a Complete Rundown of Wall Street's 2025 Stock Market Predictions”</a:t>
            </a:r>
            <a:r>
              <a:rPr lang="en-US">
                <a:solidFill>
                  <a:srgbClr val="000000">
                    <a:lumMod val="75000"/>
                    <a:lumOff val="25000"/>
                  </a:srgbClr>
                </a:solidFill>
              </a:rPr>
              <a:t>, </a:t>
            </a: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December 13, 2024</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J.P. Morgan Global Economic Research, ‘There will be blood’, JPMorgan, April 3, 2025</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CNBC, “CEOs think the U.S. is ‘probably in a recession right now,’ says BlackRock’s Larry Fink”, April 7, 2025 </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Goldman Sachs Research, “Moving to a Recession Baseline”, Goldman Sachs, April 9, 2025</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Fidelity Viewpoints, “What’s next for stocks”</a:t>
            </a:r>
            <a:r>
              <a:rPr lang="en-US">
                <a:solidFill>
                  <a:srgbClr val="000000">
                    <a:lumMod val="75000"/>
                    <a:lumOff val="25000"/>
                  </a:srgbClr>
                </a:solidFill>
              </a:rPr>
              <a:t>, </a:t>
            </a: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Fidelity, June 4, 2025</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Barclays Private Bank, “Reality check” and “Shaken but not stirred”, Barclays, June 9, 2025</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J.P. Morgan Research, “Mid-year market outlook 2025: A broad spectrum of potential outcomes”, J.P. Morgan, July 1, 2025</a:t>
            </a:r>
          </a:p>
          <a:p>
            <a:pPr marL="91440" marR="0" lvl="0" indent="-91440" algn="l" defTabSz="1018824" rtl="0" eaLnBrk="1" fontAlgn="auto" latinLnBrk="0" hangingPunct="1">
              <a:lnSpc>
                <a:spcPct val="95000"/>
              </a:lnSpc>
              <a:spcBef>
                <a:spcPct val="0"/>
              </a:spcBef>
              <a:spcAft>
                <a:spcPct val="0"/>
              </a:spcAft>
              <a:buClrTx/>
              <a:buSzTx/>
              <a:buFont typeface="Arial" pitchFamily="34" charset="0"/>
              <a:buAutoNum type="arabicPeriod"/>
              <a:defRPr/>
            </a:pPr>
            <a:r>
              <a:rPr kumimoji="0" lang="en-US"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Bloomberg did not report analyst forecasts in January, November, and December of 2025. </a:t>
            </a:r>
          </a:p>
        </p:txBody>
      </p:sp>
      <p:sp>
        <p:nvSpPr>
          <p:cNvPr id="27" name="TextBox 26">
            <a:extLst>
              <a:ext uri="{FF2B5EF4-FFF2-40B4-BE49-F238E27FC236}">
                <a16:creationId xmlns:a16="http://schemas.microsoft.com/office/drawing/2014/main" id="{D63C9397-2FDE-3AFD-8345-2C474460D885}"/>
              </a:ext>
            </a:extLst>
          </p:cNvPr>
          <p:cNvSpPr txBox="1"/>
          <p:nvPr/>
        </p:nvSpPr>
        <p:spPr bwMode="auto">
          <a:xfrm>
            <a:off x="7146389" y="1699081"/>
            <a:ext cx="245891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r" defTabSz="1018824" rtl="0" eaLnBrk="1" fontAlgn="auto"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schemeClr val="tx1">
                    <a:lumMod val="65000"/>
                    <a:lumOff val="35000"/>
                  </a:schemeClr>
                </a:solidFill>
                <a:effectLst/>
                <a:uLnTx/>
                <a:uFillTx/>
                <a:latin typeface="Avenir LT 55 Roman"/>
                <a:cs typeface="+mn-cs"/>
              </a:rPr>
              <a:t>Actual S&amp;P 500 Index Cumulative Price Return </a:t>
            </a:r>
          </a:p>
        </p:txBody>
      </p:sp>
      <p:grpSp>
        <p:nvGrpSpPr>
          <p:cNvPr id="29" name="Group 28">
            <a:extLst>
              <a:ext uri="{FF2B5EF4-FFF2-40B4-BE49-F238E27FC236}">
                <a16:creationId xmlns:a16="http://schemas.microsoft.com/office/drawing/2014/main" id="{1C5A0E21-D86D-07C8-A3F1-87DE8434E011}"/>
              </a:ext>
            </a:extLst>
          </p:cNvPr>
          <p:cNvGrpSpPr/>
          <p:nvPr/>
        </p:nvGrpSpPr>
        <p:grpSpPr>
          <a:xfrm>
            <a:off x="4728738" y="1699081"/>
            <a:ext cx="2298462" cy="215444"/>
            <a:chOff x="485502" y="1699081"/>
            <a:chExt cx="2298462" cy="215444"/>
          </a:xfrm>
        </p:grpSpPr>
        <p:sp>
          <p:nvSpPr>
            <p:cNvPr id="30" name="TextBox 29">
              <a:extLst>
                <a:ext uri="{FF2B5EF4-FFF2-40B4-BE49-F238E27FC236}">
                  <a16:creationId xmlns:a16="http://schemas.microsoft.com/office/drawing/2014/main" id="{A83B61FD-9A51-5C49-3178-DE031EE91D99}"/>
                </a:ext>
              </a:extLst>
            </p:cNvPr>
            <p:cNvSpPr txBox="1"/>
            <p:nvPr/>
          </p:nvSpPr>
          <p:spPr bwMode="auto">
            <a:xfrm>
              <a:off x="528473" y="1699081"/>
              <a:ext cx="225549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L="0" marR="0" lvl="0" indent="0" algn="l" defTabSz="1018824" rtl="0" eaLnBrk="1" fontAlgn="auto" latinLnBrk="0" hangingPunct="1">
                <a:lnSpc>
                  <a:spcPct val="100000"/>
                </a:lnSpc>
                <a:spcBef>
                  <a:spcPct val="0"/>
                </a:spcBef>
                <a:spcAft>
                  <a:spcPct val="0"/>
                </a:spcAft>
                <a:buClrTx/>
                <a:buSzTx/>
                <a:buFontTx/>
                <a:buNone/>
                <a:defRPr/>
              </a:pPr>
              <a:r>
                <a:rPr lang="en-US" sz="800">
                  <a:solidFill>
                    <a:schemeClr val="tx1">
                      <a:lumMod val="65000"/>
                      <a:lumOff val="35000"/>
                    </a:schemeClr>
                  </a:solidFill>
                  <a:latin typeface="Avenir LT 55 Roman"/>
                </a:rPr>
                <a:t>Median analyst forecast for end of year 2025</a:t>
              </a:r>
            </a:p>
          </p:txBody>
        </p:sp>
        <p:sp>
          <p:nvSpPr>
            <p:cNvPr id="31" name="Rectangle 30">
              <a:extLst>
                <a:ext uri="{FF2B5EF4-FFF2-40B4-BE49-F238E27FC236}">
                  <a16:creationId xmlns:a16="http://schemas.microsoft.com/office/drawing/2014/main" id="{B00E97E4-0737-77C6-3856-523045378B6B}"/>
                </a:ext>
              </a:extLst>
            </p:cNvPr>
            <p:cNvSpPr/>
            <p:nvPr/>
          </p:nvSpPr>
          <p:spPr>
            <a:xfrm>
              <a:off x="485502" y="1751095"/>
              <a:ext cx="91440" cy="91440"/>
            </a:xfrm>
            <a:prstGeom prst="rect">
              <a:avLst/>
            </a:prstGeom>
            <a:solidFill>
              <a:srgbClr val="1198A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defPPr>
                <a:defRPr lang="en-US"/>
              </a:defPPr>
              <a:lvl1pPr marL="0" algn="l" defTabSz="1018824" rtl="0" eaLnBrk="1" latinLnBrk="0" hangingPunct="1">
                <a:defRPr sz="2000" kern="1200">
                  <a:solidFill>
                    <a:srgbClr val="FFFFFF"/>
                  </a:solidFill>
                  <a:latin typeface="Avenir LT 55 Roman"/>
                  <a:ea typeface="+mn-ea"/>
                  <a:cs typeface="+mn-cs"/>
                </a:defRPr>
              </a:lvl1pPr>
              <a:lvl2pPr marL="509412" algn="l" defTabSz="1018824" rtl="0" eaLnBrk="1" latinLnBrk="0" hangingPunct="1">
                <a:defRPr sz="2000" kern="1200">
                  <a:solidFill>
                    <a:srgbClr val="FFFFFF"/>
                  </a:solidFill>
                  <a:latin typeface="Avenir LT 55 Roman"/>
                  <a:ea typeface="+mn-ea"/>
                  <a:cs typeface="+mn-cs"/>
                </a:defRPr>
              </a:lvl2pPr>
              <a:lvl3pPr marL="1018824" algn="l" defTabSz="1018824" rtl="0" eaLnBrk="1" latinLnBrk="0" hangingPunct="1">
                <a:defRPr sz="2000" kern="1200">
                  <a:solidFill>
                    <a:srgbClr val="FFFFFF"/>
                  </a:solidFill>
                  <a:latin typeface="Avenir LT 55 Roman"/>
                  <a:ea typeface="+mn-ea"/>
                  <a:cs typeface="+mn-cs"/>
                </a:defRPr>
              </a:lvl3pPr>
              <a:lvl4pPr marL="1528237" algn="l" defTabSz="1018824" rtl="0" eaLnBrk="1" latinLnBrk="0" hangingPunct="1">
                <a:defRPr sz="2000" kern="1200">
                  <a:solidFill>
                    <a:srgbClr val="FFFFFF"/>
                  </a:solidFill>
                  <a:latin typeface="Avenir LT 55 Roman"/>
                  <a:ea typeface="+mn-ea"/>
                  <a:cs typeface="+mn-cs"/>
                </a:defRPr>
              </a:lvl4pPr>
              <a:lvl5pPr marL="2037649" algn="l" defTabSz="1018824" rtl="0" eaLnBrk="1" latinLnBrk="0" hangingPunct="1">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algn="ctr"/>
              <a:endParaRPr lang="en-US" sz="1600">
                <a:solidFill>
                  <a:schemeClr val="bg1"/>
                </a:solidFill>
              </a:endParaRPr>
            </a:p>
          </p:txBody>
        </p:sp>
      </p:grpSp>
      <p:cxnSp>
        <p:nvCxnSpPr>
          <p:cNvPr id="32" name="Straight Connector 31">
            <a:extLst>
              <a:ext uri="{FF2B5EF4-FFF2-40B4-BE49-F238E27FC236}">
                <a16:creationId xmlns:a16="http://schemas.microsoft.com/office/drawing/2014/main" id="{6FC5A331-D754-975F-269E-D395D45050E0}"/>
              </a:ext>
            </a:extLst>
          </p:cNvPr>
          <p:cNvCxnSpPr/>
          <p:nvPr/>
        </p:nvCxnSpPr>
        <p:spPr>
          <a:xfrm flipH="1" flipV="1">
            <a:off x="7118253" y="1799603"/>
            <a:ext cx="211015" cy="895"/>
          </a:xfrm>
          <a:prstGeom prst="line">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A2CD674-9800-0B81-CBEC-3C027560635F}"/>
              </a:ext>
            </a:extLst>
          </p:cNvPr>
          <p:cNvSpPr txBox="1"/>
          <p:nvPr/>
        </p:nvSpPr>
        <p:spPr bwMode="auto">
          <a:xfrm>
            <a:off x="4826458" y="4966178"/>
            <a:ext cx="1847392" cy="869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6/9/25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“The belief in US exceptionalism has been flipped on its head this year…”</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7</a:t>
            </a:r>
          </a:p>
          <a:p>
            <a:pPr marL="45720" marR="0" lvl="0" indent="-457200" defTabSz="1018824" rtl="0" eaLnBrk="1" fontAlgn="auto" latinLnBrk="0" hangingPunct="1">
              <a:lnSpc>
                <a:spcPct val="100000"/>
              </a:lnSpc>
              <a:spcBef>
                <a:spcPts val="60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 “The outlook is incredibly uncertain.  A US recession is possible, but not necessarily probable.”</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7</a:t>
            </a:r>
          </a:p>
        </p:txBody>
      </p:sp>
      <p:sp>
        <p:nvSpPr>
          <p:cNvPr id="21" name="TextBox 20">
            <a:extLst>
              <a:ext uri="{FF2B5EF4-FFF2-40B4-BE49-F238E27FC236}">
                <a16:creationId xmlns:a16="http://schemas.microsoft.com/office/drawing/2014/main" id="{D656DE97-42DA-CE09-FA14-E2FCED9690C3}"/>
              </a:ext>
            </a:extLst>
          </p:cNvPr>
          <p:cNvSpPr txBox="1"/>
          <p:nvPr/>
        </p:nvSpPr>
        <p:spPr bwMode="auto">
          <a:xfrm>
            <a:off x="5494066" y="2034901"/>
            <a:ext cx="1837644" cy="7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7/1/25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“We went from thinking we</a:t>
            </a:r>
            <a:b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b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were in a possibly recessionary environment to thinking we’re </a:t>
            </a:r>
            <a:b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b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in a bit more of a stagflationary environment”</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8</a:t>
            </a:r>
          </a:p>
        </p:txBody>
      </p:sp>
      <p:sp>
        <p:nvSpPr>
          <p:cNvPr id="36" name="TextBox 35">
            <a:extLst>
              <a:ext uri="{FF2B5EF4-FFF2-40B4-BE49-F238E27FC236}">
                <a16:creationId xmlns:a16="http://schemas.microsoft.com/office/drawing/2014/main" id="{1C2FD419-F869-CD48-D9B0-8C5FB9663DCF}"/>
              </a:ext>
            </a:extLst>
          </p:cNvPr>
          <p:cNvSpPr txBox="1"/>
          <p:nvPr/>
        </p:nvSpPr>
        <p:spPr bwMode="auto">
          <a:xfrm>
            <a:off x="3437856" y="2037262"/>
            <a:ext cx="1445752"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4/3/25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“There will be blood”</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3</a:t>
            </a:r>
          </a:p>
          <a:p>
            <a:pPr marL="0" marR="0" lvl="0" indent="0" defTabSz="1018824" rtl="0" eaLnBrk="1" fontAlgn="auto" latinLnBrk="0" hangingPunct="1">
              <a:lnSpc>
                <a:spcPct val="100000"/>
              </a:lnSpc>
              <a:spcBef>
                <a:spcPct val="0"/>
              </a:spcBef>
              <a:spcAft>
                <a:spcPct val="0"/>
              </a:spcAft>
              <a:buClrTx/>
              <a:buSzTx/>
              <a:buFontTx/>
              <a:buNone/>
              <a:defRPr/>
            </a:pPr>
            <a:endParaRPr kumimoji="0" lang="en-US" sz="800" b="1" i="0" u="none" strike="noStrike" kern="1200" cap="none" spc="0" normalizeH="0" baseline="30000" noProof="0">
              <a:ln>
                <a:noFill/>
              </a:ln>
              <a:solidFill>
                <a:srgbClr val="000000"/>
              </a:solidFill>
              <a:effectLst/>
              <a:uLnTx/>
              <a:uFillTx/>
              <a:latin typeface="Avenir LT 55 Roman"/>
              <a:ea typeface="Aptos" panose="020B0004020202020204" pitchFamily="34" charset="0"/>
              <a:cs typeface="Aptos" panose="020B0004020202020204" pitchFamily="34" charset="0"/>
            </a:endParaRPr>
          </a:p>
        </p:txBody>
      </p:sp>
      <p:sp>
        <p:nvSpPr>
          <p:cNvPr id="37" name="TextBox 36">
            <a:extLst>
              <a:ext uri="{FF2B5EF4-FFF2-40B4-BE49-F238E27FC236}">
                <a16:creationId xmlns:a16="http://schemas.microsoft.com/office/drawing/2014/main" id="{84ED8B7C-8DA8-663C-C5D5-A3692E1DE854}"/>
              </a:ext>
            </a:extLst>
          </p:cNvPr>
          <p:cNvSpPr txBox="1"/>
          <p:nvPr/>
        </p:nvSpPr>
        <p:spPr bwMode="auto">
          <a:xfrm>
            <a:off x="3437855" y="2417987"/>
            <a:ext cx="1375445" cy="56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4/7/25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“Most CEOs I talk to would say we are probably in a recession right now”</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4</a:t>
            </a:r>
            <a:endParaRPr kumimoji="0" lang="en-US" sz="750" b="1"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endParaRPr>
          </a:p>
        </p:txBody>
      </p:sp>
      <p:sp>
        <p:nvSpPr>
          <p:cNvPr id="46" name="TextBox 45">
            <a:extLst>
              <a:ext uri="{FF2B5EF4-FFF2-40B4-BE49-F238E27FC236}">
                <a16:creationId xmlns:a16="http://schemas.microsoft.com/office/drawing/2014/main" id="{C9FFE893-A105-26E0-498E-EF71C3870BF4}"/>
              </a:ext>
            </a:extLst>
          </p:cNvPr>
          <p:cNvSpPr txBox="1"/>
          <p:nvPr/>
        </p:nvSpPr>
        <p:spPr bwMode="auto">
          <a:xfrm>
            <a:off x="3437856" y="3063031"/>
            <a:ext cx="13618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4/9/25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“Move to a</a:t>
            </a:r>
            <a:b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b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Recession Baseline”</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5</a:t>
            </a:r>
          </a:p>
        </p:txBody>
      </p:sp>
      <p:cxnSp>
        <p:nvCxnSpPr>
          <p:cNvPr id="9" name="Straight Connector 8">
            <a:extLst>
              <a:ext uri="{FF2B5EF4-FFF2-40B4-BE49-F238E27FC236}">
                <a16:creationId xmlns:a16="http://schemas.microsoft.com/office/drawing/2014/main" id="{5AACBDF3-E380-521B-C892-5FB8E64F6231}"/>
              </a:ext>
            </a:extLst>
          </p:cNvPr>
          <p:cNvCxnSpPr/>
          <p:nvPr/>
        </p:nvCxnSpPr>
        <p:spPr>
          <a:xfrm flipH="1">
            <a:off x="4826458" y="4334400"/>
            <a:ext cx="0" cy="14616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829BF1-7A44-F297-ACD3-82B523D1E37E}"/>
              </a:ext>
            </a:extLst>
          </p:cNvPr>
          <p:cNvCxnSpPr/>
          <p:nvPr/>
        </p:nvCxnSpPr>
        <p:spPr>
          <a:xfrm flipH="1">
            <a:off x="5493208" y="2089200"/>
            <a:ext cx="0" cy="109728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41C705-818E-12CE-FA77-F6EA1EA00E6E}"/>
              </a:ext>
            </a:extLst>
          </p:cNvPr>
          <p:cNvCxnSpPr/>
          <p:nvPr/>
        </p:nvCxnSpPr>
        <p:spPr>
          <a:xfrm flipH="1">
            <a:off x="3467558" y="2089200"/>
            <a:ext cx="0" cy="169164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8" name="Chart 7">
            <a:extLst>
              <a:ext uri="{FF2B5EF4-FFF2-40B4-BE49-F238E27FC236}">
                <a16:creationId xmlns:a16="http://schemas.microsoft.com/office/drawing/2014/main" id="{728ECA25-AD36-CC74-75E5-C1A358D378B1}"/>
              </a:ext>
            </a:extLst>
          </p:cNvPr>
          <p:cNvGraphicFramePr/>
          <p:nvPr/>
        </p:nvGraphicFramePr>
        <p:xfrm>
          <a:off x="386862" y="2239200"/>
          <a:ext cx="9176238" cy="36718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B18D983B-B8B7-BF66-1704-30235F8EB343}"/>
              </a:ext>
            </a:extLst>
          </p:cNvPr>
          <p:cNvGraphicFramePr/>
          <p:nvPr/>
        </p:nvGraphicFramePr>
        <p:xfrm>
          <a:off x="316523" y="2232000"/>
          <a:ext cx="9246577" cy="36720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Table 32">
            <a:extLst>
              <a:ext uri="{FF2B5EF4-FFF2-40B4-BE49-F238E27FC236}">
                <a16:creationId xmlns:a16="http://schemas.microsoft.com/office/drawing/2014/main" id="{885FA455-F34D-8A83-8030-C74A82663F1B}"/>
              </a:ext>
            </a:extLst>
          </p:cNvPr>
          <p:cNvGraphicFramePr>
            <a:graphicFrameLocks noGrp="1"/>
          </p:cNvGraphicFramePr>
          <p:nvPr/>
        </p:nvGraphicFramePr>
        <p:xfrm>
          <a:off x="457200" y="4090817"/>
          <a:ext cx="8743072" cy="335280"/>
        </p:xfrm>
        <a:graphic>
          <a:graphicData uri="http://schemas.openxmlformats.org/drawingml/2006/table">
            <a:tbl>
              <a:tblPr bandRow="1">
                <a:tableStyleId>{5C22544A-7EE6-4342-B048-85BDC9FD1C3A}</a:tableStyleId>
              </a:tblPr>
              <a:tblGrid>
                <a:gridCol w="672544">
                  <a:extLst>
                    <a:ext uri="{9D8B030D-6E8A-4147-A177-3AD203B41FA5}">
                      <a16:colId xmlns:a16="http://schemas.microsoft.com/office/drawing/2014/main" val="4124099725"/>
                    </a:ext>
                  </a:extLst>
                </a:gridCol>
                <a:gridCol w="672544">
                  <a:extLst>
                    <a:ext uri="{9D8B030D-6E8A-4147-A177-3AD203B41FA5}">
                      <a16:colId xmlns:a16="http://schemas.microsoft.com/office/drawing/2014/main" val="1440134503"/>
                    </a:ext>
                  </a:extLst>
                </a:gridCol>
                <a:gridCol w="672544">
                  <a:extLst>
                    <a:ext uri="{9D8B030D-6E8A-4147-A177-3AD203B41FA5}">
                      <a16:colId xmlns:a16="http://schemas.microsoft.com/office/drawing/2014/main" val="2865489974"/>
                    </a:ext>
                  </a:extLst>
                </a:gridCol>
                <a:gridCol w="672544">
                  <a:extLst>
                    <a:ext uri="{9D8B030D-6E8A-4147-A177-3AD203B41FA5}">
                      <a16:colId xmlns:a16="http://schemas.microsoft.com/office/drawing/2014/main" val="770599253"/>
                    </a:ext>
                  </a:extLst>
                </a:gridCol>
                <a:gridCol w="672544">
                  <a:extLst>
                    <a:ext uri="{9D8B030D-6E8A-4147-A177-3AD203B41FA5}">
                      <a16:colId xmlns:a16="http://schemas.microsoft.com/office/drawing/2014/main" val="2812183839"/>
                    </a:ext>
                  </a:extLst>
                </a:gridCol>
                <a:gridCol w="672544">
                  <a:extLst>
                    <a:ext uri="{9D8B030D-6E8A-4147-A177-3AD203B41FA5}">
                      <a16:colId xmlns:a16="http://schemas.microsoft.com/office/drawing/2014/main" val="3581312520"/>
                    </a:ext>
                  </a:extLst>
                </a:gridCol>
                <a:gridCol w="672544">
                  <a:extLst>
                    <a:ext uri="{9D8B030D-6E8A-4147-A177-3AD203B41FA5}">
                      <a16:colId xmlns:a16="http://schemas.microsoft.com/office/drawing/2014/main" val="51604685"/>
                    </a:ext>
                  </a:extLst>
                </a:gridCol>
                <a:gridCol w="672544">
                  <a:extLst>
                    <a:ext uri="{9D8B030D-6E8A-4147-A177-3AD203B41FA5}">
                      <a16:colId xmlns:a16="http://schemas.microsoft.com/office/drawing/2014/main" val="3569018854"/>
                    </a:ext>
                  </a:extLst>
                </a:gridCol>
                <a:gridCol w="672544">
                  <a:extLst>
                    <a:ext uri="{9D8B030D-6E8A-4147-A177-3AD203B41FA5}">
                      <a16:colId xmlns:a16="http://schemas.microsoft.com/office/drawing/2014/main" val="2838912024"/>
                    </a:ext>
                  </a:extLst>
                </a:gridCol>
                <a:gridCol w="672544">
                  <a:extLst>
                    <a:ext uri="{9D8B030D-6E8A-4147-A177-3AD203B41FA5}">
                      <a16:colId xmlns:a16="http://schemas.microsoft.com/office/drawing/2014/main" val="2984477234"/>
                    </a:ext>
                  </a:extLst>
                </a:gridCol>
                <a:gridCol w="672544">
                  <a:extLst>
                    <a:ext uri="{9D8B030D-6E8A-4147-A177-3AD203B41FA5}">
                      <a16:colId xmlns:a16="http://schemas.microsoft.com/office/drawing/2014/main" val="1832784765"/>
                    </a:ext>
                  </a:extLst>
                </a:gridCol>
                <a:gridCol w="672544">
                  <a:extLst>
                    <a:ext uri="{9D8B030D-6E8A-4147-A177-3AD203B41FA5}">
                      <a16:colId xmlns:a16="http://schemas.microsoft.com/office/drawing/2014/main" val="274673503"/>
                    </a:ext>
                  </a:extLst>
                </a:gridCol>
                <a:gridCol w="672544">
                  <a:extLst>
                    <a:ext uri="{9D8B030D-6E8A-4147-A177-3AD203B41FA5}">
                      <a16:colId xmlns:a16="http://schemas.microsoft.com/office/drawing/2014/main" val="2096592756"/>
                    </a:ext>
                  </a:extLst>
                </a:gridCol>
              </a:tblGrid>
              <a:tr h="320968">
                <a:tc>
                  <a:txBody>
                    <a:bodyPr/>
                    <a:lstStyle/>
                    <a:p>
                      <a:pPr algn="ctr"/>
                      <a:r>
                        <a:rPr lang="en-US" sz="800" b="0" kern="1200" baseline="0">
                          <a:solidFill>
                            <a:schemeClr val="tx1">
                              <a:lumMod val="75000"/>
                              <a:lumOff val="25000"/>
                            </a:schemeClr>
                          </a:solidFill>
                          <a:latin typeface="+mn-lt"/>
                          <a:ea typeface="+mn-ea"/>
                          <a:cs typeface="+mn-cs"/>
                        </a:rPr>
                        <a:t>Dec</a:t>
                      </a:r>
                      <a:br>
                        <a:rPr lang="en-US" sz="800" b="0" kern="1200" baseline="0">
                          <a:solidFill>
                            <a:schemeClr val="tx1">
                              <a:lumMod val="75000"/>
                              <a:lumOff val="25000"/>
                            </a:schemeClr>
                          </a:solidFill>
                          <a:latin typeface="+mn-lt"/>
                          <a:ea typeface="+mn-ea"/>
                          <a:cs typeface="+mn-cs"/>
                        </a:rPr>
                      </a:br>
                      <a:r>
                        <a:rPr lang="en-US" sz="800" b="0" kern="1200" baseline="0">
                          <a:solidFill>
                            <a:schemeClr val="tx1">
                              <a:lumMod val="75000"/>
                              <a:lumOff val="25000"/>
                            </a:schemeClr>
                          </a:solidFill>
                          <a:latin typeface="+mn-lt"/>
                          <a:ea typeface="+mn-ea"/>
                          <a:cs typeface="+mn-cs"/>
                        </a:rPr>
                        <a:t>2024</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Jan</a:t>
                      </a:r>
                      <a:r>
                        <a:rPr lang="en-US" sz="800" b="0" baseline="30000">
                          <a:solidFill>
                            <a:schemeClr val="tx1">
                              <a:lumMod val="75000"/>
                              <a:lumOff val="25000"/>
                            </a:schemeClr>
                          </a:solidFill>
                        </a:rPr>
                        <a:t>9</a:t>
                      </a:r>
                      <a:br>
                        <a:rPr lang="en-US" sz="800" b="0" baseline="30000">
                          <a:solidFill>
                            <a:schemeClr val="tx1">
                              <a:lumMod val="75000"/>
                              <a:lumOff val="25000"/>
                            </a:schemeClr>
                          </a:solidFill>
                        </a:rPr>
                      </a:br>
                      <a:r>
                        <a:rPr lang="en-US" sz="800" b="0" baseline="0">
                          <a:solidFill>
                            <a:schemeClr val="tx1">
                              <a:lumMod val="75000"/>
                              <a:lumOff val="25000"/>
                            </a:schemeClr>
                          </a:solidFill>
                        </a:rPr>
                        <a:t>2025</a:t>
                      </a:r>
                      <a:r>
                        <a:rPr lang="en-US" sz="800" b="0">
                          <a:solidFill>
                            <a:schemeClr val="tx1">
                              <a:lumMod val="75000"/>
                              <a:lumOff val="25000"/>
                            </a:schemeClr>
                          </a:solidFill>
                        </a:rPr>
                        <a:t> </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Feb</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March</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1">
                          <a:solidFill>
                            <a:schemeClr val="accent6">
                              <a:lumMod val="75000"/>
                            </a:schemeClr>
                          </a:solidFill>
                        </a:rPr>
                        <a:t>A</a:t>
                      </a:r>
                      <a:r>
                        <a:rPr lang="en-US" sz="800" b="0" kern="1200" baseline="0">
                          <a:solidFill>
                            <a:schemeClr val="tx1">
                              <a:lumMod val="75000"/>
                              <a:lumOff val="25000"/>
                            </a:schemeClr>
                          </a:solidFill>
                          <a:latin typeface="+mn-lt"/>
                          <a:ea typeface="+mn-ea"/>
                          <a:cs typeface="+mn-cs"/>
                        </a:rPr>
                        <a:t>p</a:t>
                      </a:r>
                      <a:r>
                        <a:rPr lang="en-US" sz="800" b="1">
                          <a:solidFill>
                            <a:schemeClr val="accent6">
                              <a:lumMod val="75000"/>
                            </a:schemeClr>
                          </a:solidFill>
                        </a:rPr>
                        <a:t>r</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May</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kern="1200" baseline="0">
                          <a:solidFill>
                            <a:schemeClr val="tx1">
                              <a:lumMod val="75000"/>
                              <a:lumOff val="25000"/>
                            </a:schemeClr>
                          </a:solidFill>
                          <a:latin typeface="+mn-lt"/>
                          <a:ea typeface="+mn-ea"/>
                          <a:cs typeface="+mn-cs"/>
                        </a:rPr>
                        <a:t>Jun</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kern="1200" baseline="0">
                          <a:solidFill>
                            <a:schemeClr val="tx1">
                              <a:lumMod val="75000"/>
                              <a:lumOff val="25000"/>
                            </a:schemeClr>
                          </a:solidFill>
                          <a:latin typeface="+mn-lt"/>
                          <a:ea typeface="+mn-ea"/>
                          <a:cs typeface="+mn-cs"/>
                        </a:rPr>
                        <a:t>Jul</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Aug</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Sept</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Oct</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Nov</a:t>
                      </a:r>
                      <a:r>
                        <a:rPr lang="en-US" sz="800" b="0" baseline="30000">
                          <a:solidFill>
                            <a:schemeClr val="tx1">
                              <a:lumMod val="75000"/>
                              <a:lumOff val="25000"/>
                            </a:schemeClr>
                          </a:solidFill>
                        </a:rPr>
                        <a:t>9</a:t>
                      </a:r>
                      <a:endParaRPr lang="en-US" sz="800" b="0">
                        <a:solidFill>
                          <a:schemeClr val="tx1">
                            <a:lumMod val="75000"/>
                            <a:lumOff val="25000"/>
                          </a:schemeClr>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b="0">
                          <a:solidFill>
                            <a:schemeClr val="tx1">
                              <a:lumMod val="75000"/>
                              <a:lumOff val="25000"/>
                            </a:schemeClr>
                          </a:solidFill>
                        </a:rPr>
                        <a:t>Dec</a:t>
                      </a:r>
                      <a:r>
                        <a:rPr lang="en-US" sz="800" b="0" baseline="30000">
                          <a:solidFill>
                            <a:schemeClr val="tx1">
                              <a:lumMod val="75000"/>
                              <a:lumOff val="25000"/>
                            </a:schemeClr>
                          </a:solidFill>
                        </a:rPr>
                        <a:t>9</a:t>
                      </a:r>
                      <a:endParaRPr lang="en-US" sz="800" b="0">
                        <a:solidFill>
                          <a:schemeClr val="tx1">
                            <a:lumMod val="75000"/>
                            <a:lumOff val="25000"/>
                          </a:schemeClr>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256278"/>
                  </a:ext>
                </a:extLst>
              </a:tr>
            </a:tbl>
          </a:graphicData>
        </a:graphic>
      </p:graphicFrame>
      <p:sp>
        <p:nvSpPr>
          <p:cNvPr id="35" name="TextBox 34">
            <a:extLst>
              <a:ext uri="{FF2B5EF4-FFF2-40B4-BE49-F238E27FC236}">
                <a16:creationId xmlns:a16="http://schemas.microsoft.com/office/drawing/2014/main" id="{14FB1410-40AF-D6E2-4CEE-0D8731824E9C}"/>
              </a:ext>
            </a:extLst>
          </p:cNvPr>
          <p:cNvSpPr txBox="1"/>
          <p:nvPr/>
        </p:nvSpPr>
        <p:spPr bwMode="auto">
          <a:xfrm>
            <a:off x="4826458" y="4422835"/>
            <a:ext cx="2037892"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6/4/25</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“The stock market might have already set upper and lower bounds for the year”</a:t>
            </a:r>
            <a:r>
              <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6</a:t>
            </a:r>
          </a:p>
        </p:txBody>
      </p:sp>
      <p:sp>
        <p:nvSpPr>
          <p:cNvPr id="47" name="TextBox 46">
            <a:extLst>
              <a:ext uri="{FF2B5EF4-FFF2-40B4-BE49-F238E27FC236}">
                <a16:creationId xmlns:a16="http://schemas.microsoft.com/office/drawing/2014/main" id="{00B928BF-EF74-DFA8-AB2F-C0E08C34171C}"/>
              </a:ext>
            </a:extLst>
          </p:cNvPr>
          <p:cNvSpPr txBox="1"/>
          <p:nvPr/>
        </p:nvSpPr>
        <p:spPr bwMode="auto">
          <a:xfrm>
            <a:off x="797260" y="5389371"/>
            <a:ext cx="1502652"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12/13/24</a:t>
            </a:r>
          </a:p>
          <a:p>
            <a:pPr marL="45720" marR="0" lvl="0" indent="-45720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“Wall Street expects the gains to continue in 2025”</a:t>
            </a:r>
            <a:r>
              <a:rPr lang="en-US" sz="750" baseline="30000">
                <a:solidFill>
                  <a:schemeClr val="tx1">
                    <a:lumMod val="75000"/>
                    <a:lumOff val="25000"/>
                  </a:schemeClr>
                </a:solidFill>
                <a:latin typeface="Avenir LT 55 Roman"/>
                <a:ea typeface="Aptos" panose="020B0004020202020204" pitchFamily="34" charset="0"/>
                <a:cs typeface="Aptos" panose="020B0004020202020204" pitchFamily="34" charset="0"/>
              </a:rPr>
              <a:t>2</a:t>
            </a:r>
            <a:endPar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endParaRPr>
          </a:p>
        </p:txBody>
      </p:sp>
      <p:sp>
        <p:nvSpPr>
          <p:cNvPr id="48" name="TextBox 47">
            <a:extLst>
              <a:ext uri="{FF2B5EF4-FFF2-40B4-BE49-F238E27FC236}">
                <a16:creationId xmlns:a16="http://schemas.microsoft.com/office/drawing/2014/main" id="{8FDFBF23-C63C-5B55-FD6A-F74E8EB8FB53}"/>
              </a:ext>
            </a:extLst>
          </p:cNvPr>
          <p:cNvSpPr txBox="1"/>
          <p:nvPr/>
        </p:nvSpPr>
        <p:spPr bwMode="auto">
          <a:xfrm>
            <a:off x="797260" y="4627189"/>
            <a:ext cx="150354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pPr marR="0" lvl="0" indent="57150" defTabSz="1018824" rtl="0" eaLnBrk="1" fontAlgn="auto" latinLnBrk="0" hangingPunct="1">
              <a:lnSpc>
                <a:spcPct val="100000"/>
              </a:lnSpc>
              <a:spcBef>
                <a:spcPct val="0"/>
              </a:spcBef>
              <a:spcAft>
                <a:spcPct val="0"/>
              </a:spcAft>
              <a:buClrTx/>
              <a:buSzTx/>
              <a:buFontTx/>
              <a:buNone/>
              <a:defRPr/>
            </a:pPr>
            <a:r>
              <a:rPr kumimoji="0" lang="en-US" sz="800" b="1" i="0" u="none" strike="noStrike" kern="1200" cap="none" spc="0" normalizeH="0" baseline="0" noProof="0">
                <a:ln>
                  <a:noFill/>
                </a:ln>
                <a:solidFill>
                  <a:schemeClr val="accent6">
                    <a:lumMod val="75000"/>
                  </a:schemeClr>
                </a:solidFill>
                <a:effectLst/>
                <a:uLnTx/>
                <a:uFillTx/>
                <a:latin typeface="Avenir LT 55 Roman"/>
                <a:ea typeface="Aptos" panose="020B0004020202020204" pitchFamily="34" charset="0"/>
                <a:cs typeface="Aptos" panose="020B0004020202020204" pitchFamily="34" charset="0"/>
              </a:rPr>
              <a:t>12/9/24</a:t>
            </a:r>
          </a:p>
          <a:p>
            <a:pPr marL="57150" marR="0" lvl="0" indent="-57150" defTabSz="1018824" rtl="0" eaLnBrk="1" fontAlgn="auto" latinLnBrk="0" hangingPunct="1">
              <a:lnSpc>
                <a:spcPct val="100000"/>
              </a:lnSpc>
              <a:spcBef>
                <a:spcPct val="0"/>
              </a:spcBef>
              <a:spcAft>
                <a:spcPct val="0"/>
              </a:spcAft>
              <a:buClrTx/>
              <a:buSzTx/>
              <a:buFontTx/>
              <a:buNone/>
              <a:defRPr/>
            </a:pPr>
            <a:r>
              <a:rPr kumimoji="0" lang="en-US" sz="750" b="0" i="0" u="none" strike="noStrike" kern="1200" cap="none" spc="0" normalizeH="0" baseline="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rPr>
              <a:t>“The current resilience of the [US] economy and the stock market appear poised to continue into next year”</a:t>
            </a:r>
            <a:r>
              <a:rPr lang="en-US" sz="750" baseline="30000">
                <a:solidFill>
                  <a:schemeClr val="tx1">
                    <a:lumMod val="75000"/>
                    <a:lumOff val="25000"/>
                  </a:schemeClr>
                </a:solidFill>
                <a:latin typeface="Avenir LT 55 Roman"/>
                <a:ea typeface="Aptos" panose="020B0004020202020204" pitchFamily="34" charset="0"/>
                <a:cs typeface="Aptos" panose="020B0004020202020204" pitchFamily="34" charset="0"/>
              </a:rPr>
              <a:t>1</a:t>
            </a:r>
            <a:endParaRPr kumimoji="0" lang="en-US" sz="750" b="0" i="0" u="none" strike="noStrike" kern="1200" cap="none" spc="0" normalizeH="0" baseline="30000" noProof="0">
              <a:ln>
                <a:noFill/>
              </a:ln>
              <a:solidFill>
                <a:schemeClr val="tx1">
                  <a:lumMod val="75000"/>
                  <a:lumOff val="25000"/>
                </a:schemeClr>
              </a:solidFill>
              <a:effectLst/>
              <a:uLnTx/>
              <a:uFillTx/>
              <a:latin typeface="Avenir LT 55 Roman"/>
              <a:ea typeface="Aptos" panose="020B0004020202020204" pitchFamily="34" charset="0"/>
              <a:cs typeface="Aptos" panose="020B0004020202020204" pitchFamily="34" charset="0"/>
            </a:endParaRPr>
          </a:p>
        </p:txBody>
      </p:sp>
      <p:cxnSp>
        <p:nvCxnSpPr>
          <p:cNvPr id="10" name="Straight Connector 9">
            <a:extLst>
              <a:ext uri="{FF2B5EF4-FFF2-40B4-BE49-F238E27FC236}">
                <a16:creationId xmlns:a16="http://schemas.microsoft.com/office/drawing/2014/main" id="{9FF8CBD9-7B6A-3D75-61F0-E4E38EB00C15}"/>
              </a:ext>
            </a:extLst>
          </p:cNvPr>
          <p:cNvCxnSpPr/>
          <p:nvPr/>
        </p:nvCxnSpPr>
        <p:spPr>
          <a:xfrm flipH="1">
            <a:off x="794208" y="4458150"/>
            <a:ext cx="0" cy="132588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190997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3F213-A5BD-1B26-5801-271DB8794722}"/>
            </a:ext>
          </a:extLst>
        </p:cNvPr>
        <p:cNvGrpSpPr/>
        <p:nvPr/>
      </p:nvGrpSpPr>
      <p:grpSpPr>
        <a:xfrm>
          <a:off x="0" y="0"/>
          <a:ext cx="0" cy="0"/>
          <a:chOff x="0" y="0"/>
          <a:chExt cx="0" cy="0"/>
        </a:xfrm>
      </p:grpSpPr>
      <p:sp>
        <p:nvSpPr>
          <p:cNvPr id="76" name="AssetID" descr="svtx:content/slide/@id">
            <a:extLst>
              <a:ext uri="{FF2B5EF4-FFF2-40B4-BE49-F238E27FC236}">
                <a16:creationId xmlns:a16="http://schemas.microsoft.com/office/drawing/2014/main" id="{949F07E7-27C1-0467-BDF8-183453270BAC}"/>
              </a:ext>
            </a:extLst>
          </p:cNvPr>
          <p:cNvSpPr>
            <a:spLocks noGrp="1" noRot="1" noMove="1" noResize="1" noEditPoints="1" noAdjustHandles="1" noChangeArrowheads="1" noChangeShapeType="1"/>
          </p:cNvSpPr>
          <p:nvPr>
            <p:ph type="body" sz="quarter" idx="20"/>
          </p:nvPr>
        </p:nvSpPr>
        <p:spPr>
          <a:xfrm>
            <a:off x="8216900" y="7334250"/>
            <a:ext cx="1841500" cy="228600"/>
          </a:xfrm>
        </p:spPr>
        <p:txBody>
          <a:bodyPr/>
          <a:lstStyle/>
          <a:p>
            <a:r>
              <a:rPr lang="en-US"/>
              <a:t>286685</a:t>
            </a:r>
          </a:p>
        </p:txBody>
      </p:sp>
      <p:sp>
        <p:nvSpPr>
          <p:cNvPr id="9" name="Rectangle 8">
            <a:extLst>
              <a:ext uri="{FF2B5EF4-FFF2-40B4-BE49-F238E27FC236}">
                <a16:creationId xmlns:a16="http://schemas.microsoft.com/office/drawing/2014/main" id="{8A432D75-0A20-21A5-EDA6-30F2DC704E67}"/>
              </a:ext>
            </a:extLst>
          </p:cNvPr>
          <p:cNvSpPr/>
          <p:nvPr/>
        </p:nvSpPr>
        <p:spPr>
          <a:xfrm>
            <a:off x="2861810" y="1914525"/>
            <a:ext cx="6701290" cy="4376985"/>
          </a:xfrm>
          <a:prstGeom prst="rect">
            <a:avLst/>
          </a:prstGeom>
          <a:solidFill>
            <a:schemeClr val="accent3">
              <a:lumMod val="60000"/>
              <a:lumOff val="40000"/>
              <a:alpha val="2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marL="0" algn="l" defTabSz="1018824" rtl="0" eaLnBrk="1" latinLnBrk="0" hangingPunct="1">
              <a:defRPr sz="2000" kern="1200">
                <a:solidFill>
                  <a:srgbClr val="FFFFFF"/>
                </a:solidFill>
                <a:latin typeface="Avenir LT 55 Roman"/>
                <a:ea typeface="+mn-ea"/>
                <a:cs typeface="+mn-cs"/>
              </a:defRPr>
            </a:lvl1pPr>
            <a:lvl2pPr marL="509412" algn="l" defTabSz="1018824" rtl="0" eaLnBrk="1" latinLnBrk="0" hangingPunct="1">
              <a:defRPr sz="2000" kern="1200">
                <a:solidFill>
                  <a:srgbClr val="FFFFFF"/>
                </a:solidFill>
                <a:latin typeface="Avenir LT 55 Roman"/>
                <a:ea typeface="+mn-ea"/>
                <a:cs typeface="+mn-cs"/>
              </a:defRPr>
            </a:lvl2pPr>
            <a:lvl3pPr marL="1018824" algn="l" defTabSz="1018824" rtl="0" eaLnBrk="1" latinLnBrk="0" hangingPunct="1">
              <a:defRPr sz="2000" kern="1200">
                <a:solidFill>
                  <a:srgbClr val="FFFFFF"/>
                </a:solidFill>
                <a:latin typeface="Avenir LT 55 Roman"/>
                <a:ea typeface="+mn-ea"/>
                <a:cs typeface="+mn-cs"/>
              </a:defRPr>
            </a:lvl3pPr>
            <a:lvl4pPr marL="1528237" algn="l" defTabSz="1018824" rtl="0" eaLnBrk="1" latinLnBrk="0" hangingPunct="1">
              <a:defRPr sz="2000" kern="1200">
                <a:solidFill>
                  <a:srgbClr val="FFFFFF"/>
                </a:solidFill>
                <a:latin typeface="Avenir LT 55 Roman"/>
                <a:ea typeface="+mn-ea"/>
                <a:cs typeface="+mn-cs"/>
              </a:defRPr>
            </a:lvl4pPr>
            <a:lvl5pPr marL="2037649" algn="l" defTabSz="1018824" rtl="0" eaLnBrk="1" latinLnBrk="0" hangingPunct="1">
              <a:defRPr sz="2000" kern="1200">
                <a:solidFill>
                  <a:srgbClr val="FFFFFF"/>
                </a:solidFill>
                <a:latin typeface="Avenir LT 55 Roman"/>
                <a:ea typeface="+mn-ea"/>
                <a:cs typeface="+mn-cs"/>
              </a:defRPr>
            </a:lvl5pPr>
            <a:lvl6pPr marL="2547061" algn="l" defTabSz="1018824" rtl="0" eaLnBrk="1" latinLnBrk="0" hangingPunct="1">
              <a:defRPr sz="2000" kern="1200">
                <a:solidFill>
                  <a:srgbClr val="FFFFFF"/>
                </a:solidFill>
                <a:latin typeface="Avenir LT 55 Roman"/>
                <a:ea typeface="+mn-ea"/>
                <a:cs typeface="+mn-cs"/>
              </a:defRPr>
            </a:lvl6pPr>
            <a:lvl7pPr marL="3056473" algn="l" defTabSz="1018824" rtl="0" eaLnBrk="1" latinLnBrk="0" hangingPunct="1">
              <a:defRPr sz="2000" kern="1200">
                <a:solidFill>
                  <a:srgbClr val="FFFFFF"/>
                </a:solidFill>
                <a:latin typeface="Avenir LT 55 Roman"/>
                <a:ea typeface="+mn-ea"/>
                <a:cs typeface="+mn-cs"/>
              </a:defRPr>
            </a:lvl7pPr>
            <a:lvl8pPr marL="3565886" algn="l" defTabSz="1018824" rtl="0" eaLnBrk="1" latinLnBrk="0" hangingPunct="1">
              <a:defRPr sz="2000" kern="1200">
                <a:solidFill>
                  <a:srgbClr val="FFFFFF"/>
                </a:solidFill>
                <a:latin typeface="Avenir LT 55 Roman"/>
                <a:ea typeface="+mn-ea"/>
                <a:cs typeface="+mn-cs"/>
              </a:defRPr>
            </a:lvl8pPr>
            <a:lvl9pPr marL="4075298" algn="l" defTabSz="1018824" rtl="0" eaLnBrk="1" latinLnBrk="0" hangingPunct="1">
              <a:defRPr sz="2000" kern="1200">
                <a:solidFill>
                  <a:srgbClr val="FFFFFF"/>
                </a:solidFill>
                <a:latin typeface="Avenir LT 55 Roman"/>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rgbClr val="FFFFFF"/>
              </a:solidFill>
              <a:effectLst/>
              <a:uLnTx/>
              <a:uFillTx/>
              <a:latin typeface="Avenir LT 55 Roman"/>
              <a:cs typeface="+mn-cs"/>
            </a:endParaRPr>
          </a:p>
        </p:txBody>
      </p:sp>
      <p:sp>
        <p:nvSpPr>
          <p:cNvPr id="2" name="Title 1">
            <a:extLst>
              <a:ext uri="{FF2B5EF4-FFF2-40B4-BE49-F238E27FC236}">
                <a16:creationId xmlns:a16="http://schemas.microsoft.com/office/drawing/2014/main" id="{78FEAB47-3836-91E8-147C-010C37009EA7}"/>
              </a:ext>
            </a:extLst>
          </p:cNvPr>
          <p:cNvSpPr>
            <a:spLocks noGrp="1"/>
          </p:cNvSpPr>
          <p:nvPr>
            <p:ph type="title"/>
          </p:nvPr>
        </p:nvSpPr>
        <p:spPr/>
        <p:txBody>
          <a:bodyPr/>
          <a:lstStyle/>
          <a:p>
            <a:r>
              <a:rPr lang="en-US"/>
              <a:t>Potential Opportunity Cost of Market Timing</a:t>
            </a:r>
          </a:p>
        </p:txBody>
      </p:sp>
      <p:sp>
        <p:nvSpPr>
          <p:cNvPr id="4" name="Text Placeholder 3">
            <a:extLst>
              <a:ext uri="{FF2B5EF4-FFF2-40B4-BE49-F238E27FC236}">
                <a16:creationId xmlns:a16="http://schemas.microsoft.com/office/drawing/2014/main" id="{3AEEE8ED-B3EE-5C3C-BFCA-372C2690D8C4}"/>
              </a:ext>
            </a:extLst>
          </p:cNvPr>
          <p:cNvSpPr>
            <a:spLocks noGrp="1"/>
          </p:cNvSpPr>
          <p:nvPr>
            <p:ph type="body" sz="quarter" idx="13"/>
          </p:nvPr>
        </p:nvSpPr>
        <p:spPr/>
        <p:txBody>
          <a:bodyPr/>
          <a:lstStyle/>
          <a:p>
            <a:r>
              <a:rPr lang="en-US"/>
              <a:t>Russell 3000 Index total return year-to-date as of December 31, 2025</a:t>
            </a:r>
          </a:p>
        </p:txBody>
      </p:sp>
      <p:sp>
        <p:nvSpPr>
          <p:cNvPr id="5" name="Text Placeholder 4">
            <a:extLst>
              <a:ext uri="{FF2B5EF4-FFF2-40B4-BE49-F238E27FC236}">
                <a16:creationId xmlns:a16="http://schemas.microsoft.com/office/drawing/2014/main" id="{7A54C736-065D-0416-B766-E7272829E626}"/>
              </a:ext>
            </a:extLst>
          </p:cNvPr>
          <p:cNvSpPr>
            <a:spLocks noGrp="1"/>
          </p:cNvSpPr>
          <p:nvPr>
            <p:ph type="body" sz="quarter" idx="15"/>
          </p:nvPr>
        </p:nvSpPr>
        <p:spPr>
          <a:xfrm>
            <a:off x="383455" y="7037898"/>
            <a:ext cx="9269363" cy="282437"/>
          </a:xfrm>
        </p:spPr>
        <p:txBody>
          <a:bodyPr/>
          <a:lstStyle/>
          <a:p>
            <a:pPr marR="0" lvl="0" algn="l" defTabSz="1018824" rtl="0" eaLnBrk="1" fontAlgn="auto" latinLnBrk="0" hangingPunct="1">
              <a:lnSpc>
                <a:spcPct val="95000"/>
              </a:lnSpc>
              <a:spcBef>
                <a:spcPct val="0"/>
              </a:spcBef>
              <a:spcAft>
                <a:spcPct val="0"/>
              </a:spcAft>
              <a:buClrTx/>
              <a:buSzTx/>
              <a:defRPr/>
            </a:pPr>
            <a:r>
              <a:rPr lang="en-US">
                <a:solidFill>
                  <a:srgbClr val="000000">
                    <a:lumMod val="75000"/>
                    <a:lumOff val="25000"/>
                  </a:srgbClr>
                </a:solidFill>
              </a:rPr>
              <a:t>1. Liberation Day market drop defined by the two consecutive trading days when Russell 3000 Index single day drawdowns were greater than 5%, April 3 and April 4, 2025. Liberation day was April 2, 2025. </a:t>
            </a:r>
          </a:p>
          <a:p>
            <a:pPr marR="0" lvl="0" algn="l" defTabSz="1018824" rtl="0" eaLnBrk="1" fontAlgn="auto" latinLnBrk="0" hangingPunct="1">
              <a:lnSpc>
                <a:spcPct val="95000"/>
              </a:lnSpc>
              <a:spcBef>
                <a:spcPct val="0"/>
              </a:spcBef>
              <a:spcAft>
                <a:spcPct val="0"/>
              </a:spcAft>
              <a:buClrTx/>
              <a:buSzTx/>
              <a:defRPr/>
            </a:pPr>
            <a:r>
              <a:rPr kumimoji="0" lang="en-US" sz="1000" b="1"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Past performance is no guarantee of future results. Indices are not available for direct investment; therefore, their performance does not reflect the expenses associated with the management of an actual portfolio.</a:t>
            </a:r>
            <a:r>
              <a:rPr kumimoji="0" lang="en-US" sz="800" b="1"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In USD. Data presented in the chart was designed with the benefit of hindsight, is hypothetical, and assumes reinvestment of income and no transaction costs or taxes. The chart is for illustrative purposes only and is not indicative of any investment. Performance for the week ending April 11, 2025 includes 5 business days; month ending May 2, 2025 includes </a:t>
            </a:r>
            <a:r>
              <a:rPr lang="en-US">
                <a:solidFill>
                  <a:srgbClr val="000000">
                    <a:lumMod val="75000"/>
                    <a:lumOff val="25000"/>
                  </a:srgbClr>
                </a:solidFill>
              </a:rPr>
              <a:t>19</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business days; 3 months ending July 3, 2025 includes 61 business days; and 6 months ending October </a:t>
            </a:r>
            <a:r>
              <a:rPr lang="en-US">
                <a:solidFill>
                  <a:srgbClr val="000000">
                    <a:lumMod val="75000"/>
                    <a:lumOff val="25000"/>
                  </a:srgbClr>
                </a:solidFill>
              </a:rPr>
              <a:t>3</a:t>
            </a:r>
            <a:r>
              <a:rPr kumimoji="0" lang="en-US" sz="800" b="0" i="0" u="none" strike="noStrike" kern="1200" cap="none" spc="0" normalizeH="0" baseline="0" noProof="0">
                <a:ln>
                  <a:noFill/>
                </a:ln>
                <a:solidFill>
                  <a:srgbClr val="000000">
                    <a:lumMod val="75000"/>
                    <a:lumOff val="25000"/>
                  </a:srgbClr>
                </a:solidFill>
                <a:effectLst/>
                <a:uLnTx/>
                <a:uFillTx/>
                <a:latin typeface="Arial Narrow" pitchFamily="34" charset="0"/>
                <a:cs typeface="+mn-cs"/>
              </a:rPr>
              <a:t>, 2025 includes 125 business days. The missed investment period examples assume that the hypothetical portfolio fully divested its holdings at the end of the day on April 4, 2025, held cash for the missed investment period, and reinvested the entire portfolio in the Russell 3000 Index at the end of the missed investment period. Frank Russell Company is the source and owner of the trademarks, service marks, and copyrights related to the Russell Indexes.</a:t>
            </a:r>
          </a:p>
        </p:txBody>
      </p:sp>
      <p:sp>
        <p:nvSpPr>
          <p:cNvPr id="3" name="Text Placeholder 7">
            <a:extLst>
              <a:ext uri="{FF2B5EF4-FFF2-40B4-BE49-F238E27FC236}">
                <a16:creationId xmlns:a16="http://schemas.microsoft.com/office/drawing/2014/main" id="{4F9FC205-DFE2-D716-3B94-8BD2E779CF8A}"/>
              </a:ext>
            </a:extLst>
          </p:cNvPr>
          <p:cNvSpPr txBox="1"/>
          <p:nvPr/>
        </p:nvSpPr>
        <p:spPr>
          <a:xfrm>
            <a:off x="-1960865" y="200968"/>
            <a:ext cx="1810139" cy="228600"/>
          </a:xfrm>
          <a:prstGeom prst="rect">
            <a:avLst/>
          </a:prstGeom>
        </p:spPr>
        <p:txBody>
          <a:bodyPr/>
          <a:lstStyle>
            <a:defPPr>
              <a:defRPr lang="en-US"/>
            </a:defPPr>
            <a:lvl1pPr marL="0" indent="0" algn="l" defTabSz="1018824" rtl="0" eaLnBrk="1" fontAlgn="base" latinLnBrk="0" hangingPunct="1">
              <a:lnSpc>
                <a:spcPct val="110000"/>
              </a:lnSpc>
              <a:spcBef>
                <a:spcPts val="600"/>
              </a:spcBef>
              <a:spcAft>
                <a:spcPct val="0"/>
              </a:spcAft>
              <a:buFont typeface="Arial" pitchFamily="34" charset="0"/>
              <a:buNone/>
              <a:defRPr sz="1800" kern="1200" baseline="0">
                <a:solidFill>
                  <a:schemeClr val="tx1"/>
                </a:solidFill>
                <a:latin typeface="Avenir LT 35 Light" panose="020B0303020000020003" pitchFamily="34" charset="0"/>
                <a:ea typeface="+mn-ea"/>
                <a:cs typeface="+mn-cs"/>
              </a:defRPr>
            </a:lvl1pPr>
            <a:lvl2pPr marL="18288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2pPr>
            <a:lvl3pPr marL="411480"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3pPr>
            <a:lvl4pPr marL="594360" indent="-182880" algn="l" defTabSz="1018824" rtl="0" eaLnBrk="1" fontAlgn="base" latinLnBrk="0" hangingPunct="1">
              <a:lnSpc>
                <a:spcPct val="110000"/>
              </a:lnSpc>
              <a:spcBef>
                <a:spcPts val="600"/>
              </a:spcBef>
              <a:spcAft>
                <a:spcPct val="0"/>
              </a:spcAft>
              <a:buFont typeface="Arial" pitchFamily="34" charset="0"/>
              <a:buChar char="•"/>
              <a:defRPr sz="1800" kern="1200" baseline="0">
                <a:solidFill>
                  <a:schemeClr val="tx1"/>
                </a:solidFill>
                <a:latin typeface="Avenir LT 35 Light" panose="020B0303020000020003" pitchFamily="34" charset="0"/>
                <a:ea typeface="+mn-ea"/>
                <a:cs typeface="+mn-cs"/>
              </a:defRPr>
            </a:lvl4pPr>
            <a:lvl5pPr marL="786384" indent="-182880" algn="l" defTabSz="1018824" rtl="0" eaLnBrk="1" fontAlgn="base" latinLnBrk="0" hangingPunct="1">
              <a:lnSpc>
                <a:spcPct val="110000"/>
              </a:lnSpc>
              <a:spcBef>
                <a:spcPts val="600"/>
              </a:spcBef>
              <a:spcAft>
                <a:spcPct val="0"/>
              </a:spcAft>
              <a:buFont typeface="Avenir LT 55 Roman" panose="020B0503020000020003" pitchFamily="34" charset="0"/>
              <a:buChar char="–"/>
              <a:defRPr sz="1800" kern="1200" baseline="0">
                <a:solidFill>
                  <a:schemeClr val="tx1"/>
                </a:solidFill>
                <a:latin typeface="Avenir LT 35 Light" panose="020B0303020000020003" pitchFamily="34" charset="0"/>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algn="r" defTabSz="1018824" rtl="0" eaLnBrk="1" fontAlgn="auto" latinLnBrk="0" hangingPunct="1">
              <a:lnSpc>
                <a:spcPct val="110000"/>
              </a:lnSpc>
              <a:spcBef>
                <a:spcPts val="600"/>
              </a:spcBef>
              <a:spcAft>
                <a:spcPct val="0"/>
              </a:spcAft>
              <a:buClrTx/>
              <a:buSzTx/>
              <a:buFont typeface="Arial" pitchFamily="34" charset="0"/>
              <a:buNone/>
              <a:defRPr/>
            </a:pPr>
            <a:endParaRPr kumimoji="0" lang="en-US" sz="700" b="0" i="0" u="none" strike="noStrike" kern="1200" cap="none" spc="0" normalizeH="0" baseline="0" noProof="0">
              <a:ln>
                <a:noFill/>
              </a:ln>
              <a:solidFill>
                <a:srgbClr val="000000"/>
              </a:solidFill>
              <a:effectLst/>
              <a:uLnTx/>
              <a:uFillTx/>
              <a:latin typeface="Avenir LT 35 Light" panose="020B0303020000020003" pitchFamily="34" charset="0"/>
              <a:cs typeface="+mn-cs"/>
            </a:endParaRPr>
          </a:p>
        </p:txBody>
      </p:sp>
      <p:sp>
        <p:nvSpPr>
          <p:cNvPr id="77" name="Slide Number Placeholder 2">
            <a:extLst>
              <a:ext uri="{FF2B5EF4-FFF2-40B4-BE49-F238E27FC236}">
                <a16:creationId xmlns:a16="http://schemas.microsoft.com/office/drawing/2014/main" id="{4A04A4EA-CDC3-A27B-81D2-6CDCF7F7F971}"/>
              </a:ext>
            </a:extLst>
          </p:cNvPr>
          <p:cNvSpPr>
            <a:spLocks noGrp="1"/>
          </p:cNvSpPr>
          <p:nvPr>
            <p:ph type="sldNum" sz="quarter" idx="11"/>
          </p:nvPr>
        </p:nvSpPr>
        <p:spPr>
          <a:xfrm>
            <a:off x="9582925" y="7037899"/>
            <a:ext cx="493776" cy="30251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2034FC25-B418-4D16-BAD8-8F5CA44C04B9}" type="slidenum">
              <a:rPr kumimoji="0" lang="en-US" sz="1000" b="0" i="0" u="none" strike="noStrike" kern="1200" cap="none" spc="0" normalizeH="0" baseline="0" noProof="0" smtClean="0">
                <a:ln>
                  <a:noFill/>
                </a:ln>
                <a:solidFill>
                  <a:srgbClr val="000000">
                    <a:lumMod val="65000"/>
                    <a:lumOff val="35000"/>
                  </a:srgbClr>
                </a:solidFill>
                <a:effectLst/>
                <a:uLnTx/>
                <a:uFillTx/>
                <a:latin typeface="Avenir LT 55 Roman" panose="020B0503020000020003" pitchFamily="34" charset="0"/>
                <a:cs typeface="Arial"/>
              </a:rPr>
              <a:pPr marL="0" marR="0" lvl="0" indent="0" algn="l" defTabSz="914400" rtl="0" eaLnBrk="1" fontAlgn="base" latinLnBrk="0" hangingPunct="1">
                <a:lnSpc>
                  <a:spcPct val="100000"/>
                </a:lnSpc>
                <a:spcBef>
                  <a:spcPct val="0"/>
                </a:spcBef>
                <a:spcAft>
                  <a:spcPct val="0"/>
                </a:spcAft>
                <a:buClrTx/>
                <a:buSzTx/>
                <a:buFontTx/>
                <a:buNone/>
                <a:defRPr/>
              </a:pPr>
              <a:t>8</a:t>
            </a:fld>
            <a:endParaRPr kumimoji="0" lang="en-US" sz="1000" b="0" i="0" u="none" strike="noStrike" kern="1200" cap="none" spc="0" normalizeH="0" baseline="0" noProof="0">
              <a:ln>
                <a:noFill/>
              </a:ln>
              <a:solidFill>
                <a:srgbClr val="000000">
                  <a:lumMod val="65000"/>
                  <a:lumOff val="35000"/>
                </a:srgbClr>
              </a:solidFill>
              <a:effectLst/>
              <a:uLnTx/>
              <a:uFillTx/>
              <a:latin typeface="Avenir LT 55 Roman" panose="020B0503020000020003" pitchFamily="34" charset="0"/>
              <a:cs typeface="Arial"/>
            </a:endParaRPr>
          </a:p>
        </p:txBody>
      </p:sp>
      <p:graphicFrame>
        <p:nvGraphicFramePr>
          <p:cNvPr id="26" name="Chart 25">
            <a:extLst>
              <a:ext uri="{FF2B5EF4-FFF2-40B4-BE49-F238E27FC236}">
                <a16:creationId xmlns:a16="http://schemas.microsoft.com/office/drawing/2014/main" id="{2A71FD95-04DF-849C-F34D-658D0DA74196}"/>
              </a:ext>
            </a:extLst>
          </p:cNvPr>
          <p:cNvGraphicFramePr/>
          <p:nvPr/>
        </p:nvGraphicFramePr>
        <p:xfrm>
          <a:off x="296371" y="2397909"/>
          <a:ext cx="8963743" cy="3437859"/>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F22FAE18-ABEA-0770-F3DB-21ED1C645BD9}"/>
              </a:ext>
            </a:extLst>
          </p:cNvPr>
          <p:cNvSpPr txBox="1"/>
          <p:nvPr/>
        </p:nvSpPr>
        <p:spPr bwMode="auto">
          <a:xfrm>
            <a:off x="3471179" y="2822810"/>
            <a:ext cx="1190171" cy="3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ts val="100"/>
              </a:spcAft>
              <a:buClrTx/>
              <a:buSzTx/>
              <a:buFontTx/>
              <a:buNone/>
              <a:defRPr/>
            </a:pPr>
            <a:r>
              <a:rPr kumimoji="0" lang="en-US" sz="1100" b="0" i="0" u="none" strike="noStrike" kern="1200" cap="none" spc="0" normalizeH="0" baseline="0" noProof="0">
                <a:ln>
                  <a:noFill/>
                </a:ln>
                <a:solidFill>
                  <a:srgbClr val="000000"/>
                </a:solidFill>
                <a:effectLst/>
                <a:uLnTx/>
                <a:uFillTx/>
                <a:latin typeface="Avenir LT 65 Medium" panose="020B0603020000020003" pitchFamily="34" charset="0"/>
                <a:ea typeface="Noto Sans CJK JP Regular"/>
                <a:cs typeface="Arial" pitchFamily="34" charset="0"/>
              </a:rPr>
              <a:t>Week</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35 Light"/>
                <a:cs typeface="Arial" pitchFamily="34" charset="0"/>
              </a:rPr>
              <a:t>ending April 11, 2025</a:t>
            </a:r>
          </a:p>
        </p:txBody>
      </p:sp>
      <p:sp>
        <p:nvSpPr>
          <p:cNvPr id="28" name="TextBox 27">
            <a:extLst>
              <a:ext uri="{FF2B5EF4-FFF2-40B4-BE49-F238E27FC236}">
                <a16:creationId xmlns:a16="http://schemas.microsoft.com/office/drawing/2014/main" id="{024E1131-8DA4-1AEA-4DE7-80A9431B7517}"/>
              </a:ext>
            </a:extLst>
          </p:cNvPr>
          <p:cNvSpPr txBox="1"/>
          <p:nvPr/>
        </p:nvSpPr>
        <p:spPr bwMode="auto">
          <a:xfrm>
            <a:off x="4890339" y="3520130"/>
            <a:ext cx="1226238" cy="3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ts val="100"/>
              </a:spcAft>
              <a:buClrTx/>
              <a:buSzTx/>
              <a:buFontTx/>
              <a:buNone/>
              <a:defRPr/>
            </a:pPr>
            <a:r>
              <a:rPr kumimoji="0" lang="en-US" sz="1100" b="0" i="0" u="none" strike="noStrike" kern="1200" cap="none" spc="0" normalizeH="0" baseline="0" noProof="0">
                <a:ln>
                  <a:noFill/>
                </a:ln>
                <a:solidFill>
                  <a:srgbClr val="000000"/>
                </a:solidFill>
                <a:effectLst/>
                <a:uLnTx/>
                <a:uFillTx/>
                <a:latin typeface="Avenir LT 65 Medium" panose="020B0603020000020003" pitchFamily="34" charset="0"/>
                <a:cs typeface="Arial" pitchFamily="34" charset="0"/>
              </a:rPr>
              <a:t>Month</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35 Light"/>
                <a:cs typeface="Arial" pitchFamily="34" charset="0"/>
              </a:rPr>
              <a:t>ending May 2, 2025</a:t>
            </a:r>
          </a:p>
        </p:txBody>
      </p:sp>
      <p:sp>
        <p:nvSpPr>
          <p:cNvPr id="29" name="TextBox 28">
            <a:extLst>
              <a:ext uri="{FF2B5EF4-FFF2-40B4-BE49-F238E27FC236}">
                <a16:creationId xmlns:a16="http://schemas.microsoft.com/office/drawing/2014/main" id="{F5CC03CB-483D-EEE7-B65A-A6FF17204C4E}"/>
              </a:ext>
            </a:extLst>
          </p:cNvPr>
          <p:cNvSpPr txBox="1"/>
          <p:nvPr/>
        </p:nvSpPr>
        <p:spPr bwMode="auto">
          <a:xfrm>
            <a:off x="6279515" y="5064135"/>
            <a:ext cx="1309818" cy="3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ts val="100"/>
              </a:spcAft>
              <a:buClrTx/>
              <a:buSzTx/>
              <a:buFontTx/>
              <a:buNone/>
              <a:defRPr/>
            </a:pPr>
            <a:r>
              <a:rPr kumimoji="0" lang="en-US" sz="1100" b="0" i="0" u="none" strike="noStrike" kern="1200" cap="none" spc="0" normalizeH="0" baseline="0" noProof="0">
                <a:ln>
                  <a:noFill/>
                </a:ln>
                <a:solidFill>
                  <a:srgbClr val="000000"/>
                </a:solidFill>
                <a:effectLst/>
                <a:uLnTx/>
                <a:uFillTx/>
                <a:latin typeface="Avenir LT 65 Medium" panose="020B0603020000020003" pitchFamily="34" charset="0"/>
                <a:cs typeface="Arial" pitchFamily="34" charset="0"/>
              </a:rPr>
              <a:t>3 Months</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35 Light"/>
                <a:cs typeface="Arial" pitchFamily="34" charset="0"/>
              </a:rPr>
              <a:t>ending July 3, 2025</a:t>
            </a:r>
          </a:p>
        </p:txBody>
      </p:sp>
      <p:sp>
        <p:nvSpPr>
          <p:cNvPr id="34" name="TextBox 33">
            <a:extLst>
              <a:ext uri="{FF2B5EF4-FFF2-40B4-BE49-F238E27FC236}">
                <a16:creationId xmlns:a16="http://schemas.microsoft.com/office/drawing/2014/main" id="{F157598F-F6C1-7629-447B-AC22CDE7AC23}"/>
              </a:ext>
            </a:extLst>
          </p:cNvPr>
          <p:cNvSpPr txBox="1"/>
          <p:nvPr/>
        </p:nvSpPr>
        <p:spPr bwMode="auto">
          <a:xfrm>
            <a:off x="7697100" y="5744325"/>
            <a:ext cx="1362736" cy="3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ts val="100"/>
              </a:spcAft>
              <a:buClrTx/>
              <a:buSzTx/>
              <a:buFontTx/>
              <a:buNone/>
              <a:defRPr/>
            </a:pPr>
            <a:r>
              <a:rPr kumimoji="0" lang="en-US" sz="1100" b="0" i="0" u="none" strike="noStrike" kern="1200" cap="none" spc="0" normalizeH="0" baseline="0" noProof="0">
                <a:ln>
                  <a:noFill/>
                </a:ln>
                <a:solidFill>
                  <a:srgbClr val="000000"/>
                </a:solidFill>
                <a:effectLst/>
                <a:uLnTx/>
                <a:uFillTx/>
                <a:latin typeface="Avenir LT 65 Medium" panose="020B0603020000020003" pitchFamily="34" charset="0"/>
                <a:cs typeface="Arial" pitchFamily="34" charset="0"/>
              </a:rPr>
              <a:t>6 Months</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900" b="0" i="0" u="none" strike="noStrike" kern="1200" cap="none" spc="0" normalizeH="0" baseline="0" noProof="0">
                <a:ln>
                  <a:noFill/>
                </a:ln>
                <a:solidFill>
                  <a:srgbClr val="000000">
                    <a:lumMod val="65000"/>
                    <a:lumOff val="35000"/>
                  </a:srgbClr>
                </a:solidFill>
                <a:effectLst/>
                <a:uLnTx/>
                <a:uFillTx/>
                <a:latin typeface="Avenir LT 35 Light"/>
                <a:cs typeface="Arial" pitchFamily="34" charset="0"/>
              </a:rPr>
              <a:t>ending October </a:t>
            </a:r>
            <a:r>
              <a:rPr lang="en-US" sz="900">
                <a:solidFill>
                  <a:srgbClr val="000000">
                    <a:lumMod val="65000"/>
                    <a:lumOff val="35000"/>
                  </a:srgbClr>
                </a:solidFill>
                <a:latin typeface="Avenir LT 35 Light"/>
                <a:cs typeface="Arial" pitchFamily="34" charset="0"/>
              </a:rPr>
              <a:t>3</a:t>
            </a:r>
            <a:r>
              <a:rPr kumimoji="0" lang="en-US" sz="900" b="0" i="0" u="none" strike="noStrike" kern="1200" cap="none" spc="0" normalizeH="0" baseline="0" noProof="0">
                <a:ln>
                  <a:noFill/>
                </a:ln>
                <a:solidFill>
                  <a:srgbClr val="000000">
                    <a:lumMod val="65000"/>
                    <a:lumOff val="35000"/>
                  </a:srgbClr>
                </a:solidFill>
                <a:effectLst/>
                <a:uLnTx/>
                <a:uFillTx/>
                <a:latin typeface="Avenir LT 35 Light"/>
                <a:cs typeface="Arial" pitchFamily="34" charset="0"/>
              </a:rPr>
              <a:t>, 2025</a:t>
            </a:r>
          </a:p>
        </p:txBody>
      </p:sp>
      <p:sp>
        <p:nvSpPr>
          <p:cNvPr id="39" name="TextBox 38">
            <a:extLst>
              <a:ext uri="{FF2B5EF4-FFF2-40B4-BE49-F238E27FC236}">
                <a16:creationId xmlns:a16="http://schemas.microsoft.com/office/drawing/2014/main" id="{9E5BA979-5D86-1B6F-2CB5-B866ABEC32D3}"/>
              </a:ext>
            </a:extLst>
          </p:cNvPr>
          <p:cNvSpPr txBox="1"/>
          <p:nvPr/>
        </p:nvSpPr>
        <p:spPr bwMode="auto">
          <a:xfrm>
            <a:off x="2613080" y="2149672"/>
            <a:ext cx="73641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200" b="0" i="0" u="none" strike="noStrike" kern="1200" cap="none" spc="0" normalizeH="0" baseline="0" noProof="0">
                <a:ln>
                  <a:noFill/>
                </a:ln>
                <a:solidFill>
                  <a:srgbClr val="000000"/>
                </a:solidFill>
                <a:effectLst/>
                <a:uLnTx/>
                <a:uFillTx/>
                <a:latin typeface="Avenir LT 65 Medium" panose="020B0603020000020003" pitchFamily="34" charset="0"/>
                <a:ea typeface="Noto Sans CJK JP Regular"/>
                <a:cs typeface="Arial" pitchFamily="34" charset="0"/>
              </a:rPr>
              <a:t>Following the Liberation Day market drop</a:t>
            </a:r>
            <a:r>
              <a:rPr kumimoji="0" lang="en-US" sz="1200" b="0" i="0" u="none" strike="noStrike" kern="1200" cap="none" spc="0" normalizeH="0" baseline="30000" noProof="0">
                <a:ln>
                  <a:noFill/>
                </a:ln>
                <a:solidFill>
                  <a:srgbClr val="000000"/>
                </a:solidFill>
                <a:effectLst/>
                <a:uLnTx/>
                <a:uFillTx/>
                <a:latin typeface="Avenir LT 65 Medium" panose="020B0603020000020003" pitchFamily="34" charset="0"/>
                <a:ea typeface="Noto Sans CJK JP Regular"/>
                <a:cs typeface="Arial" pitchFamily="34" charset="0"/>
              </a:rPr>
              <a:t>1</a:t>
            </a:r>
            <a:r>
              <a:rPr kumimoji="0" lang="en-US" sz="1200" b="0" i="0" u="none" strike="noStrike" kern="1200" cap="none" spc="0" normalizeH="0" baseline="0" noProof="0">
                <a:ln>
                  <a:noFill/>
                </a:ln>
                <a:solidFill>
                  <a:srgbClr val="000000"/>
                </a:solidFill>
                <a:effectLst/>
                <a:uLnTx/>
                <a:uFillTx/>
                <a:latin typeface="Avenir LT 65 Medium" panose="020B0603020000020003" pitchFamily="34" charset="0"/>
                <a:ea typeface="Noto Sans CJK JP Regular"/>
                <a:cs typeface="Arial" pitchFamily="34" charset="0"/>
              </a:rPr>
              <a:t>, total returns if you missed the next…</a:t>
            </a:r>
          </a:p>
        </p:txBody>
      </p:sp>
      <p:sp>
        <p:nvSpPr>
          <p:cNvPr id="7" name="TextBox 6">
            <a:extLst>
              <a:ext uri="{FF2B5EF4-FFF2-40B4-BE49-F238E27FC236}">
                <a16:creationId xmlns:a16="http://schemas.microsoft.com/office/drawing/2014/main" id="{51E74CA2-9B9C-B2C2-F5EB-DCC37C6273EE}"/>
              </a:ext>
            </a:extLst>
          </p:cNvPr>
          <p:cNvSpPr txBox="1"/>
          <p:nvPr/>
        </p:nvSpPr>
        <p:spPr bwMode="auto">
          <a:xfrm>
            <a:off x="417399" y="1892833"/>
            <a:ext cx="155448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spAutoFit/>
          </a:bodyPr>
          <a:lstStyle>
            <a:defPPr>
              <a:defRPr lang="en-US"/>
            </a:defPPr>
            <a:lvl1pPr marL="0" algn="l" defTabSz="1018824" rtl="0" eaLnBrk="1" fontAlgn="base" latinLnBrk="0" hangingPunct="1">
              <a:spcBef>
                <a:spcPct val="0"/>
              </a:spcBef>
              <a:spcAft>
                <a:spcPct val="0"/>
              </a:spcAft>
              <a:defRPr sz="2000" kern="1200">
                <a:solidFill>
                  <a:schemeClr val="tx1"/>
                </a:solidFill>
                <a:latin typeface="Arial"/>
                <a:ea typeface="+mn-ea"/>
                <a:cs typeface="+mn-cs"/>
              </a:defRPr>
            </a:lvl1pPr>
            <a:lvl2pPr marL="434889" algn="l" defTabSz="1018824" rtl="0" eaLnBrk="1" fontAlgn="base" latinLnBrk="0" hangingPunct="1">
              <a:spcBef>
                <a:spcPct val="0"/>
              </a:spcBef>
              <a:spcAft>
                <a:spcPct val="0"/>
              </a:spcAft>
              <a:defRPr sz="2000" kern="1200">
                <a:solidFill>
                  <a:schemeClr val="tx1"/>
                </a:solidFill>
                <a:latin typeface="Arial"/>
                <a:ea typeface="+mn-ea"/>
                <a:cs typeface="+mn-cs"/>
              </a:defRPr>
            </a:lvl2pPr>
            <a:lvl3pPr marL="869777" algn="l" defTabSz="1018824" rtl="0" eaLnBrk="1" fontAlgn="base" latinLnBrk="0" hangingPunct="1">
              <a:spcBef>
                <a:spcPct val="0"/>
              </a:spcBef>
              <a:spcAft>
                <a:spcPct val="0"/>
              </a:spcAft>
              <a:defRPr sz="2000" kern="1200">
                <a:solidFill>
                  <a:schemeClr val="tx1"/>
                </a:solidFill>
                <a:latin typeface="Arial"/>
                <a:ea typeface="+mn-ea"/>
                <a:cs typeface="+mn-cs"/>
              </a:defRPr>
            </a:lvl3pPr>
            <a:lvl4pPr marL="1304666" algn="l" defTabSz="1018824" rtl="0" eaLnBrk="1" fontAlgn="base" latinLnBrk="0" hangingPunct="1">
              <a:spcBef>
                <a:spcPct val="0"/>
              </a:spcBef>
              <a:spcAft>
                <a:spcPct val="0"/>
              </a:spcAft>
              <a:defRPr sz="2000" kern="1200">
                <a:solidFill>
                  <a:schemeClr val="tx1"/>
                </a:solidFill>
                <a:latin typeface="Arial"/>
                <a:ea typeface="+mn-ea"/>
                <a:cs typeface="+mn-cs"/>
              </a:defRPr>
            </a:lvl4pPr>
            <a:lvl5pPr marL="1739555" algn="l" defTabSz="1018824" rtl="0" eaLnBrk="1" fontAlgn="base" latinLnBrk="0" hangingPunct="1">
              <a:spcBef>
                <a:spcPct val="0"/>
              </a:spcBef>
              <a:spcAft>
                <a:spcPct val="0"/>
              </a:spcAft>
              <a:defRPr sz="2000" kern="1200">
                <a:solidFill>
                  <a:schemeClr val="tx1"/>
                </a:solidFill>
                <a:latin typeface="Arial"/>
                <a:ea typeface="+mn-ea"/>
                <a:cs typeface="+mn-cs"/>
              </a:defRPr>
            </a:lvl5pPr>
            <a:lvl6pPr marL="2174443" algn="l" defTabSz="869777" rtl="0" eaLnBrk="1" latinLnBrk="0" hangingPunct="1">
              <a:defRPr sz="2000" kern="1200">
                <a:solidFill>
                  <a:schemeClr val="tx1"/>
                </a:solidFill>
                <a:latin typeface="Arial"/>
                <a:ea typeface="+mn-ea"/>
                <a:cs typeface="+mn-cs"/>
              </a:defRPr>
            </a:lvl6pPr>
            <a:lvl7pPr marL="2609332" algn="l" defTabSz="869777" rtl="0" eaLnBrk="1" latinLnBrk="0" hangingPunct="1">
              <a:defRPr sz="2000" kern="1200">
                <a:solidFill>
                  <a:schemeClr val="tx1"/>
                </a:solidFill>
                <a:latin typeface="Arial"/>
                <a:ea typeface="+mn-ea"/>
                <a:cs typeface="+mn-cs"/>
              </a:defRPr>
            </a:lvl7pPr>
            <a:lvl8pPr marL="3044220" algn="l" defTabSz="869777" rtl="0" eaLnBrk="1" latinLnBrk="0" hangingPunct="1">
              <a:defRPr sz="2000" kern="1200">
                <a:solidFill>
                  <a:schemeClr val="tx1"/>
                </a:solidFill>
                <a:latin typeface="Arial"/>
                <a:ea typeface="+mn-ea"/>
                <a:cs typeface="+mn-cs"/>
              </a:defRPr>
            </a:lvl8pPr>
            <a:lvl9pPr marL="3479109" algn="l" defTabSz="869777" rtl="0" eaLnBrk="1" latinLnBrk="0" hangingPunct="1">
              <a:defRPr sz="2000" kern="1200">
                <a:solidFill>
                  <a:schemeClr val="tx1"/>
                </a:solidFill>
                <a:latin typeface="Arial"/>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200" b="0" i="0" u="none" strike="noStrike" kern="1200" cap="none" spc="0" normalizeH="0" baseline="0" noProof="0">
                <a:ln>
                  <a:noFill/>
                </a:ln>
                <a:solidFill>
                  <a:srgbClr val="000000"/>
                </a:solidFill>
                <a:effectLst/>
                <a:uLnTx/>
                <a:uFillTx/>
                <a:latin typeface="Avenir LT 65 Medium" panose="020B0603020000020003" pitchFamily="34" charset="0"/>
                <a:cs typeface="Arial" pitchFamily="34" charset="0"/>
              </a:rPr>
              <a:t>2025 total return if continuously invested from January 1, 2025</a:t>
            </a:r>
          </a:p>
        </p:txBody>
      </p:sp>
    </p:spTree>
    <p:extLst>
      <p:ext uri="{BB962C8B-B14F-4D97-AF65-F5344CB8AC3E}">
        <p14:creationId xmlns:p14="http://schemas.microsoft.com/office/powerpoint/2010/main" val="40693101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5.14.0.611"/>
  <p:tag name="AS_RELEASE_DATE" val="2023.06.30"/>
  <p:tag name="AS_TITLE" val="Aspose.Slides for Java"/>
  <p:tag name="AS_VERSION" val="23.6"/>
</p:tagLst>
</file>

<file path=ppt/tags/tag10.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185260' lastModDate='2023-03-30T04:04:01'/&gt;&lt;slide id='3865041' lastModDate='2023-03-29T09:27:45'/&gt;&lt;/presentationLibrarian&gt;"/>
</p:tagLst>
</file>

<file path=ppt/tags/tag11.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169295' lastModDate='2020-12-16T16:30:50'/&gt;&lt;slide id='3513991' lastModDate='2020-12-16T15:38:34'/&gt;&lt;/presentationLibrarian&gt;"/>
</p:tagLst>
</file>

<file path=ppt/tags/tag12.xml><?xml version="1.0" encoding="utf-8"?>
<p:tagLst xmlns:a="http://schemas.openxmlformats.org/drawingml/2006/main" xmlns:r="http://schemas.openxmlformats.org/officeDocument/2006/relationships" xmlns:p="http://schemas.openxmlformats.org/presentationml/2006/main">
  <p:tag name="VAULTFILE" val="C:\Users\jlawrence\Downloads\Quartery Stories_US - with code.pptx"/>
  <p:tag name="VAULTID" val="2147469387"/>
</p:tagLst>
</file>

<file path=ppt/tags/tag13.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37504' lastModDate='2023-04-16T01:44:01'/&gt;&lt;slide id='768223' lastModDate='2023-01-31T14:33:18'/&gt;&lt;/presentationLibrarian&gt;"/>
</p:tagLst>
</file>

<file path=ppt/tags/tag14.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37504' lastModDate='2023-04-16T01:44:01'/&gt;&lt;slide id='768220' lastModDate='2023-01-31T14:33:18'/&gt;&lt;/presentationLibrarian&gt;"/>
</p:tagLst>
</file>

<file path=ppt/tags/tag15.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37504' lastModDate='2023-06-13T10:10:43'/&gt;&lt;slide id='768226' lastModDate='2023-01-31T14:33:18'/&gt;&lt;/presentationLibrarian&gt;"/>
</p:tagLst>
</file>

<file path=ppt/tags/tag2.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199492' lastModDate='2022-07-19T09:51:48'/&gt;&lt;slide id='4147711' lastModDate='2022-07-12T16:38:04'/&gt;&lt;/presentationLibrarian&gt;"/>
  <p:tag name="VAULTFILE" val="C:\Users\jlawrence\Downloads\Quartery Stories_US - with code.pptx"/>
  <p:tag name="VAULTID" val="1131"/>
</p:tagLst>
</file>

<file path=ppt/tags/tag3.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37516' lastModDate='2021-06-15T15:52:21'/&gt;&lt;slide id='2543716' lastModDate='2021-04-12T13:35:35'/&gt;&lt;/presentationLibrarian&gt;"/>
</p:tagLst>
</file>

<file path=ppt/tags/tag4.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37516' lastModDate='2023-05-30T12:07:11'/&gt;&lt;slide id='4041687' lastModDate='2023-02-14T15:10:44'/&gt;&lt;/presentationLibrarian&gt;"/>
</p:tagLst>
</file>

<file path=ppt/tags/tag5.xml><?xml version="1.0" encoding="utf-8"?>
<p:tagLst xmlns:a="http://schemas.openxmlformats.org/drawingml/2006/main" xmlns:r="http://schemas.openxmlformats.org/officeDocument/2006/relationships" xmlns:p="http://schemas.openxmlformats.org/presentationml/2006/main">
  <p:tag name="AFSPANMODE" val="span"/>
</p:tagLst>
</file>

<file path=ppt/tags/tag6.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129952' lastModDate='2023-06-08T11:06:30'/&gt;&lt;slide id='2685209' lastModDate='2023-02-17T16:48:14'/&gt;&lt;/presentationLibrarian&gt;"/>
</p:tagLst>
</file>

<file path=ppt/tags/tag7.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75198' lastModDate='2022-06-23T17:37:43'/&gt;&lt;slide id='1717602' lastModDate='2022-05-20T14:43:30'/&gt;&lt;/presentationLibrarian&gt;"/>
</p:tagLst>
</file>

<file path=ppt/tags/tag8.xml><?xml version="1.0" encoding="utf-8"?>
<p:tagLst xmlns:a="http://schemas.openxmlformats.org/drawingml/2006/main" xmlns:r="http://schemas.openxmlformats.org/officeDocument/2006/relationships" xmlns:p="http://schemas.openxmlformats.org/presentationml/2006/main">
  <p:tag name="PL_TAG" val="&lt;presentationLibrarian&gt;&lt;library environment='2K7' shortName='dfa'/&gt;&lt;file id='167674' lastModDate='2022-10-10T16:45:05'/&gt;&lt;slide id='3624863' lastModDate='2022-09-21T10:14:00'/&gt;&lt;/presentationLibrarian&gt;"/>
  <p:tag name="VAULTFILE" val="C:\Users\jlawrence\Downloads\Q4 Stories_US.pptx"/>
  <p:tag name="VAULTID" val="4877"/>
</p:tagLst>
</file>

<file path=ppt/tags/tag9.xml><?xml version="1.0" encoding="utf-8"?>
<p:tagLst xmlns:a="http://schemas.openxmlformats.org/drawingml/2006/main" xmlns:r="http://schemas.openxmlformats.org/officeDocument/2006/relationships" xmlns:p="http://schemas.openxmlformats.org/presentationml/2006/main">
  <p:tag name="VAULTFILE" val="\\dimensional.com\dfagroupdata$\Communications\Austin:\Presentations\Source Materials\Master Files\VAULT Master Files (VMF)\_Multi-Regions\Investment Slide Module Content\Inflation_ALL REGIONS ex EMEA.pptx"/>
  <p:tag name="VAULTID" val="337"/>
</p:tagLst>
</file>

<file path=ppt/theme/theme1.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10.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11.xml><?xml version="1.0" encoding="utf-8"?>
<a:theme xmlns:a="http://schemas.openxmlformats.org/drawingml/2006/main" name="1_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5051AC84-B6D3-42F3-AFD8-D6AFCA00F29A}" vid="{D12ECCF1-B9DD-473A-AC98-D5AD8399F702}"/>
    </a:ext>
  </a:extLst>
</a:theme>
</file>

<file path=ppt/theme/theme12.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13.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E0FB1F95-8F11-46FD-BA52-FA1548831199}" vid="{932915BE-3535-414E-8A4E-DE648416FE61}"/>
    </a:ext>
  </a:extLst>
</a:theme>
</file>

<file path=ppt/theme/theme14.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15.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E0FB1F95-8F11-46FD-BA52-FA1548831199}" vid="{932915BE-3535-414E-8A4E-DE648416FE61}"/>
    </a:ext>
  </a:ext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3.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2018 PA4 2-18" id="{B856B9A2-6669-4E20-AB01-601D72576B7F}" vid="{779CF761-A78D-4277-AAC5-5D227ECCB413}"/>
    </a:ext>
  </a:extLst>
</a:theme>
</file>

<file path=ppt/theme/theme4.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Presentation9" id="{AE276C35-9B37-4587-8069-BB5B048D25F8}" vid="{3CF662D9-2EF2-45AB-9B17-B3C560947428}"/>
    </a:ext>
  </a:extLst>
</a:theme>
</file>

<file path=ppt/theme/theme5.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5051AC84-B6D3-42F3-AFD8-D6AFCA00F29A}" vid="{D12ECCF1-B9DD-473A-AC98-D5AD8399F702}"/>
    </a:ext>
  </a:extLst>
</a:theme>
</file>

<file path=ppt/theme/theme6.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5051AC84-B6D3-42F3-AFD8-D6AFCA00F29A}" vid="{D12ECCF1-B9DD-473A-AC98-D5AD8399F702}"/>
    </a:ext>
  </a:extLst>
</a:theme>
</file>

<file path=ppt/theme/theme7.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5051AC84-B6D3-42F3-AFD8-D6AFCA00F29A}" vid="{D12ECCF1-B9DD-473A-AC98-D5AD8399F702}"/>
    </a:ext>
  </a:extLst>
</a:theme>
</file>

<file path=ppt/theme/theme8.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2018 PA4 2-18" id="{B856B9A2-6669-4E20-AB01-601D72576B7F}" vid="{779CF761-A78D-4277-AAC5-5D227ECCB413}"/>
    </a:ext>
  </a:extLst>
</a:theme>
</file>

<file path=ppt/theme/theme9.xml><?xml version="1.0" encoding="utf-8"?>
<a:theme xmlns:a="http://schemas.openxmlformats.org/drawingml/2006/main" name="Branded External_v2">
  <a:themeElements>
    <a:clrScheme name="final color_2018_PA4">
      <a:dk1>
        <a:srgbClr val="000000"/>
      </a:dk1>
      <a:lt1>
        <a:srgbClr val="FFFFFF"/>
      </a:lt1>
      <a:dk2>
        <a:srgbClr val="517864"/>
      </a:dk2>
      <a:lt2>
        <a:srgbClr val="E4E4E4"/>
      </a:lt2>
      <a:accent1>
        <a:srgbClr val="005E74"/>
      </a:accent1>
      <a:accent2>
        <a:srgbClr val="427994"/>
      </a:accent2>
      <a:accent3>
        <a:srgbClr val="1398A4"/>
      </a:accent3>
      <a:accent4>
        <a:srgbClr val="E8B423"/>
      </a:accent4>
      <a:accent5>
        <a:srgbClr val="51A234"/>
      </a:accent5>
      <a:accent6>
        <a:srgbClr val="96B400"/>
      </a:accent6>
      <a:hlink>
        <a:srgbClr val="005E74"/>
      </a:hlink>
      <a:folHlink>
        <a:srgbClr val="B7312C"/>
      </a:folHlink>
    </a:clrScheme>
    <a:fontScheme name="DFA">
      <a:majorFont>
        <a:latin typeface="Avenir LT 35 Light"/>
        <a:ea typeface="Noto Sans CJK JP Light"/>
        <a:cs typeface="Arial"/>
      </a:majorFont>
      <a:minorFont>
        <a:latin typeface="Avenir LT 55 Roman"/>
        <a:ea typeface="Noto Sans CJK JP Regular"/>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6350">
          <a:noFill/>
        </a:ln>
      </a:spPr>
      <a:bodyPr rtlCol="0" anchor="ctr">
        <a:spAutoFit/>
      </a:bodyPr>
      <a:lstStyle>
        <a:defPPr algn="ctr">
          <a:defRPr sz="16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rtlCol="0">
        <a:spAutoFit/>
      </a:bodyPr>
      <a:lstStyle>
        <a:defPPr algn="l" defTabSz="914400" fontAlgn="base">
          <a:spcBef>
            <a:spcPct val="0"/>
          </a:spcBef>
          <a:spcAft>
            <a:spcPct val="0"/>
          </a:spcAft>
          <a:defRPr sz="1000" dirty="0" smtClean="0">
            <a:latin typeface="+mn-lt"/>
            <a:cs typeface="Arial" pitchFamily="34" charset="0"/>
          </a:defRPr>
        </a:defPPr>
      </a:lstStyle>
    </a:txDef>
  </a:objectDefaults>
  <a:extraClrSchemeLst/>
  <a:extLst>
    <a:ext uri="{05A4C25C-085E-4340-85A3-A5531E510DB2}">
      <thm15:themeFamily xmlns:thm15="http://schemas.microsoft.com/office/thememl/2012/main" name="DFA Branded External v2.pptx" id="{5051AC84-B6D3-42F3-AFD8-D6AFCA00F29A}" vid="{D12ECCF1-B9DD-473A-AC98-D5AD8399F702}"/>
    </a:ext>
  </a:extLst>
</a:theme>
</file>

<file path=ppt/theme/themeOverride1.xml><?xml version="1.0" encoding="utf-8"?>
<a:themeOverride xmlns:a="http://schemas.openxmlformats.org/drawingml/2006/main">
  <a:clrScheme name="2013 refresh final_corrected green">
    <a:dk1>
      <a:srgbClr val="000000"/>
    </a:dk1>
    <a:lt1>
      <a:srgbClr val="FFFFFF"/>
    </a:lt1>
    <a:dk2>
      <a:srgbClr val="5D4B3D"/>
    </a:dk2>
    <a:lt2>
      <a:srgbClr val="E4E4E4"/>
    </a:lt2>
    <a:accent1>
      <a:srgbClr val="005E74"/>
    </a:accent1>
    <a:accent2>
      <a:srgbClr val="427994"/>
    </a:accent2>
    <a:accent3>
      <a:srgbClr val="00B0AC"/>
    </a:accent3>
    <a:accent4>
      <a:srgbClr val="F3D54E"/>
    </a:accent4>
    <a:accent5>
      <a:srgbClr val="51A234"/>
    </a:accent5>
    <a:accent6>
      <a:srgbClr val="96B400"/>
    </a:accent6>
    <a:hlink>
      <a:srgbClr val="005E74"/>
    </a:hlink>
    <a:folHlink>
      <a:srgbClr val="B7312C"/>
    </a:folHlink>
  </a:clrScheme>
  <a:fontScheme name="QMR_arial">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Branded PA4 White (External)</Template>
  <TotalTime>17</TotalTime>
  <Words>13902</Words>
  <Application>Microsoft Office PowerPoint</Application>
  <PresentationFormat>Custom</PresentationFormat>
  <Paragraphs>1068</Paragraphs>
  <Slides>44</Slides>
  <Notes>34</Notes>
  <HiddenSlides>0</HiddenSlides>
  <MMClips>0</MMClips>
  <ScaleCrop>false</ScaleCrop>
  <HeadingPairs>
    <vt:vector size="6" baseType="variant">
      <vt:variant>
        <vt:lpstr>Fonts Used</vt:lpstr>
      </vt:variant>
      <vt:variant>
        <vt:i4>12</vt:i4>
      </vt:variant>
      <vt:variant>
        <vt:lpstr>Theme</vt:lpstr>
      </vt:variant>
      <vt:variant>
        <vt:i4>15</vt:i4>
      </vt:variant>
      <vt:variant>
        <vt:lpstr>Slide Titles</vt:lpstr>
      </vt:variant>
      <vt:variant>
        <vt:i4>44</vt:i4>
      </vt:variant>
    </vt:vector>
  </HeadingPairs>
  <TitlesOfParts>
    <vt:vector size="71" baseType="lpstr">
      <vt:lpstr>Calibri</vt:lpstr>
      <vt:lpstr>Arial</vt:lpstr>
      <vt:lpstr>Avenir LT 55 Roman</vt:lpstr>
      <vt:lpstr>Avenir85Heavy</vt:lpstr>
      <vt:lpstr>Avenir LT 65 Medium</vt:lpstr>
      <vt:lpstr>Avenir55Roman</vt:lpstr>
      <vt:lpstr>Avenir LT 45 Book</vt:lpstr>
      <vt:lpstr>Avenir LT 35 Light</vt:lpstr>
      <vt:lpstr>Noto Sans CJK JP Regular</vt:lpstr>
      <vt:lpstr>Wingdings</vt:lpstr>
      <vt:lpstr>Arial Narrow</vt:lpstr>
      <vt:lpstr>Avenir45Book</vt:lpstr>
      <vt:lpstr>Branded External_v2</vt:lpstr>
      <vt:lpstr>1_Branded External_v2</vt:lpstr>
      <vt:lpstr>Branded External_v2</vt:lpstr>
      <vt:lpstr>Branded External_v2</vt:lpstr>
      <vt:lpstr>Branded External_v2</vt:lpstr>
      <vt:lpstr>Branded External_v2</vt:lpstr>
      <vt:lpstr>Branded External_v2</vt:lpstr>
      <vt:lpstr>Branded External_v2</vt:lpstr>
      <vt:lpstr>Branded External_v2</vt:lpstr>
      <vt:lpstr>Branded External_v2</vt:lpstr>
      <vt:lpstr>1_Branded External_v2</vt:lpstr>
      <vt:lpstr>Branded External_v2</vt:lpstr>
      <vt:lpstr>Branded External_v2</vt:lpstr>
      <vt:lpstr>Branded External_v2</vt:lpstr>
      <vt:lpstr>Branded External_v2</vt:lpstr>
      <vt:lpstr>The Pleasures and Perils of Market Timing</vt:lpstr>
      <vt:lpstr>PowerPoint Presentation</vt:lpstr>
      <vt:lpstr>Dimensional at a Glance  </vt:lpstr>
      <vt:lpstr>The Dimensional Approach</vt:lpstr>
      <vt:lpstr>PowerPoint Presentation</vt:lpstr>
      <vt:lpstr>Bets That Went Bust</vt:lpstr>
      <vt:lpstr>Markets Have Rewarded Discipline</vt:lpstr>
      <vt:lpstr>Predictive or Reactive?</vt:lpstr>
      <vt:lpstr>Potential Opportunity Cost of Market Timing</vt:lpstr>
      <vt:lpstr>PowerPoint Presentation</vt:lpstr>
      <vt:lpstr>Forecasts vs. Reality for 2025   </vt:lpstr>
      <vt:lpstr>Forecasts vs. Reality in Recent Years</vt:lpstr>
      <vt:lpstr>Wide Range of Outcomes</vt:lpstr>
      <vt:lpstr>Reality Check</vt:lpstr>
      <vt:lpstr>PowerPoint Presentation</vt:lpstr>
      <vt:lpstr>More Questions Than Answers</vt:lpstr>
      <vt:lpstr>US Equity Market Decline and Recovery </vt:lpstr>
      <vt:lpstr>Geopolitical Events and Equity Returns </vt:lpstr>
      <vt:lpstr>The Power of Markets </vt:lpstr>
      <vt:lpstr>Markets Have Rewarded Discipline </vt:lpstr>
      <vt:lpstr>What Drives Changes to Your Asset Allocation</vt:lpstr>
      <vt:lpstr>PowerPoint Presentation</vt:lpstr>
      <vt:lpstr>The Bumpy Road to the Market’s Long-Term Average </vt:lpstr>
      <vt:lpstr>An Intra-Year Decline of 10% is not Uncommon  </vt:lpstr>
      <vt:lpstr>US Market Intra-year Gains and Declines  vs. Calendar Year Returns </vt:lpstr>
      <vt:lpstr>Bears of All Shapes and Sizes</vt:lpstr>
      <vt:lpstr>Average Returns Post-Recession Start Have Been Positive</vt:lpstr>
      <vt:lpstr>PowerPoint Presentation</vt:lpstr>
      <vt:lpstr>Average Annualized Returns  After New Market Highs</vt:lpstr>
      <vt:lpstr>PowerPoint Presentation</vt:lpstr>
      <vt:lpstr>Worried About Stagflation?     </vt:lpstr>
      <vt:lpstr>Avoid Market Timing</vt:lpstr>
      <vt:lpstr>Equity Premium Over Subsequent Periods </vt:lpstr>
      <vt:lpstr>Don’t Be Scared Out of the Market</vt:lpstr>
      <vt:lpstr>Benefits of Diversification  </vt:lpstr>
      <vt:lpstr>Historical Performance of Premiums over  Rolling Periods  </vt:lpstr>
      <vt:lpstr>A Broad Range of Outcomes for the Industry</vt:lpstr>
      <vt:lpstr>PowerPoint Presentation</vt:lpstr>
      <vt:lpstr>How Often Have Premiums Been Negative?</vt:lpstr>
      <vt:lpstr>One Negative Premium is Not Uncommon </vt:lpstr>
      <vt:lpstr>Dimensional vs. the Industry Appendix</vt:lpstr>
      <vt:lpstr>Index Descriptions </vt:lpstr>
      <vt:lpstr>Index Descriptions </vt:lpstr>
      <vt:lpstr>Index Descriptions </vt:lpstr>
    </vt:vector>
  </TitlesOfParts>
  <Manager>Savotex GmbH</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Timing</dc:title>
  <dc:creator>Michael.Borland@dimensional.com</dc:creator>
  <cp:lastModifiedBy>Kyle.Straube@dimensional.com</cp:lastModifiedBy>
  <cp:revision>5</cp:revision>
  <cp:lastPrinted>2018-02-06T15:45:33Z</cp:lastPrinted>
  <dcterms:created xsi:type="dcterms:W3CDTF">2024-12-10T13:42:09Z</dcterms:created>
  <dcterms:modified xsi:type="dcterms:W3CDTF">2026-07-24T20:44:58Z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dd89479-04f1-4ba0-99af-a19ee5f0643d_ActionId">
    <vt:lpwstr>f82fcf53-bc0b-4188-9ae5-4054f0081ef8</vt:lpwstr>
  </property>
  <property fmtid="{D5CDD505-2E9C-101B-9397-08002B2CF9AE}" pid="3" name="MSIP_Label_1dd89479-04f1-4ba0-99af-a19ee5f0643d_ContentBits">
    <vt:lpwstr>0</vt:lpwstr>
  </property>
  <property fmtid="{D5CDD505-2E9C-101B-9397-08002B2CF9AE}" pid="4" name="MSIP_Label_1dd89479-04f1-4ba0-99af-a19ee5f0643d_Enabled">
    <vt:lpwstr>true</vt:lpwstr>
  </property>
  <property fmtid="{D5CDD505-2E9C-101B-9397-08002B2CF9AE}" pid="5" name="MSIP_Label_1dd89479-04f1-4ba0-99af-a19ee5f0643d_Method">
    <vt:lpwstr>Privileged</vt:lpwstr>
  </property>
  <property fmtid="{D5CDD505-2E9C-101B-9397-08002B2CF9AE}" pid="6" name="MSIP_Label_1dd89479-04f1-4ba0-99af-a19ee5f0643d_Name">
    <vt:lpwstr>General Content - No Label</vt:lpwstr>
  </property>
  <property fmtid="{D5CDD505-2E9C-101B-9397-08002B2CF9AE}" pid="7" name="MSIP_Label_1dd89479-04f1-4ba0-99af-a19ee5f0643d_SetDate">
    <vt:lpwstr>2024-12-10T13:42:44Z</vt:lpwstr>
  </property>
  <property fmtid="{D5CDD505-2E9C-101B-9397-08002B2CF9AE}" pid="8" name="MSIP_Label_1dd89479-04f1-4ba0-99af-a19ee5f0643d_SiteId">
    <vt:lpwstr>50488be8-ac74-4dcd-9bdd-44db35d92d8d</vt:lpwstr>
  </property>
</Properties>
</file>