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9" r:id="rId2"/>
    <p:sldId id="286" r:id="rId3"/>
    <p:sldId id="294" r:id="rId4"/>
    <p:sldId id="296" r:id="rId5"/>
    <p:sldId id="297" r:id="rId6"/>
    <p:sldId id="298" r:id="rId7"/>
    <p:sldId id="299" r:id="rId8"/>
    <p:sldId id="291" r:id="rId9"/>
    <p:sldId id="289" r:id="rId10"/>
    <p:sldId id="301" r:id="rId11"/>
    <p:sldId id="300" r:id="rId12"/>
    <p:sldId id="303" r:id="rId13"/>
    <p:sldId id="304" r:id="rId14"/>
    <p:sldId id="305" r:id="rId15"/>
    <p:sldId id="306" r:id="rId16"/>
    <p:sldId id="309" r:id="rId17"/>
    <p:sldId id="310" r:id="rId18"/>
    <p:sldId id="311" r:id="rId19"/>
    <p:sldId id="312" r:id="rId20"/>
    <p:sldId id="28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1068862-2176-4EAB-8E6A-A48C631BB194}">
          <p14:sldIdLst>
            <p14:sldId id="269"/>
            <p14:sldId id="286"/>
            <p14:sldId id="294"/>
            <p14:sldId id="296"/>
            <p14:sldId id="297"/>
            <p14:sldId id="298"/>
            <p14:sldId id="299"/>
            <p14:sldId id="291"/>
            <p14:sldId id="289"/>
            <p14:sldId id="301"/>
            <p14:sldId id="300"/>
            <p14:sldId id="303"/>
            <p14:sldId id="304"/>
            <p14:sldId id="305"/>
            <p14:sldId id="306"/>
            <p14:sldId id="309"/>
            <p14:sldId id="310"/>
            <p14:sldId id="311"/>
            <p14:sldId id="312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65B43-6C31-4C5D-BA45-134EA488E91B}" v="20" dt="2026-07-30T15:56:52.643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70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Gimenez" userId="bebebbaa82dd82c3" providerId="LiveId" clId="{385A149F-7ED5-45CE-B496-F91C88513C36}"/>
    <pc:docChg chg="undo custSel addSld delSld modSld sldOrd addSection delSection modSection">
      <pc:chgData name="Joe Gimenez" userId="bebebbaa82dd82c3" providerId="LiveId" clId="{385A149F-7ED5-45CE-B496-F91C88513C36}" dt="2026-07-30T15:59:16.942" v="2254" actId="22"/>
      <pc:docMkLst>
        <pc:docMk/>
      </pc:docMkLst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2551222261" sldId="259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2955273867" sldId="260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3845987787" sldId="262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4009077402" sldId="263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1358592604" sldId="264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2864222355" sldId="265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543053285" sldId="266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2203169532" sldId="267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2680885760" sldId="268"/>
        </pc:sldMkLst>
      </pc:sldChg>
      <pc:sldChg chg="modSp mod">
        <pc:chgData name="Joe Gimenez" userId="bebebbaa82dd82c3" providerId="LiveId" clId="{385A149F-7ED5-45CE-B496-F91C88513C36}" dt="2026-07-30T14:10:12.471" v="342" actId="1076"/>
        <pc:sldMkLst>
          <pc:docMk/>
          <pc:sldMk cId="2933637983" sldId="269"/>
        </pc:sldMkLst>
        <pc:picChg chg="mod">
          <ac:chgData name="Joe Gimenez" userId="bebebbaa82dd82c3" providerId="LiveId" clId="{385A149F-7ED5-45CE-B496-F91C88513C36}" dt="2026-07-30T14:10:12.471" v="342" actId="1076"/>
          <ac:picMkLst>
            <pc:docMk/>
            <pc:sldMk cId="2933637983" sldId="269"/>
            <ac:picMk id="6" creationId="{55D113DB-0FBB-18D8-B0EE-D28DD76D30F6}"/>
          </ac:picMkLst>
        </pc:picChg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2750017875" sldId="270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3044318756" sldId="271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1315995197" sldId="273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2014004288" sldId="274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1279519593" sldId="275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3203696929" sldId="276"/>
        </pc:sldMkLst>
      </pc:sldChg>
      <pc:sldChg chg="del">
        <pc:chgData name="Joe Gimenez" userId="bebebbaa82dd82c3" providerId="LiveId" clId="{385A149F-7ED5-45CE-B496-F91C88513C36}" dt="2026-07-30T14:21:34.880" v="1008" actId="47"/>
        <pc:sldMkLst>
          <pc:docMk/>
          <pc:sldMk cId="806609378" sldId="277"/>
        </pc:sldMkLst>
      </pc:sldChg>
      <pc:sldChg chg="del">
        <pc:chgData name="Joe Gimenez" userId="bebebbaa82dd82c3" providerId="LiveId" clId="{385A149F-7ED5-45CE-B496-F91C88513C36}" dt="2026-07-30T15:11:52.989" v="1677" actId="47"/>
        <pc:sldMkLst>
          <pc:docMk/>
          <pc:sldMk cId="3017817134" sldId="278"/>
        </pc:sldMkLst>
      </pc:sldChg>
      <pc:sldChg chg="del">
        <pc:chgData name="Joe Gimenez" userId="bebebbaa82dd82c3" providerId="LiveId" clId="{385A149F-7ED5-45CE-B496-F91C88513C36}" dt="2026-07-30T15:11:59.570" v="1678" actId="47"/>
        <pc:sldMkLst>
          <pc:docMk/>
          <pc:sldMk cId="2420154473" sldId="279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1079619507" sldId="280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158892221" sldId="281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1767455625" sldId="282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2397109540" sldId="283"/>
        </pc:sldMkLst>
      </pc:sldChg>
      <pc:sldChg chg="del">
        <pc:chgData name="Joe Gimenez" userId="bebebbaa82dd82c3" providerId="LiveId" clId="{385A149F-7ED5-45CE-B496-F91C88513C36}" dt="2026-07-30T14:22:07.806" v="1009" actId="47"/>
        <pc:sldMkLst>
          <pc:docMk/>
          <pc:sldMk cId="1142648080" sldId="284"/>
        </pc:sldMkLst>
      </pc:sldChg>
      <pc:sldChg chg="ord">
        <pc:chgData name="Joe Gimenez" userId="bebebbaa82dd82c3" providerId="LiveId" clId="{385A149F-7ED5-45CE-B496-F91C88513C36}" dt="2026-07-30T15:41:44.516" v="2106"/>
        <pc:sldMkLst>
          <pc:docMk/>
          <pc:sldMk cId="3354537821" sldId="285"/>
        </pc:sldMkLst>
      </pc:sldChg>
      <pc:sldChg chg="addSp delSp modSp new mod ord setBg">
        <pc:chgData name="Joe Gimenez" userId="bebebbaa82dd82c3" providerId="LiveId" clId="{385A149F-7ED5-45CE-B496-F91C88513C36}" dt="2026-07-30T15:57:23.388" v="2245" actId="20577"/>
        <pc:sldMkLst>
          <pc:docMk/>
          <pc:sldMk cId="298944752" sldId="286"/>
        </pc:sldMkLst>
        <pc:spChg chg="add mod ord">
          <ac:chgData name="Joe Gimenez" userId="bebebbaa82dd82c3" providerId="LiveId" clId="{385A149F-7ED5-45CE-B496-F91C88513C36}" dt="2026-07-30T15:57:23.388" v="2245" actId="20577"/>
          <ac:spMkLst>
            <pc:docMk/>
            <pc:sldMk cId="298944752" sldId="286"/>
            <ac:spMk id="3" creationId="{DDC11914-C811-F5B9-E042-31C8A02F138A}"/>
          </ac:spMkLst>
        </pc:spChg>
        <pc:spChg chg="add mod">
          <ac:chgData name="Joe Gimenez" userId="bebebbaa82dd82c3" providerId="LiveId" clId="{385A149F-7ED5-45CE-B496-F91C88513C36}" dt="2026-07-30T14:24:20.971" v="1067" actId="20577"/>
          <ac:spMkLst>
            <pc:docMk/>
            <pc:sldMk cId="298944752" sldId="286"/>
            <ac:spMk id="8" creationId="{7C861981-A42B-CCC8-0951-D1FCF5703C3C}"/>
          </ac:spMkLst>
        </pc:spChg>
        <pc:spChg chg="add">
          <ac:chgData name="Joe Gimenez" userId="bebebbaa82dd82c3" providerId="LiveId" clId="{385A149F-7ED5-45CE-B496-F91C88513C36}" dt="2026-07-30T13:55:49.867" v="47" actId="26606"/>
          <ac:spMkLst>
            <pc:docMk/>
            <pc:sldMk cId="298944752" sldId="286"/>
            <ac:spMk id="11" creationId="{5AC1364A-3E3D-4F0D-8776-78AF3A270DD6}"/>
          </ac:spMkLst>
        </pc:spChg>
        <pc:spChg chg="add">
          <ac:chgData name="Joe Gimenez" userId="bebebbaa82dd82c3" providerId="LiveId" clId="{385A149F-7ED5-45CE-B496-F91C88513C36}" dt="2026-07-30T13:55:49.867" v="47" actId="26606"/>
          <ac:spMkLst>
            <pc:docMk/>
            <pc:sldMk cId="298944752" sldId="286"/>
            <ac:spMk id="13" creationId="{3FCFB1DE-0B7E-48CC-BA90-B2AB0889F9D6}"/>
          </ac:spMkLst>
        </pc:spChg>
        <pc:picChg chg="add mod modCrop">
          <ac:chgData name="Joe Gimenez" userId="bebebbaa82dd82c3" providerId="LiveId" clId="{385A149F-7ED5-45CE-B496-F91C88513C36}" dt="2026-07-30T13:56:54.341" v="65" actId="1035"/>
          <ac:picMkLst>
            <pc:docMk/>
            <pc:sldMk cId="298944752" sldId="286"/>
            <ac:picMk id="4" creationId="{53F0B362-4F17-EE0C-A5EE-CF02856A192E}"/>
          </ac:picMkLst>
        </pc:picChg>
        <pc:picChg chg="add del mod">
          <ac:chgData name="Joe Gimenez" userId="bebebbaa82dd82c3" providerId="LiveId" clId="{385A149F-7ED5-45CE-B496-F91C88513C36}" dt="2026-07-30T13:56:24.711" v="59" actId="478"/>
          <ac:picMkLst>
            <pc:docMk/>
            <pc:sldMk cId="298944752" sldId="286"/>
            <ac:picMk id="6" creationId="{27729A39-861B-9217-F2AB-FD72DE0F7B57}"/>
          </ac:picMkLst>
        </pc:picChg>
        <pc:picChg chg="add mod">
          <ac:chgData name="Joe Gimenez" userId="bebebbaa82dd82c3" providerId="LiveId" clId="{385A149F-7ED5-45CE-B496-F91C88513C36}" dt="2026-07-30T13:56:47.211" v="61" actId="1076"/>
          <ac:picMkLst>
            <pc:docMk/>
            <pc:sldMk cId="298944752" sldId="286"/>
            <ac:picMk id="10" creationId="{BAE0F652-BA04-EDE0-E557-BBEE1EC3815B}"/>
          </ac:picMkLst>
        </pc:picChg>
      </pc:sldChg>
      <pc:sldChg chg="addSp delSp modSp new del mod">
        <pc:chgData name="Joe Gimenez" userId="bebebbaa82dd82c3" providerId="LiveId" clId="{385A149F-7ED5-45CE-B496-F91C88513C36}" dt="2026-07-30T14:21:21.142" v="1007" actId="47"/>
        <pc:sldMkLst>
          <pc:docMk/>
          <pc:sldMk cId="3154699333" sldId="287"/>
        </pc:sldMkLst>
        <pc:spChg chg="add del">
          <ac:chgData name="Joe Gimenez" userId="bebebbaa82dd82c3" providerId="LiveId" clId="{385A149F-7ED5-45CE-B496-F91C88513C36}" dt="2026-07-30T13:48:14.796" v="8" actId="478"/>
          <ac:spMkLst>
            <pc:docMk/>
            <pc:sldMk cId="3154699333" sldId="287"/>
            <ac:spMk id="3" creationId="{A412EAC7-FFBB-B2AB-1118-8B46EAF54DF0}"/>
          </ac:spMkLst>
        </pc:spChg>
        <pc:picChg chg="add mod">
          <ac:chgData name="Joe Gimenez" userId="bebebbaa82dd82c3" providerId="LiveId" clId="{385A149F-7ED5-45CE-B496-F91C88513C36}" dt="2026-07-30T14:02:23.672" v="192" actId="1076"/>
          <ac:picMkLst>
            <pc:docMk/>
            <pc:sldMk cId="3154699333" sldId="287"/>
            <ac:picMk id="5" creationId="{3D285126-4F8C-7F03-1251-83D1FBE985C7}"/>
          </ac:picMkLst>
        </pc:picChg>
      </pc:sldChg>
      <pc:sldChg chg="addSp delSp modSp new del mod ord">
        <pc:chgData name="Joe Gimenez" userId="bebebbaa82dd82c3" providerId="LiveId" clId="{385A149F-7ED5-45CE-B496-F91C88513C36}" dt="2026-07-30T14:01:12.221" v="189" actId="47"/>
        <pc:sldMkLst>
          <pc:docMk/>
          <pc:sldMk cId="3537656337" sldId="288"/>
        </pc:sldMkLst>
        <pc:spChg chg="add del mod">
          <ac:chgData name="Joe Gimenez" userId="bebebbaa82dd82c3" providerId="LiveId" clId="{385A149F-7ED5-45CE-B496-F91C88513C36}" dt="2026-07-30T13:59:13.001" v="142" actId="21"/>
          <ac:spMkLst>
            <pc:docMk/>
            <pc:sldMk cId="3537656337" sldId="288"/>
            <ac:spMk id="3" creationId="{A997CA99-44B9-2648-1AC3-68F849363395}"/>
          </ac:spMkLst>
        </pc:spChg>
      </pc:sldChg>
      <pc:sldChg chg="addSp delSp modSp add mod">
        <pc:chgData name="Joe Gimenez" userId="bebebbaa82dd82c3" providerId="LiveId" clId="{385A149F-7ED5-45CE-B496-F91C88513C36}" dt="2026-07-30T14:00:35.771" v="188"/>
        <pc:sldMkLst>
          <pc:docMk/>
          <pc:sldMk cId="3277214973" sldId="289"/>
        </pc:sldMkLst>
        <pc:spChg chg="del">
          <ac:chgData name="Joe Gimenez" userId="bebebbaa82dd82c3" providerId="LiveId" clId="{385A149F-7ED5-45CE-B496-F91C88513C36}" dt="2026-07-30T14:00:18.583" v="186" actId="478"/>
          <ac:spMkLst>
            <pc:docMk/>
            <pc:sldMk cId="3277214973" sldId="289"/>
            <ac:spMk id="3" creationId="{86785B4E-3B69-EEE7-4200-3B2410060511}"/>
          </ac:spMkLst>
        </pc:spChg>
        <pc:spChg chg="mod">
          <ac:chgData name="Joe Gimenez" userId="bebebbaa82dd82c3" providerId="LiveId" clId="{385A149F-7ED5-45CE-B496-F91C88513C36}" dt="2026-07-30T14:00:26.338" v="187" actId="26606"/>
          <ac:spMkLst>
            <pc:docMk/>
            <pc:sldMk cId="3277214973" sldId="289"/>
            <ac:spMk id="8" creationId="{09F6A565-D8F1-8D80-9ADA-05652D99F063}"/>
          </ac:spMkLst>
        </pc:spChg>
        <pc:spChg chg="del">
          <ac:chgData name="Joe Gimenez" userId="bebebbaa82dd82c3" providerId="LiveId" clId="{385A149F-7ED5-45CE-B496-F91C88513C36}" dt="2026-07-30T14:00:26.338" v="187" actId="26606"/>
          <ac:spMkLst>
            <pc:docMk/>
            <pc:sldMk cId="3277214973" sldId="289"/>
            <ac:spMk id="11" creationId="{53435C34-2458-0AC0-D83B-174E0A335F16}"/>
          </ac:spMkLst>
        </pc:spChg>
        <pc:spChg chg="del">
          <ac:chgData name="Joe Gimenez" userId="bebebbaa82dd82c3" providerId="LiveId" clId="{385A149F-7ED5-45CE-B496-F91C88513C36}" dt="2026-07-30T14:00:26.338" v="187" actId="26606"/>
          <ac:spMkLst>
            <pc:docMk/>
            <pc:sldMk cId="3277214973" sldId="289"/>
            <ac:spMk id="13" creationId="{F38BA395-E73F-2B52-DDCD-533CC0539698}"/>
          </ac:spMkLst>
        </pc:spChg>
        <pc:spChg chg="add">
          <ac:chgData name="Joe Gimenez" userId="bebebbaa82dd82c3" providerId="LiveId" clId="{385A149F-7ED5-45CE-B496-F91C88513C36}" dt="2026-07-30T14:00:26.338" v="187" actId="26606"/>
          <ac:spMkLst>
            <pc:docMk/>
            <pc:sldMk cId="3277214973" sldId="289"/>
            <ac:spMk id="18" creationId="{D4771268-CB57-404A-9271-370EB28F6090}"/>
          </ac:spMkLst>
        </pc:spChg>
        <pc:picChg chg="add mod">
          <ac:chgData name="Joe Gimenez" userId="bebebbaa82dd82c3" providerId="LiveId" clId="{385A149F-7ED5-45CE-B496-F91C88513C36}" dt="2026-07-30T14:00:26.338" v="187" actId="26606"/>
          <ac:picMkLst>
            <pc:docMk/>
            <pc:sldMk cId="3277214973" sldId="289"/>
            <ac:picMk id="2" creationId="{52D6F976-8462-29B3-BE19-D89F27BE3DF2}"/>
          </ac:picMkLst>
        </pc:picChg>
        <pc:picChg chg="del">
          <ac:chgData name="Joe Gimenez" userId="bebebbaa82dd82c3" providerId="LiveId" clId="{385A149F-7ED5-45CE-B496-F91C88513C36}" dt="2026-07-30T13:59:24.390" v="144" actId="478"/>
          <ac:picMkLst>
            <pc:docMk/>
            <pc:sldMk cId="3277214973" sldId="289"/>
            <ac:picMk id="4" creationId="{BBB30D6C-7C66-36C3-49E2-714549542794}"/>
          </ac:picMkLst>
        </pc:picChg>
        <pc:picChg chg="add">
          <ac:chgData name="Joe Gimenez" userId="bebebbaa82dd82c3" providerId="LiveId" clId="{385A149F-7ED5-45CE-B496-F91C88513C36}" dt="2026-07-30T14:00:35.771" v="188"/>
          <ac:picMkLst>
            <pc:docMk/>
            <pc:sldMk cId="3277214973" sldId="289"/>
            <ac:picMk id="5" creationId="{B199672E-F2AE-9BB4-0B63-84A13EFF6D72}"/>
          </ac:picMkLst>
        </pc:picChg>
        <pc:picChg chg="ord">
          <ac:chgData name="Joe Gimenez" userId="bebebbaa82dd82c3" providerId="LiveId" clId="{385A149F-7ED5-45CE-B496-F91C88513C36}" dt="2026-07-30T14:00:26.338" v="187" actId="26606"/>
          <ac:picMkLst>
            <pc:docMk/>
            <pc:sldMk cId="3277214973" sldId="289"/>
            <ac:picMk id="10" creationId="{12B7A014-6127-E859-1E94-89B7EB3943DD}"/>
          </ac:picMkLst>
        </pc:picChg>
      </pc:sldChg>
      <pc:sldChg chg="addSp delSp modSp add del mod ord modNotesTx">
        <pc:chgData name="Joe Gimenez" userId="bebebbaa82dd82c3" providerId="LiveId" clId="{385A149F-7ED5-45CE-B496-F91C88513C36}" dt="2026-07-30T15:06:23.260" v="1594" actId="47"/>
        <pc:sldMkLst>
          <pc:docMk/>
          <pc:sldMk cId="4276271569" sldId="290"/>
        </pc:sldMkLst>
        <pc:spChg chg="add del mod">
          <ac:chgData name="Joe Gimenez" userId="bebebbaa82dd82c3" providerId="LiveId" clId="{385A149F-7ED5-45CE-B496-F91C88513C36}" dt="2026-07-30T14:40:56.864" v="1560" actId="478"/>
          <ac:spMkLst>
            <pc:docMk/>
            <pc:sldMk cId="4276271569" sldId="290"/>
            <ac:spMk id="7" creationId="{3A022608-ADC8-332B-ACD0-FC7E1FD70E37}"/>
          </ac:spMkLst>
        </pc:spChg>
        <pc:spChg chg="mod">
          <ac:chgData name="Joe Gimenez" userId="bebebbaa82dd82c3" providerId="LiveId" clId="{385A149F-7ED5-45CE-B496-F91C88513C36}" dt="2026-07-30T14:40:53.220" v="1559" actId="6549"/>
          <ac:spMkLst>
            <pc:docMk/>
            <pc:sldMk cId="4276271569" sldId="290"/>
            <ac:spMk id="8" creationId="{37E88283-7AA7-6015-D13B-53BEAD121770}"/>
          </ac:spMkLst>
        </pc:spChg>
        <pc:picChg chg="del">
          <ac:chgData name="Joe Gimenez" userId="bebebbaa82dd82c3" providerId="LiveId" clId="{385A149F-7ED5-45CE-B496-F91C88513C36}" dt="2026-07-30T14:02:59.638" v="246" actId="478"/>
          <ac:picMkLst>
            <pc:docMk/>
            <pc:sldMk cId="4276271569" sldId="290"/>
            <ac:picMk id="2" creationId="{0DF3C210-B798-B0D9-C2EA-3C9EB3E1E28F}"/>
          </ac:picMkLst>
        </pc:picChg>
        <pc:picChg chg="add del mod">
          <ac:chgData name="Joe Gimenez" userId="bebebbaa82dd82c3" providerId="LiveId" clId="{385A149F-7ED5-45CE-B496-F91C88513C36}" dt="2026-07-30T14:10:49.251" v="343" actId="478"/>
          <ac:picMkLst>
            <pc:docMk/>
            <pc:sldMk cId="4276271569" sldId="290"/>
            <ac:picMk id="4" creationId="{A1D62B63-F093-8687-1EAF-A538682F3C5C}"/>
          </ac:picMkLst>
        </pc:picChg>
        <pc:picChg chg="add del mod modCrop">
          <ac:chgData name="Joe Gimenez" userId="bebebbaa82dd82c3" providerId="LiveId" clId="{385A149F-7ED5-45CE-B496-F91C88513C36}" dt="2026-07-30T14:40:40.771" v="1557" actId="478"/>
          <ac:picMkLst>
            <pc:docMk/>
            <pc:sldMk cId="4276271569" sldId="290"/>
            <ac:picMk id="5" creationId="{A80102A9-048F-F248-CBF0-298376D28377}"/>
          </ac:picMkLst>
        </pc:picChg>
      </pc:sldChg>
      <pc:sldChg chg="add ord modNotesTx">
        <pc:chgData name="Joe Gimenez" userId="bebebbaa82dd82c3" providerId="LiveId" clId="{385A149F-7ED5-45CE-B496-F91C88513C36}" dt="2026-07-30T14:20:31.455" v="1004"/>
        <pc:sldMkLst>
          <pc:docMk/>
          <pc:sldMk cId="3261007810" sldId="291"/>
        </pc:sldMkLst>
      </pc:sldChg>
      <pc:sldChg chg="add del">
        <pc:chgData name="Joe Gimenez" userId="bebebbaa82dd82c3" providerId="LiveId" clId="{385A149F-7ED5-45CE-B496-F91C88513C36}" dt="2026-07-30T14:21:14.388" v="1006" actId="47"/>
        <pc:sldMkLst>
          <pc:docMk/>
          <pc:sldMk cId="329381828" sldId="292"/>
        </pc:sldMkLst>
      </pc:sldChg>
      <pc:sldChg chg="add del">
        <pc:chgData name="Joe Gimenez" userId="bebebbaa82dd82c3" providerId="LiveId" clId="{385A149F-7ED5-45CE-B496-F91C88513C36}" dt="2026-07-30T15:11:44.709" v="1676" actId="47"/>
        <pc:sldMkLst>
          <pc:docMk/>
          <pc:sldMk cId="1339387303" sldId="293"/>
        </pc:sldMkLst>
      </pc:sldChg>
      <pc:sldChg chg="addSp delSp modSp add mod ord">
        <pc:chgData name="Joe Gimenez" userId="bebebbaa82dd82c3" providerId="LiveId" clId="{385A149F-7ED5-45CE-B496-F91C88513C36}" dt="2026-07-30T14:38:15.764" v="1381"/>
        <pc:sldMkLst>
          <pc:docMk/>
          <pc:sldMk cId="1005569250" sldId="294"/>
        </pc:sldMkLst>
        <pc:spChg chg="mod">
          <ac:chgData name="Joe Gimenez" userId="bebebbaa82dd82c3" providerId="LiveId" clId="{385A149F-7ED5-45CE-B496-F91C88513C36}" dt="2026-07-30T14:22:43.625" v="1028" actId="5793"/>
          <ac:spMkLst>
            <pc:docMk/>
            <pc:sldMk cId="1005569250" sldId="294"/>
            <ac:spMk id="3" creationId="{EFA958B1-7947-A748-41B4-18BDE781AC21}"/>
          </ac:spMkLst>
        </pc:spChg>
        <pc:spChg chg="del mod">
          <ac:chgData name="Joe Gimenez" userId="bebebbaa82dd82c3" providerId="LiveId" clId="{385A149F-7ED5-45CE-B496-F91C88513C36}" dt="2026-07-30T14:38:04.460" v="1379"/>
          <ac:spMkLst>
            <pc:docMk/>
            <pc:sldMk cId="1005569250" sldId="294"/>
            <ac:spMk id="8" creationId="{40B99FC0-5569-D39C-D980-C4DEDC55A399}"/>
          </ac:spMkLst>
        </pc:spChg>
        <pc:picChg chg="del">
          <ac:chgData name="Joe Gimenez" userId="bebebbaa82dd82c3" providerId="LiveId" clId="{385A149F-7ED5-45CE-B496-F91C88513C36}" dt="2026-07-30T14:25:04.820" v="1068" actId="478"/>
          <ac:picMkLst>
            <pc:docMk/>
            <pc:sldMk cId="1005569250" sldId="294"/>
            <ac:picMk id="4" creationId="{DE20A451-8711-5D0E-6084-3E246501C767}"/>
          </ac:picMkLst>
        </pc:picChg>
        <pc:picChg chg="add mod modCrop">
          <ac:chgData name="Joe Gimenez" userId="bebebbaa82dd82c3" providerId="LiveId" clId="{385A149F-7ED5-45CE-B496-F91C88513C36}" dt="2026-07-30T14:38:03.960" v="1377" actId="1076"/>
          <ac:picMkLst>
            <pc:docMk/>
            <pc:sldMk cId="1005569250" sldId="294"/>
            <ac:picMk id="5" creationId="{8FB18BB4-8A88-7B9C-EB5F-7222575A9EC3}"/>
          </ac:picMkLst>
        </pc:picChg>
      </pc:sldChg>
      <pc:sldChg chg="addSp delSp new del mod">
        <pc:chgData name="Joe Gimenez" userId="bebebbaa82dd82c3" providerId="LiveId" clId="{385A149F-7ED5-45CE-B496-F91C88513C36}" dt="2026-07-30T14:37:49.835" v="1375" actId="47"/>
        <pc:sldMkLst>
          <pc:docMk/>
          <pc:sldMk cId="81951295" sldId="295"/>
        </pc:sldMkLst>
        <pc:picChg chg="add del">
          <ac:chgData name="Joe Gimenez" userId="bebebbaa82dd82c3" providerId="LiveId" clId="{385A149F-7ED5-45CE-B496-F91C88513C36}" dt="2026-07-30T14:32:32.824" v="1111" actId="21"/>
          <ac:picMkLst>
            <pc:docMk/>
            <pc:sldMk cId="81951295" sldId="295"/>
            <ac:picMk id="2" creationId="{10E72B60-F63A-F36C-B4F3-302C9295C772}"/>
          </ac:picMkLst>
        </pc:picChg>
      </pc:sldChg>
      <pc:sldChg chg="addSp delSp modSp add mod ord">
        <pc:chgData name="Joe Gimenez" userId="bebebbaa82dd82c3" providerId="LiveId" clId="{385A149F-7ED5-45CE-B496-F91C88513C36}" dt="2026-07-30T15:06:10.911" v="1593" actId="20577"/>
        <pc:sldMkLst>
          <pc:docMk/>
          <pc:sldMk cId="2379225563" sldId="296"/>
        </pc:sldMkLst>
        <pc:spChg chg="mod">
          <ac:chgData name="Joe Gimenez" userId="bebebbaa82dd82c3" providerId="LiveId" clId="{385A149F-7ED5-45CE-B496-F91C88513C36}" dt="2026-07-30T14:32:25.980" v="1109" actId="20577"/>
          <ac:spMkLst>
            <pc:docMk/>
            <pc:sldMk cId="2379225563" sldId="296"/>
            <ac:spMk id="8" creationId="{4637425D-A04F-EA73-A26F-22DE199D375A}"/>
          </ac:spMkLst>
        </pc:spChg>
        <pc:spChg chg="add mod">
          <ac:chgData name="Joe Gimenez" userId="bebebbaa82dd82c3" providerId="LiveId" clId="{385A149F-7ED5-45CE-B496-F91C88513C36}" dt="2026-07-30T15:06:10.911" v="1593" actId="20577"/>
          <ac:spMkLst>
            <pc:docMk/>
            <pc:sldMk cId="2379225563" sldId="296"/>
            <ac:spMk id="9" creationId="{96ACA600-8903-345D-6929-DBF542F1EBE6}"/>
          </ac:spMkLst>
        </pc:spChg>
        <pc:picChg chg="add del mod modCrop">
          <ac:chgData name="Joe Gimenez" userId="bebebbaa82dd82c3" providerId="LiveId" clId="{385A149F-7ED5-45CE-B496-F91C88513C36}" dt="2026-07-30T14:36:04.943" v="1365" actId="478"/>
          <ac:picMkLst>
            <pc:docMk/>
            <pc:sldMk cId="2379225563" sldId="296"/>
            <ac:picMk id="3" creationId="{266627D2-28C4-F816-DA18-4E11CC49EC60}"/>
          </ac:picMkLst>
        </pc:picChg>
        <pc:picChg chg="del">
          <ac:chgData name="Joe Gimenez" userId="bebebbaa82dd82c3" providerId="LiveId" clId="{385A149F-7ED5-45CE-B496-F91C88513C36}" dt="2026-07-30T14:32:28.963" v="1110" actId="478"/>
          <ac:picMkLst>
            <pc:docMk/>
            <pc:sldMk cId="2379225563" sldId="296"/>
            <ac:picMk id="5" creationId="{693992B4-62DD-AFF4-B8AA-5D5DB28D351C}"/>
          </ac:picMkLst>
        </pc:picChg>
        <pc:picChg chg="add del mod">
          <ac:chgData name="Joe Gimenez" userId="bebebbaa82dd82c3" providerId="LiveId" clId="{385A149F-7ED5-45CE-B496-F91C88513C36}" dt="2026-07-30T14:36:04.943" v="1365" actId="478"/>
          <ac:picMkLst>
            <pc:docMk/>
            <pc:sldMk cId="2379225563" sldId="296"/>
            <ac:picMk id="6" creationId="{00AC3204-C1B9-03C3-77CA-4686B14464B6}"/>
          </ac:picMkLst>
        </pc:picChg>
      </pc:sldChg>
      <pc:sldChg chg="delSp add del mod">
        <pc:chgData name="Joe Gimenez" userId="bebebbaa82dd82c3" providerId="LiveId" clId="{385A149F-7ED5-45CE-B496-F91C88513C36}" dt="2026-07-30T14:32:05.088" v="1080" actId="47"/>
        <pc:sldMkLst>
          <pc:docMk/>
          <pc:sldMk cId="4006945292" sldId="296"/>
        </pc:sldMkLst>
        <pc:picChg chg="del">
          <ac:chgData name="Joe Gimenez" userId="bebebbaa82dd82c3" providerId="LiveId" clId="{385A149F-7ED5-45CE-B496-F91C88513C36}" dt="2026-07-30T14:30:48.197" v="1072" actId="478"/>
          <ac:picMkLst>
            <pc:docMk/>
            <pc:sldMk cId="4006945292" sldId="296"/>
            <ac:picMk id="4" creationId="{974F612F-BE99-5F99-F1E2-97773018808B}"/>
          </ac:picMkLst>
        </pc:picChg>
      </pc:sldChg>
      <pc:sldChg chg="add del">
        <pc:chgData name="Joe Gimenez" userId="bebebbaa82dd82c3" providerId="LiveId" clId="{385A149F-7ED5-45CE-B496-F91C88513C36}" dt="2026-07-30T14:32:02.255" v="1079" actId="47"/>
        <pc:sldMkLst>
          <pc:docMk/>
          <pc:sldMk cId="2722244642" sldId="297"/>
        </pc:sldMkLst>
      </pc:sldChg>
      <pc:sldChg chg="add">
        <pc:chgData name="Joe Gimenez" userId="bebebbaa82dd82c3" providerId="LiveId" clId="{385A149F-7ED5-45CE-B496-F91C88513C36}" dt="2026-07-30T14:40:47.656" v="1558" actId="2890"/>
        <pc:sldMkLst>
          <pc:docMk/>
          <pc:sldMk cId="3645040624" sldId="297"/>
        </pc:sldMkLst>
      </pc:sldChg>
      <pc:sldChg chg="addSp delSp modSp add mod">
        <pc:chgData name="Joe Gimenez" userId="bebebbaa82dd82c3" providerId="LiveId" clId="{385A149F-7ED5-45CE-B496-F91C88513C36}" dt="2026-07-30T15:09:53.789" v="1666" actId="20577"/>
        <pc:sldMkLst>
          <pc:docMk/>
          <pc:sldMk cId="4059373556" sldId="298"/>
        </pc:sldMkLst>
        <pc:spChg chg="add mod">
          <ac:chgData name="Joe Gimenez" userId="bebebbaa82dd82c3" providerId="LiveId" clId="{385A149F-7ED5-45CE-B496-F91C88513C36}" dt="2026-07-30T15:09:34.510" v="1654" actId="2711"/>
          <ac:spMkLst>
            <pc:docMk/>
            <pc:sldMk cId="4059373556" sldId="298"/>
            <ac:spMk id="6" creationId="{3E5CF4B5-2335-0AB8-B9AD-53439999ED53}"/>
          </ac:spMkLst>
        </pc:spChg>
        <pc:spChg chg="del">
          <ac:chgData name="Joe Gimenez" userId="bebebbaa82dd82c3" providerId="LiveId" clId="{385A149F-7ED5-45CE-B496-F91C88513C36}" dt="2026-07-30T15:06:56.140" v="1606" actId="478"/>
          <ac:spMkLst>
            <pc:docMk/>
            <pc:sldMk cId="4059373556" sldId="298"/>
            <ac:spMk id="7" creationId="{1B4F6078-AC33-0E75-4BEE-A3D165E03DA5}"/>
          </ac:spMkLst>
        </pc:spChg>
        <pc:spChg chg="mod">
          <ac:chgData name="Joe Gimenez" userId="bebebbaa82dd82c3" providerId="LiveId" clId="{385A149F-7ED5-45CE-B496-F91C88513C36}" dt="2026-07-30T15:06:51.725" v="1605" actId="20577"/>
          <ac:spMkLst>
            <pc:docMk/>
            <pc:sldMk cId="4059373556" sldId="298"/>
            <ac:spMk id="8" creationId="{0647F2B5-D8BD-0343-F55A-F7372D857E55}"/>
          </ac:spMkLst>
        </pc:spChg>
        <pc:spChg chg="add mod">
          <ac:chgData name="Joe Gimenez" userId="bebebbaa82dd82c3" providerId="LiveId" clId="{385A149F-7ED5-45CE-B496-F91C88513C36}" dt="2026-07-30T15:09:53.789" v="1666" actId="20577"/>
          <ac:spMkLst>
            <pc:docMk/>
            <pc:sldMk cId="4059373556" sldId="298"/>
            <ac:spMk id="13" creationId="{07F8D65E-75C9-D6DB-F15F-69DF891866D3}"/>
          </ac:spMkLst>
        </pc:spChg>
        <pc:picChg chg="add mod modCrop">
          <ac:chgData name="Joe Gimenez" userId="bebebbaa82dd82c3" providerId="LiveId" clId="{385A149F-7ED5-45CE-B496-F91C88513C36}" dt="2026-07-30T15:07:47.050" v="1614" actId="1076"/>
          <ac:picMkLst>
            <pc:docMk/>
            <pc:sldMk cId="4059373556" sldId="298"/>
            <ac:picMk id="3" creationId="{0C82A79B-5E79-DABA-B40D-24A249F3993F}"/>
          </ac:picMkLst>
        </pc:picChg>
        <pc:picChg chg="add mod modCrop">
          <ac:chgData name="Joe Gimenez" userId="bebebbaa82dd82c3" providerId="LiveId" clId="{385A149F-7ED5-45CE-B496-F91C88513C36}" dt="2026-07-30T15:08:53.969" v="1620" actId="1076"/>
          <ac:picMkLst>
            <pc:docMk/>
            <pc:sldMk cId="4059373556" sldId="298"/>
            <ac:picMk id="5" creationId="{653C369A-91AB-95C9-4AE1-5549E2D14B5D}"/>
          </ac:picMkLst>
        </pc:picChg>
        <pc:picChg chg="add del">
          <ac:chgData name="Joe Gimenez" userId="bebebbaa82dd82c3" providerId="LiveId" clId="{385A149F-7ED5-45CE-B496-F91C88513C36}" dt="2026-07-30T15:09:41.575" v="1656" actId="478"/>
          <ac:picMkLst>
            <pc:docMk/>
            <pc:sldMk cId="4059373556" sldId="298"/>
            <ac:picMk id="11" creationId="{B251697E-C747-198C-BD72-B3C026A3C834}"/>
          </ac:picMkLst>
        </pc:picChg>
      </pc:sldChg>
      <pc:sldChg chg="delSp add del setBg delDesignElem">
        <pc:chgData name="Joe Gimenez" userId="bebebbaa82dd82c3" providerId="LiveId" clId="{385A149F-7ED5-45CE-B496-F91C88513C36}" dt="2026-07-30T14:32:00.322" v="1078" actId="47"/>
        <pc:sldMkLst>
          <pc:docMk/>
          <pc:sldMk cId="4222227405" sldId="298"/>
        </pc:sldMkLst>
        <pc:spChg chg="del">
          <ac:chgData name="Joe Gimenez" userId="bebebbaa82dd82c3" providerId="LiveId" clId="{385A149F-7ED5-45CE-B496-F91C88513C36}" dt="2026-07-30T14:31:38.918" v="1075"/>
          <ac:spMkLst>
            <pc:docMk/>
            <pc:sldMk cId="4222227405" sldId="298"/>
            <ac:spMk id="18" creationId="{422E529B-0727-B91B-07AB-A3335DB73F59}"/>
          </ac:spMkLst>
        </pc:spChg>
      </pc:sldChg>
      <pc:sldChg chg="delSp add del setBg delDesignElem">
        <pc:chgData name="Joe Gimenez" userId="bebebbaa82dd82c3" providerId="LiveId" clId="{385A149F-7ED5-45CE-B496-F91C88513C36}" dt="2026-07-30T14:32:00.322" v="1078" actId="47"/>
        <pc:sldMkLst>
          <pc:docMk/>
          <pc:sldMk cId="2981864549" sldId="299"/>
        </pc:sldMkLst>
        <pc:spChg chg="del">
          <ac:chgData name="Joe Gimenez" userId="bebebbaa82dd82c3" providerId="LiveId" clId="{385A149F-7ED5-45CE-B496-F91C88513C36}" dt="2026-07-30T14:31:49.390" v="1077"/>
          <ac:spMkLst>
            <pc:docMk/>
            <pc:sldMk cId="2981864549" sldId="299"/>
            <ac:spMk id="18" creationId="{9249EDF1-E91B-D31F-F5FB-EF582784DA08}"/>
          </ac:spMkLst>
        </pc:spChg>
      </pc:sldChg>
      <pc:sldChg chg="addSp delSp modSp add mod">
        <pc:chgData name="Joe Gimenez" userId="bebebbaa82dd82c3" providerId="LiveId" clId="{385A149F-7ED5-45CE-B496-F91C88513C36}" dt="2026-07-30T15:11:12.304" v="1675" actId="1076"/>
        <pc:sldMkLst>
          <pc:docMk/>
          <pc:sldMk cId="4085101577" sldId="299"/>
        </pc:sldMkLst>
        <pc:picChg chg="del">
          <ac:chgData name="Joe Gimenez" userId="bebebbaa82dd82c3" providerId="LiveId" clId="{385A149F-7ED5-45CE-B496-F91C88513C36}" dt="2026-07-30T15:10:02.029" v="1667" actId="478"/>
          <ac:picMkLst>
            <pc:docMk/>
            <pc:sldMk cId="4085101577" sldId="299"/>
            <ac:picMk id="3" creationId="{17CF14CF-E1EC-06BE-88CC-2D51A1259173}"/>
          </ac:picMkLst>
        </pc:picChg>
        <pc:picChg chg="add mod modCrop">
          <ac:chgData name="Joe Gimenez" userId="bebebbaa82dd82c3" providerId="LiveId" clId="{385A149F-7ED5-45CE-B496-F91C88513C36}" dt="2026-07-30T15:11:12.304" v="1675" actId="1076"/>
          <ac:picMkLst>
            <pc:docMk/>
            <pc:sldMk cId="4085101577" sldId="299"/>
            <ac:picMk id="4" creationId="{9135C965-DFAA-9020-3569-9A819AA0B96C}"/>
          </ac:picMkLst>
        </pc:picChg>
        <pc:picChg chg="del">
          <ac:chgData name="Joe Gimenez" userId="bebebbaa82dd82c3" providerId="LiveId" clId="{385A149F-7ED5-45CE-B496-F91C88513C36}" dt="2026-07-30T15:10:02.029" v="1667" actId="478"/>
          <ac:picMkLst>
            <pc:docMk/>
            <pc:sldMk cId="4085101577" sldId="299"/>
            <ac:picMk id="5" creationId="{71F253E2-730A-BB2E-026C-8F4412FEE375}"/>
          </ac:picMkLst>
        </pc:picChg>
      </pc:sldChg>
      <pc:sldChg chg="addSp delSp modSp add mod">
        <pc:chgData name="Joe Gimenez" userId="bebebbaa82dd82c3" providerId="LiveId" clId="{385A149F-7ED5-45CE-B496-F91C88513C36}" dt="2026-07-30T15:20:13.269" v="1811" actId="1076"/>
        <pc:sldMkLst>
          <pc:docMk/>
          <pc:sldMk cId="1270881760" sldId="300"/>
        </pc:sldMkLst>
        <pc:spChg chg="add mod">
          <ac:chgData name="Joe Gimenez" userId="bebebbaa82dd82c3" providerId="LiveId" clId="{385A149F-7ED5-45CE-B496-F91C88513C36}" dt="2026-07-30T15:20:13.269" v="1811" actId="1076"/>
          <ac:spMkLst>
            <pc:docMk/>
            <pc:sldMk cId="1270881760" sldId="300"/>
            <ac:spMk id="4" creationId="{DF2D3E26-68C1-AD68-A90A-3C1726E2C119}"/>
          </ac:spMkLst>
        </pc:spChg>
        <pc:spChg chg="mod">
          <ac:chgData name="Joe Gimenez" userId="bebebbaa82dd82c3" providerId="LiveId" clId="{385A149F-7ED5-45CE-B496-F91C88513C36}" dt="2026-07-30T15:12:30.823" v="1691" actId="20577"/>
          <ac:spMkLst>
            <pc:docMk/>
            <pc:sldMk cId="1270881760" sldId="300"/>
            <ac:spMk id="8" creationId="{DD9D3C92-E646-82E6-1F77-F87013B56FB7}"/>
          </ac:spMkLst>
        </pc:spChg>
        <pc:picChg chg="del">
          <ac:chgData name="Joe Gimenez" userId="bebebbaa82dd82c3" providerId="LiveId" clId="{385A149F-7ED5-45CE-B496-F91C88513C36}" dt="2026-07-30T15:12:34.003" v="1692" actId="478"/>
          <ac:picMkLst>
            <pc:docMk/>
            <pc:sldMk cId="1270881760" sldId="300"/>
            <ac:picMk id="2" creationId="{573768F4-8649-BDE5-D314-4113CE873D0A}"/>
          </ac:picMkLst>
        </pc:picChg>
      </pc:sldChg>
      <pc:sldChg chg="addSp delSp modSp new mod">
        <pc:chgData name="Joe Gimenez" userId="bebebbaa82dd82c3" providerId="LiveId" clId="{385A149F-7ED5-45CE-B496-F91C88513C36}" dt="2026-07-30T15:18:46.227" v="1710" actId="22"/>
        <pc:sldMkLst>
          <pc:docMk/>
          <pc:sldMk cId="2615716426" sldId="301"/>
        </pc:sldMkLst>
        <pc:picChg chg="add del">
          <ac:chgData name="Joe Gimenez" userId="bebebbaa82dd82c3" providerId="LiveId" clId="{385A149F-7ED5-45CE-B496-F91C88513C36}" dt="2026-07-30T15:17:57.117" v="1701" actId="478"/>
          <ac:picMkLst>
            <pc:docMk/>
            <pc:sldMk cId="2615716426" sldId="301"/>
            <ac:picMk id="3" creationId="{F9C3DA07-FB5F-3EAE-DA21-0BFDD585A560}"/>
          </ac:picMkLst>
        </pc:picChg>
        <pc:picChg chg="add mod modCrop">
          <ac:chgData name="Joe Gimenez" userId="bebebbaa82dd82c3" providerId="LiveId" clId="{385A149F-7ED5-45CE-B496-F91C88513C36}" dt="2026-07-30T15:18:32.582" v="1709" actId="1076"/>
          <ac:picMkLst>
            <pc:docMk/>
            <pc:sldMk cId="2615716426" sldId="301"/>
            <ac:picMk id="4" creationId="{0314ABA3-F698-B153-EEC0-EB0C6F672D13}"/>
          </ac:picMkLst>
        </pc:picChg>
        <pc:picChg chg="add">
          <ac:chgData name="Joe Gimenez" userId="bebebbaa82dd82c3" providerId="LiveId" clId="{385A149F-7ED5-45CE-B496-F91C88513C36}" dt="2026-07-30T15:18:46.227" v="1710" actId="22"/>
          <ac:picMkLst>
            <pc:docMk/>
            <pc:sldMk cId="2615716426" sldId="301"/>
            <ac:picMk id="6" creationId="{0C3D609F-84AC-81B7-C157-A8D48045D8AE}"/>
          </ac:picMkLst>
        </pc:picChg>
      </pc:sldChg>
      <pc:sldChg chg="add del">
        <pc:chgData name="Joe Gimenez" userId="bebebbaa82dd82c3" providerId="LiveId" clId="{385A149F-7ED5-45CE-B496-F91C88513C36}" dt="2026-07-30T15:27:49.432" v="1905" actId="47"/>
        <pc:sldMkLst>
          <pc:docMk/>
          <pc:sldMk cId="2850867048" sldId="302"/>
        </pc:sldMkLst>
      </pc:sldChg>
      <pc:sldChg chg="addSp delSp modSp new mod">
        <pc:chgData name="Joe Gimenez" userId="bebebbaa82dd82c3" providerId="LiveId" clId="{385A149F-7ED5-45CE-B496-F91C88513C36}" dt="2026-07-30T15:58:37.838" v="2250" actId="1076"/>
        <pc:sldMkLst>
          <pc:docMk/>
          <pc:sldMk cId="1093436444" sldId="303"/>
        </pc:sldMkLst>
        <pc:spChg chg="add mod">
          <ac:chgData name="Joe Gimenez" userId="bebebbaa82dd82c3" providerId="LiveId" clId="{385A149F-7ED5-45CE-B496-F91C88513C36}" dt="2026-07-30T15:58:37.838" v="2250" actId="1076"/>
          <ac:spMkLst>
            <pc:docMk/>
            <pc:sldMk cId="1093436444" sldId="303"/>
            <ac:spMk id="5" creationId="{ADD19DB2-1887-E3D4-3B08-FBB69ABA41C1}"/>
          </ac:spMkLst>
        </pc:spChg>
        <pc:spChg chg="add del">
          <ac:chgData name="Joe Gimenez" userId="bebebbaa82dd82c3" providerId="LiveId" clId="{385A149F-7ED5-45CE-B496-F91C88513C36}" dt="2026-07-30T15:22:27.809" v="1820" actId="22"/>
          <ac:spMkLst>
            <pc:docMk/>
            <pc:sldMk cId="1093436444" sldId="303"/>
            <ac:spMk id="7" creationId="{1C77D007-9247-D33E-0DD7-32881E84A7E5}"/>
          </ac:spMkLst>
        </pc:spChg>
        <pc:spChg chg="add mod">
          <ac:chgData name="Joe Gimenez" userId="bebebbaa82dd82c3" providerId="LiveId" clId="{385A149F-7ED5-45CE-B496-F91C88513C36}" dt="2026-07-30T15:58:34.638" v="2249" actId="207"/>
          <ac:spMkLst>
            <pc:docMk/>
            <pc:sldMk cId="1093436444" sldId="303"/>
            <ac:spMk id="9" creationId="{08510821-2880-79CB-0724-AAA52C049682}"/>
          </ac:spMkLst>
        </pc:spChg>
        <pc:picChg chg="add">
          <ac:chgData name="Joe Gimenez" userId="bebebbaa82dd82c3" providerId="LiveId" clId="{385A149F-7ED5-45CE-B496-F91C88513C36}" dt="2026-07-30T15:21:53.244" v="1814" actId="22"/>
          <ac:picMkLst>
            <pc:docMk/>
            <pc:sldMk cId="1093436444" sldId="303"/>
            <ac:picMk id="3" creationId="{E522B401-CFB8-A475-6CC4-89FBD3AD8811}"/>
          </ac:picMkLst>
        </pc:picChg>
      </pc:sldChg>
      <pc:sldChg chg="addSp delSp modSp add mod">
        <pc:chgData name="Joe Gimenez" userId="bebebbaa82dd82c3" providerId="LiveId" clId="{385A149F-7ED5-45CE-B496-F91C88513C36}" dt="2026-07-30T15:59:10.793" v="2252" actId="22"/>
        <pc:sldMkLst>
          <pc:docMk/>
          <pc:sldMk cId="797740418" sldId="304"/>
        </pc:sldMkLst>
        <pc:spChg chg="add mod">
          <ac:chgData name="Joe Gimenez" userId="bebebbaa82dd82c3" providerId="LiveId" clId="{385A149F-7ED5-45CE-B496-F91C88513C36}" dt="2026-07-30T15:26:07.479" v="1889" actId="20577"/>
          <ac:spMkLst>
            <pc:docMk/>
            <pc:sldMk cId="797740418" sldId="304"/>
            <ac:spMk id="4" creationId="{0B9F580C-BAA1-894B-1208-2B5AEC85E9FB}"/>
          </ac:spMkLst>
        </pc:spChg>
        <pc:spChg chg="del">
          <ac:chgData name="Joe Gimenez" userId="bebebbaa82dd82c3" providerId="LiveId" clId="{385A149F-7ED5-45CE-B496-F91C88513C36}" dt="2026-07-30T15:24:10.359" v="1842" actId="478"/>
          <ac:spMkLst>
            <pc:docMk/>
            <pc:sldMk cId="797740418" sldId="304"/>
            <ac:spMk id="5" creationId="{700AB502-C7D1-BBD6-95A1-8B0A8275D1D8}"/>
          </ac:spMkLst>
        </pc:spChg>
        <pc:spChg chg="add del mod">
          <ac:chgData name="Joe Gimenez" userId="bebebbaa82dd82c3" providerId="LiveId" clId="{385A149F-7ED5-45CE-B496-F91C88513C36}" dt="2026-07-30T15:25:04.543" v="1853" actId="478"/>
          <ac:spMkLst>
            <pc:docMk/>
            <pc:sldMk cId="797740418" sldId="304"/>
            <ac:spMk id="7" creationId="{AA980636-8244-F1B4-AB83-6DC6B6E2F57E}"/>
          </ac:spMkLst>
        </pc:spChg>
        <pc:spChg chg="del">
          <ac:chgData name="Joe Gimenez" userId="bebebbaa82dd82c3" providerId="LiveId" clId="{385A149F-7ED5-45CE-B496-F91C88513C36}" dt="2026-07-30T15:59:10.244" v="2251" actId="478"/>
          <ac:spMkLst>
            <pc:docMk/>
            <pc:sldMk cId="797740418" sldId="304"/>
            <ac:spMk id="9" creationId="{5379AAD9-3AB1-8889-D77B-710D186C260E}"/>
          </ac:spMkLst>
        </pc:spChg>
        <pc:spChg chg="add">
          <ac:chgData name="Joe Gimenez" userId="bebebbaa82dd82c3" providerId="LiveId" clId="{385A149F-7ED5-45CE-B496-F91C88513C36}" dt="2026-07-30T15:59:10.793" v="2252" actId="22"/>
          <ac:spMkLst>
            <pc:docMk/>
            <pc:sldMk cId="797740418" sldId="304"/>
            <ac:spMk id="10" creationId="{A0DD9AA7-477A-7659-DE8C-CB80CA482D49}"/>
          </ac:spMkLst>
        </pc:spChg>
      </pc:sldChg>
      <pc:sldChg chg="addSp delSp modSp add mod">
        <pc:chgData name="Joe Gimenez" userId="bebebbaa82dd82c3" providerId="LiveId" clId="{385A149F-7ED5-45CE-B496-F91C88513C36}" dt="2026-07-30T15:59:16.942" v="2254" actId="22"/>
        <pc:sldMkLst>
          <pc:docMk/>
          <pc:sldMk cId="487104378" sldId="305"/>
        </pc:sldMkLst>
        <pc:spChg chg="del">
          <ac:chgData name="Joe Gimenez" userId="bebebbaa82dd82c3" providerId="LiveId" clId="{385A149F-7ED5-45CE-B496-F91C88513C36}" dt="2026-07-30T15:26:22.047" v="1890" actId="478"/>
          <ac:spMkLst>
            <pc:docMk/>
            <pc:sldMk cId="487104378" sldId="305"/>
            <ac:spMk id="4" creationId="{798DCAAD-4905-7ACA-EC61-2EDA96390E47}"/>
          </ac:spMkLst>
        </pc:spChg>
        <pc:spChg chg="add">
          <ac:chgData name="Joe Gimenez" userId="bebebbaa82dd82c3" providerId="LiveId" clId="{385A149F-7ED5-45CE-B496-F91C88513C36}" dt="2026-07-30T15:59:16.942" v="2254" actId="22"/>
          <ac:spMkLst>
            <pc:docMk/>
            <pc:sldMk cId="487104378" sldId="305"/>
            <ac:spMk id="5" creationId="{55456EF3-F9DC-337A-5AEF-3048016650DC}"/>
          </ac:spMkLst>
        </pc:spChg>
        <pc:spChg chg="mod">
          <ac:chgData name="Joe Gimenez" userId="bebebbaa82dd82c3" providerId="LiveId" clId="{385A149F-7ED5-45CE-B496-F91C88513C36}" dt="2026-07-30T15:27:37.092" v="1904" actId="1076"/>
          <ac:spMkLst>
            <pc:docMk/>
            <pc:sldMk cId="487104378" sldId="305"/>
            <ac:spMk id="7" creationId="{C272D2BC-A882-AE1C-3C94-1308594EFA2D}"/>
          </ac:spMkLst>
        </pc:spChg>
        <pc:spChg chg="del">
          <ac:chgData name="Joe Gimenez" userId="bebebbaa82dd82c3" providerId="LiveId" clId="{385A149F-7ED5-45CE-B496-F91C88513C36}" dt="2026-07-30T15:59:16.341" v="2253" actId="478"/>
          <ac:spMkLst>
            <pc:docMk/>
            <pc:sldMk cId="487104378" sldId="305"/>
            <ac:spMk id="9" creationId="{E7D88373-6760-E353-AA0E-CF76B481A93E}"/>
          </ac:spMkLst>
        </pc:spChg>
      </pc:sldChg>
      <pc:sldChg chg="addSp delSp modSp new mod">
        <pc:chgData name="Joe Gimenez" userId="bebebbaa82dd82c3" providerId="LiveId" clId="{385A149F-7ED5-45CE-B496-F91C88513C36}" dt="2026-07-30T15:37:27.392" v="2031" actId="1076"/>
        <pc:sldMkLst>
          <pc:docMk/>
          <pc:sldMk cId="791036157" sldId="306"/>
        </pc:sldMkLst>
        <pc:spChg chg="add mod">
          <ac:chgData name="Joe Gimenez" userId="bebebbaa82dd82c3" providerId="LiveId" clId="{385A149F-7ED5-45CE-B496-F91C88513C36}" dt="2026-07-30T15:37:18.118" v="2030" actId="20577"/>
          <ac:spMkLst>
            <pc:docMk/>
            <pc:sldMk cId="791036157" sldId="306"/>
            <ac:spMk id="6" creationId="{02C1BF9E-6981-E145-2827-1A23CA41513C}"/>
          </ac:spMkLst>
        </pc:spChg>
        <pc:graphicFrameChg chg="add mod modGraphic">
          <ac:chgData name="Joe Gimenez" userId="bebebbaa82dd82c3" providerId="LiveId" clId="{385A149F-7ED5-45CE-B496-F91C88513C36}" dt="2026-07-30T15:36:08.579" v="2016" actId="20577"/>
          <ac:graphicFrameMkLst>
            <pc:docMk/>
            <pc:sldMk cId="791036157" sldId="306"/>
            <ac:graphicFrameMk id="2" creationId="{4308AD30-D174-1294-C68A-FA95DC0862D2}"/>
          </ac:graphicFrameMkLst>
        </pc:graphicFrameChg>
        <pc:picChg chg="add">
          <ac:chgData name="Joe Gimenez" userId="bebebbaa82dd82c3" providerId="LiveId" clId="{385A149F-7ED5-45CE-B496-F91C88513C36}" dt="2026-07-30T15:29:28.853" v="1910" actId="22"/>
          <ac:picMkLst>
            <pc:docMk/>
            <pc:sldMk cId="791036157" sldId="306"/>
            <ac:picMk id="4" creationId="{D43BD1BB-54AE-418E-C183-18C317EAADCF}"/>
          </ac:picMkLst>
        </pc:picChg>
        <pc:picChg chg="add del">
          <ac:chgData name="Joe Gimenez" userId="bebebbaa82dd82c3" providerId="LiveId" clId="{385A149F-7ED5-45CE-B496-F91C88513C36}" dt="2026-07-30T15:36:38.861" v="2018" actId="478"/>
          <ac:picMkLst>
            <pc:docMk/>
            <pc:sldMk cId="791036157" sldId="306"/>
            <ac:picMk id="8" creationId="{8A726DDD-FA2D-E1D0-F4F4-B43BF5C7A837}"/>
          </ac:picMkLst>
        </pc:picChg>
        <pc:picChg chg="add mod">
          <ac:chgData name="Joe Gimenez" userId="bebebbaa82dd82c3" providerId="LiveId" clId="{385A149F-7ED5-45CE-B496-F91C88513C36}" dt="2026-07-30T15:37:27.392" v="2031" actId="1076"/>
          <ac:picMkLst>
            <pc:docMk/>
            <pc:sldMk cId="791036157" sldId="306"/>
            <ac:picMk id="9" creationId="{DF893D54-23B4-C05A-89AE-EEB672BA89FE}"/>
          </ac:picMkLst>
        </pc:picChg>
      </pc:sldChg>
      <pc:sldChg chg="addSp delSp modSp new del mod">
        <pc:chgData name="Joe Gimenez" userId="bebebbaa82dd82c3" providerId="LiveId" clId="{385A149F-7ED5-45CE-B496-F91C88513C36}" dt="2026-07-30T15:41:32.177" v="2102" actId="47"/>
        <pc:sldMkLst>
          <pc:docMk/>
          <pc:sldMk cId="2357481381" sldId="307"/>
        </pc:sldMkLst>
        <pc:spChg chg="add mod">
          <ac:chgData name="Joe Gimenez" userId="bebebbaa82dd82c3" providerId="LiveId" clId="{385A149F-7ED5-45CE-B496-F91C88513C36}" dt="2026-07-30T15:40:06.465" v="2041" actId="20577"/>
          <ac:spMkLst>
            <pc:docMk/>
            <pc:sldMk cId="2357481381" sldId="307"/>
            <ac:spMk id="5" creationId="{0132BC97-C60E-B3F2-A9C2-E1E770669081}"/>
          </ac:spMkLst>
        </pc:spChg>
        <pc:spChg chg="add del mod">
          <ac:chgData name="Joe Gimenez" userId="bebebbaa82dd82c3" providerId="LiveId" clId="{385A149F-7ED5-45CE-B496-F91C88513C36}" dt="2026-07-30T15:41:01.136" v="2096" actId="21"/>
          <ac:spMkLst>
            <pc:docMk/>
            <pc:sldMk cId="2357481381" sldId="307"/>
            <ac:spMk id="7" creationId="{7618E2A8-0023-91B4-1E87-B197B9E095B5}"/>
          </ac:spMkLst>
        </pc:spChg>
        <pc:picChg chg="add">
          <ac:chgData name="Joe Gimenez" userId="bebebbaa82dd82c3" providerId="LiveId" clId="{385A149F-7ED5-45CE-B496-F91C88513C36}" dt="2026-07-30T15:37:49.790" v="2033" actId="22"/>
          <ac:picMkLst>
            <pc:docMk/>
            <pc:sldMk cId="2357481381" sldId="307"/>
            <ac:picMk id="3" creationId="{4570696A-D421-4819-08B5-97FF8A340A72}"/>
          </ac:picMkLst>
        </pc:picChg>
      </pc:sldChg>
      <pc:sldChg chg="add del">
        <pc:chgData name="Joe Gimenez" userId="bebebbaa82dd82c3" providerId="LiveId" clId="{385A149F-7ED5-45CE-B496-F91C88513C36}" dt="2026-07-30T15:41:34.999" v="2103" actId="47"/>
        <pc:sldMkLst>
          <pc:docMk/>
          <pc:sldMk cId="1177980264" sldId="308"/>
        </pc:sldMkLst>
      </pc:sldChg>
      <pc:sldChg chg="addSp delSp modSp add mod ord">
        <pc:chgData name="Joe Gimenez" userId="bebebbaa82dd82c3" providerId="LiveId" clId="{385A149F-7ED5-45CE-B496-F91C88513C36}" dt="2026-07-30T15:42:01.196" v="2117" actId="20577"/>
        <pc:sldMkLst>
          <pc:docMk/>
          <pc:sldMk cId="1539013626" sldId="309"/>
        </pc:sldMkLst>
        <pc:spChg chg="add mod">
          <ac:chgData name="Joe Gimenez" userId="bebebbaa82dd82c3" providerId="LiveId" clId="{385A149F-7ED5-45CE-B496-F91C88513C36}" dt="2026-07-30T15:42:01.196" v="2117" actId="20577"/>
          <ac:spMkLst>
            <pc:docMk/>
            <pc:sldMk cId="1539013626" sldId="309"/>
            <ac:spMk id="3" creationId="{26C1ABC1-AC8A-0131-A0C0-766EB1603502}"/>
          </ac:spMkLst>
        </pc:spChg>
        <pc:spChg chg="del">
          <ac:chgData name="Joe Gimenez" userId="bebebbaa82dd82c3" providerId="LiveId" clId="{385A149F-7ED5-45CE-B496-F91C88513C36}" dt="2026-07-30T15:41:10.182" v="2098" actId="478"/>
          <ac:spMkLst>
            <pc:docMk/>
            <pc:sldMk cId="1539013626" sldId="309"/>
            <ac:spMk id="4" creationId="{2EE40AEE-201F-6D5D-2FFD-D6E92EB553C7}"/>
          </ac:spMkLst>
        </pc:spChg>
        <pc:spChg chg="mod">
          <ac:chgData name="Joe Gimenez" userId="bebebbaa82dd82c3" providerId="LiveId" clId="{385A149F-7ED5-45CE-B496-F91C88513C36}" dt="2026-07-30T15:40:52.852" v="2095" actId="20577"/>
          <ac:spMkLst>
            <pc:docMk/>
            <pc:sldMk cId="1539013626" sldId="309"/>
            <ac:spMk id="8" creationId="{72597E17-8292-D09B-0363-7839418F64D5}"/>
          </ac:spMkLst>
        </pc:spChg>
      </pc:sldChg>
      <pc:sldChg chg="delSp add del setBg delDesignElem">
        <pc:chgData name="Joe Gimenez" userId="bebebbaa82dd82c3" providerId="LiveId" clId="{385A149F-7ED5-45CE-B496-F91C88513C36}" dt="2026-07-30T15:40:30.057" v="2045" actId="47"/>
        <pc:sldMkLst>
          <pc:docMk/>
          <pc:sldMk cId="2536667189" sldId="309"/>
        </pc:sldMkLst>
        <pc:spChg chg="del">
          <ac:chgData name="Joe Gimenez" userId="bebebbaa82dd82c3" providerId="LiveId" clId="{385A149F-7ED5-45CE-B496-F91C88513C36}" dt="2026-07-30T15:40:26.111" v="2044"/>
          <ac:spMkLst>
            <pc:docMk/>
            <pc:sldMk cId="2536667189" sldId="309"/>
            <ac:spMk id="18" creationId="{809EAA90-622E-E308-3A6A-674CA6D67A39}"/>
          </ac:spMkLst>
        </pc:spChg>
      </pc:sldChg>
      <pc:sldChg chg="addSp delSp modSp new mod">
        <pc:chgData name="Joe Gimenez" userId="bebebbaa82dd82c3" providerId="LiveId" clId="{385A149F-7ED5-45CE-B496-F91C88513C36}" dt="2026-07-30T15:47:03.485" v="2176" actId="1037"/>
        <pc:sldMkLst>
          <pc:docMk/>
          <pc:sldMk cId="1304218465" sldId="310"/>
        </pc:sldMkLst>
        <pc:spChg chg="add del mod">
          <ac:chgData name="Joe Gimenez" userId="bebebbaa82dd82c3" providerId="LiveId" clId="{385A149F-7ED5-45CE-B496-F91C88513C36}" dt="2026-07-30T15:42:48.286" v="2122" actId="478"/>
          <ac:spMkLst>
            <pc:docMk/>
            <pc:sldMk cId="1304218465" sldId="310"/>
            <ac:spMk id="3" creationId="{631D40D2-693B-3EC8-BBE1-55FFD3C12557}"/>
          </ac:spMkLst>
        </pc:spChg>
        <pc:picChg chg="add mod">
          <ac:chgData name="Joe Gimenez" userId="bebebbaa82dd82c3" providerId="LiveId" clId="{385A149F-7ED5-45CE-B496-F91C88513C36}" dt="2026-07-30T15:47:03.485" v="2176" actId="1037"/>
          <ac:picMkLst>
            <pc:docMk/>
            <pc:sldMk cId="1304218465" sldId="310"/>
            <ac:picMk id="5" creationId="{7679FD85-5226-C3AD-6D9D-3DE140791D8D}"/>
          </ac:picMkLst>
        </pc:picChg>
        <pc:picChg chg="add mod">
          <ac:chgData name="Joe Gimenez" userId="bebebbaa82dd82c3" providerId="LiveId" clId="{385A149F-7ED5-45CE-B496-F91C88513C36}" dt="2026-07-30T15:47:03.485" v="2176" actId="1037"/>
          <ac:picMkLst>
            <pc:docMk/>
            <pc:sldMk cId="1304218465" sldId="310"/>
            <ac:picMk id="7" creationId="{50A50D1C-21AD-CCD3-0197-0E0FBBFDE3A2}"/>
          </ac:picMkLst>
        </pc:picChg>
        <pc:picChg chg="add mod">
          <ac:chgData name="Joe Gimenez" userId="bebebbaa82dd82c3" providerId="LiveId" clId="{385A149F-7ED5-45CE-B496-F91C88513C36}" dt="2026-07-30T15:47:03.485" v="2176" actId="1037"/>
          <ac:picMkLst>
            <pc:docMk/>
            <pc:sldMk cId="1304218465" sldId="310"/>
            <ac:picMk id="9" creationId="{D72F27DC-02A0-F03A-F7FD-8F836C8AD63B}"/>
          </ac:picMkLst>
        </pc:picChg>
        <pc:picChg chg="add mod">
          <ac:chgData name="Joe Gimenez" userId="bebebbaa82dd82c3" providerId="LiveId" clId="{385A149F-7ED5-45CE-B496-F91C88513C36}" dt="2026-07-30T15:47:03.485" v="2176" actId="1037"/>
          <ac:picMkLst>
            <pc:docMk/>
            <pc:sldMk cId="1304218465" sldId="310"/>
            <ac:picMk id="11" creationId="{A08E27F7-3772-B9D4-4282-EF8C58DB0115}"/>
          </ac:picMkLst>
        </pc:picChg>
      </pc:sldChg>
      <pc:sldChg chg="addSp delSp modSp add mod">
        <pc:chgData name="Joe Gimenez" userId="bebebbaa82dd82c3" providerId="LiveId" clId="{385A149F-7ED5-45CE-B496-F91C88513C36}" dt="2026-07-30T15:56:27.508" v="2218" actId="14100"/>
        <pc:sldMkLst>
          <pc:docMk/>
          <pc:sldMk cId="686135982" sldId="311"/>
        </pc:sldMkLst>
        <pc:spChg chg="add mod">
          <ac:chgData name="Joe Gimenez" userId="bebebbaa82dd82c3" providerId="LiveId" clId="{385A149F-7ED5-45CE-B496-F91C88513C36}" dt="2026-07-30T15:55:43.578" v="2213" actId="1582"/>
          <ac:spMkLst>
            <pc:docMk/>
            <pc:sldMk cId="686135982" sldId="311"/>
            <ac:spMk id="14" creationId="{4BEE3798-DBB9-DEE9-991A-910D0A414370}"/>
          </ac:spMkLst>
        </pc:spChg>
        <pc:picChg chg="add del mod modCrop">
          <ac:chgData name="Joe Gimenez" userId="bebebbaa82dd82c3" providerId="LiveId" clId="{385A149F-7ED5-45CE-B496-F91C88513C36}" dt="2026-07-30T15:49:41.253" v="2186" actId="478"/>
          <ac:picMkLst>
            <pc:docMk/>
            <pc:sldMk cId="686135982" sldId="311"/>
            <ac:picMk id="2" creationId="{E55FE508-7673-0861-8E09-547E1621D057}"/>
          </ac:picMkLst>
        </pc:picChg>
        <pc:picChg chg="add mod modCrop">
          <ac:chgData name="Joe Gimenez" userId="bebebbaa82dd82c3" providerId="LiveId" clId="{385A149F-7ED5-45CE-B496-F91C88513C36}" dt="2026-07-30T15:55:25.863" v="2210" actId="1076"/>
          <ac:picMkLst>
            <pc:docMk/>
            <pc:sldMk cId="686135982" sldId="311"/>
            <ac:picMk id="3" creationId="{C69C40AE-7404-0D5F-A3E4-9B7C8AE9BABD}"/>
          </ac:picMkLst>
        </pc:picChg>
        <pc:picChg chg="del">
          <ac:chgData name="Joe Gimenez" userId="bebebbaa82dd82c3" providerId="LiveId" clId="{385A149F-7ED5-45CE-B496-F91C88513C36}" dt="2026-07-30T15:47:35.683" v="2178" actId="478"/>
          <ac:picMkLst>
            <pc:docMk/>
            <pc:sldMk cId="686135982" sldId="311"/>
            <ac:picMk id="5" creationId="{D04731E9-8488-E847-142E-114A528FC2DB}"/>
          </ac:picMkLst>
        </pc:picChg>
        <pc:picChg chg="del">
          <ac:chgData name="Joe Gimenez" userId="bebebbaa82dd82c3" providerId="LiveId" clId="{385A149F-7ED5-45CE-B496-F91C88513C36}" dt="2026-07-30T15:47:35.683" v="2178" actId="478"/>
          <ac:picMkLst>
            <pc:docMk/>
            <pc:sldMk cId="686135982" sldId="311"/>
            <ac:picMk id="7" creationId="{96DABECB-290B-869F-6158-2214D7F08232}"/>
          </ac:picMkLst>
        </pc:picChg>
        <pc:picChg chg="del">
          <ac:chgData name="Joe Gimenez" userId="bebebbaa82dd82c3" providerId="LiveId" clId="{385A149F-7ED5-45CE-B496-F91C88513C36}" dt="2026-07-30T15:47:35.683" v="2178" actId="478"/>
          <ac:picMkLst>
            <pc:docMk/>
            <pc:sldMk cId="686135982" sldId="311"/>
            <ac:picMk id="9" creationId="{E75D5B88-8805-5594-291E-ADC8D22EDC12}"/>
          </ac:picMkLst>
        </pc:picChg>
        <pc:picChg chg="del">
          <ac:chgData name="Joe Gimenez" userId="bebebbaa82dd82c3" providerId="LiveId" clId="{385A149F-7ED5-45CE-B496-F91C88513C36}" dt="2026-07-30T15:47:35.683" v="2178" actId="478"/>
          <ac:picMkLst>
            <pc:docMk/>
            <pc:sldMk cId="686135982" sldId="311"/>
            <ac:picMk id="11" creationId="{99CB0171-845C-8DCF-4365-CDF4BD659386}"/>
          </ac:picMkLst>
        </pc:picChg>
        <pc:picChg chg="add">
          <ac:chgData name="Joe Gimenez" userId="bebebbaa82dd82c3" providerId="LiveId" clId="{385A149F-7ED5-45CE-B496-F91C88513C36}" dt="2026-07-30T15:54:33.693" v="2204" actId="22"/>
          <ac:picMkLst>
            <pc:docMk/>
            <pc:sldMk cId="686135982" sldId="311"/>
            <ac:picMk id="13" creationId="{F2562302-42D4-309D-276A-880536056951}"/>
          </ac:picMkLst>
        </pc:picChg>
        <pc:cxnChg chg="add mod">
          <ac:chgData name="Joe Gimenez" userId="bebebbaa82dd82c3" providerId="LiveId" clId="{385A149F-7ED5-45CE-B496-F91C88513C36}" dt="2026-07-30T15:54:12.677" v="2201" actId="14100"/>
          <ac:cxnSpMkLst>
            <pc:docMk/>
            <pc:sldMk cId="686135982" sldId="311"/>
            <ac:cxnSpMk id="6" creationId="{BEDB5CE4-2CCF-E972-2587-F4CF63BCC40F}"/>
          </ac:cxnSpMkLst>
        </pc:cxnChg>
        <pc:cxnChg chg="add mod">
          <ac:chgData name="Joe Gimenez" userId="bebebbaa82dd82c3" providerId="LiveId" clId="{385A149F-7ED5-45CE-B496-F91C88513C36}" dt="2026-07-30T15:54:21.638" v="2203" actId="1076"/>
          <ac:cxnSpMkLst>
            <pc:docMk/>
            <pc:sldMk cId="686135982" sldId="311"/>
            <ac:cxnSpMk id="10" creationId="{4327CEF1-918E-0D6C-A2A7-E3428845D018}"/>
          </ac:cxnSpMkLst>
        </pc:cxnChg>
        <pc:cxnChg chg="add mod">
          <ac:chgData name="Joe Gimenez" userId="bebebbaa82dd82c3" providerId="LiveId" clId="{385A149F-7ED5-45CE-B496-F91C88513C36}" dt="2026-07-30T15:56:27.508" v="2218" actId="14100"/>
          <ac:cxnSpMkLst>
            <pc:docMk/>
            <pc:sldMk cId="686135982" sldId="311"/>
            <ac:cxnSpMk id="16" creationId="{8712F07A-6F1E-50AC-DCB7-999CFF3DECD5}"/>
          </ac:cxnSpMkLst>
        </pc:cxnChg>
      </pc:sldChg>
      <pc:sldChg chg="addSp delSp modSp add del mod">
        <pc:chgData name="Joe Gimenez" userId="bebebbaa82dd82c3" providerId="LiveId" clId="{385A149F-7ED5-45CE-B496-F91C88513C36}" dt="2026-07-30T15:51:55.574" v="2197" actId="47"/>
        <pc:sldMkLst>
          <pc:docMk/>
          <pc:sldMk cId="1956722790" sldId="312"/>
        </pc:sldMkLst>
        <pc:picChg chg="add del mod">
          <ac:chgData name="Joe Gimenez" userId="bebebbaa82dd82c3" providerId="LiveId" clId="{385A149F-7ED5-45CE-B496-F91C88513C36}" dt="2026-07-30T15:51:46.045" v="2196" actId="478"/>
          <ac:picMkLst>
            <pc:docMk/>
            <pc:sldMk cId="1956722790" sldId="312"/>
            <ac:picMk id="4" creationId="{148268DF-8EFC-8D99-4176-DC1A20EE6C1D}"/>
          </ac:picMkLst>
        </pc:picChg>
      </pc:sldChg>
      <pc:sldChg chg="delSp add setBg delDesignElem">
        <pc:chgData name="Joe Gimenez" userId="bebebbaa82dd82c3" providerId="LiveId" clId="{385A149F-7ED5-45CE-B496-F91C88513C36}" dt="2026-07-30T15:56:52.643" v="2220"/>
        <pc:sldMkLst>
          <pc:docMk/>
          <pc:sldMk cId="3493471537" sldId="312"/>
        </pc:sldMkLst>
        <pc:spChg chg="del">
          <ac:chgData name="Joe Gimenez" userId="bebebbaa82dd82c3" providerId="LiveId" clId="{385A149F-7ED5-45CE-B496-F91C88513C36}" dt="2026-07-30T15:56:52.643" v="2220"/>
          <ac:spMkLst>
            <pc:docMk/>
            <pc:sldMk cId="3493471537" sldId="312"/>
            <ac:spMk id="11" creationId="{59CD76F1-3F27-DFBA-14DE-08FCE551DE10}"/>
          </ac:spMkLst>
        </pc:spChg>
        <pc:spChg chg="del">
          <ac:chgData name="Joe Gimenez" userId="bebebbaa82dd82c3" providerId="LiveId" clId="{385A149F-7ED5-45CE-B496-F91C88513C36}" dt="2026-07-30T15:56:52.643" v="2220"/>
          <ac:spMkLst>
            <pc:docMk/>
            <pc:sldMk cId="3493471537" sldId="312"/>
            <ac:spMk id="13" creationId="{B06081A8-E343-26EB-01E7-EB5D4FAF40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E0F23-FA4F-4EF1-A799-6C4501DB219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E75EC-85F2-460A-A21C-533B365FA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4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AI Chatbots are more than service tools — they are catalysts for transforming pension fund operations.</a:t>
            </a:r>
            <a:r>
              <a:rPr lang="en-US" dirty="0">
                <a:effectLst/>
              </a:rPr>
              <a:t> By connecting data, people, and processes, they help overcome the historic challenge of information silos and enable smarter, faster, and more transparent decision‑making.</a:t>
            </a:r>
            <a:endParaRPr lang="en-US" dirty="0"/>
          </a:p>
          <a:p>
            <a:r>
              <a:rPr lang="en-US" b="1" dirty="0"/>
              <a:t>🧩 Visual Composition</a:t>
            </a:r>
          </a:p>
          <a:p>
            <a:pPr lvl="0"/>
            <a:r>
              <a:rPr lang="en-US" b="1" dirty="0">
                <a:effectLst/>
              </a:rPr>
              <a:t>Central Hub:</a:t>
            </a:r>
            <a:r>
              <a:rPr lang="en-US" dirty="0">
                <a:effectLst/>
              </a:rPr>
              <a:t> A glowing circle labeled </a:t>
            </a:r>
            <a:r>
              <a:rPr lang="en-US" b="1" dirty="0">
                <a:effectLst/>
              </a:rPr>
              <a:t>“AI‑Driven Integration”</a:t>
            </a:r>
            <a:r>
              <a:rPr lang="en-US" dirty="0">
                <a:effectLst/>
              </a:rPr>
              <a:t> with a network icon or interlocking nodes. Beneath it: </a:t>
            </a:r>
            <a:r>
              <a:rPr lang="en-US" i="1" dirty="0">
                <a:effectLst/>
              </a:rPr>
              <a:t>“Breaking down silos across departments, data, and time.”</a:t>
            </a:r>
            <a:endParaRPr lang="en-US" dirty="0"/>
          </a:p>
          <a:p>
            <a:pPr lvl="0"/>
            <a:r>
              <a:rPr lang="en-US" b="1" dirty="0">
                <a:effectLst/>
              </a:rPr>
              <a:t>Surrounding Elements (four segments):</a:t>
            </a:r>
            <a:endParaRPr lang="en-US" dirty="0"/>
          </a:p>
          <a:p>
            <a:pPr lvl="1"/>
            <a:r>
              <a:rPr lang="en-US" dirty="0">
                <a:effectLst/>
              </a:rPr>
              <a:t>🔗 </a:t>
            </a:r>
            <a:r>
              <a:rPr lang="en-US" b="1" dirty="0">
                <a:effectLst/>
              </a:rPr>
              <a:t>Unified Knowledge</a:t>
            </a:r>
            <a:r>
              <a:rPr lang="en-US" dirty="0">
                <a:effectLst/>
              </a:rPr>
              <a:t> – Connects member, trustee, and administrative data.</a:t>
            </a:r>
            <a:endParaRPr lang="en-US" dirty="0"/>
          </a:p>
          <a:p>
            <a:pPr lvl="1"/>
            <a:r>
              <a:rPr lang="en-US" dirty="0">
                <a:effectLst/>
              </a:rPr>
              <a:t>🧠 </a:t>
            </a:r>
            <a:r>
              <a:rPr lang="en-US" b="1" dirty="0">
                <a:effectLst/>
              </a:rPr>
              <a:t>Informed Decisions</a:t>
            </a:r>
            <a:r>
              <a:rPr lang="en-US" dirty="0">
                <a:effectLst/>
              </a:rPr>
              <a:t> – Provides real‑time insights for governance and operations.</a:t>
            </a:r>
            <a:endParaRPr lang="en-US" dirty="0"/>
          </a:p>
          <a:p>
            <a:pPr lvl="1"/>
            <a:r>
              <a:rPr lang="en-US" dirty="0">
                <a:effectLst/>
              </a:rPr>
              <a:t>⚙️ </a:t>
            </a:r>
            <a:r>
              <a:rPr lang="en-US" b="1" dirty="0">
                <a:effectLst/>
              </a:rPr>
              <a:t>Operational Continuity</a:t>
            </a:r>
            <a:r>
              <a:rPr lang="en-US" dirty="0">
                <a:effectLst/>
              </a:rPr>
              <a:t> – Preserves institutional memory and improves workflow.</a:t>
            </a:r>
            <a:endParaRPr lang="en-US" dirty="0"/>
          </a:p>
          <a:p>
            <a:pPr lvl="1"/>
            <a:r>
              <a:rPr lang="en-US" dirty="0">
                <a:effectLst/>
              </a:rPr>
              <a:t>🌐 </a:t>
            </a:r>
            <a:r>
              <a:rPr lang="en-US" b="1" dirty="0">
                <a:effectLst/>
              </a:rPr>
              <a:t>Collaborative Transparency</a:t>
            </a:r>
            <a:r>
              <a:rPr lang="en-US" dirty="0">
                <a:effectLst/>
              </a:rPr>
              <a:t> – Strengthens trust among members, staff, and legislators.</a:t>
            </a:r>
            <a:endParaRPr lang="en-US" dirty="0"/>
          </a:p>
          <a:p>
            <a:pPr lvl="0"/>
            <a:r>
              <a:rPr lang="en-US" b="1" dirty="0">
                <a:effectLst/>
              </a:rPr>
              <a:t>Color Palette:</a:t>
            </a:r>
            <a:r>
              <a:rPr lang="en-US" dirty="0">
                <a:effectLst/>
              </a:rPr>
              <a:t> Continue your blue‑gray‑orange theme with subtle gradients and your </a:t>
            </a:r>
            <a:r>
              <a:rPr lang="en-US" b="1" dirty="0">
                <a:effectLst/>
              </a:rPr>
              <a:t>G3 Public Relations</a:t>
            </a:r>
            <a:r>
              <a:rPr lang="en-US" dirty="0">
                <a:effectLst/>
              </a:rPr>
              <a:t> logo in the lower‑right corner for brand consistency.</a:t>
            </a:r>
            <a:endParaRPr lang="en-US" dirty="0"/>
          </a:p>
          <a:p>
            <a:r>
              <a:rPr lang="en-US" b="1" dirty="0"/>
              <a:t>🏛️ Tone and Purpose</a:t>
            </a:r>
          </a:p>
          <a:p>
            <a:r>
              <a:rPr lang="en-US" dirty="0">
                <a:effectLst/>
              </a:rPr>
              <a:t>This slide should feel visionary — not technical. It invites trustees and administrators to see AI as a governance ally, not just a helpdesk tool. It’s the bridge between modernization and institutional wisdom.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93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29628-B324-2342-6B5C-2FA7C1F95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E0E171-4343-4A09-018B-9BD00F2005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DC427-22D9-587D-F95B-88E561FC1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Let’s start with the basics. What is a ChatBot? A chatbot is an AI‑powered digital assistant that interacts with users through text or voice to answer questions, guide processes, and automate routine tasks — all while maintaining consistency, accuracy, and availability 24/7.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D1E8A-E38C-D686-14AC-8E663A965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40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310A8-EDA4-4E4F-D912-B38A8B115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86E4A7-0CBE-AF0A-9B56-F775C7A90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1E6C51-7966-E68A-947D-A39868DEB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Let’s start with the basics. What is a ChatBot? A chatbot is an AI‑powered digital assistant that interacts with users through text or voice to answer questions, guide processes, and automate routine tasks — all while maintaining consistency, accuracy, and availability 24/7.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BAD1F-6D86-0E89-12D7-EC997ACC2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9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76CCF-115C-A6B0-3213-E693D6DC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9EB72F-05F9-0B43-0C4E-C13B12532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A3222-FC62-ED34-469A-E56237692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Let’s start with the basics. What is a ChatBot? A chatbot is an AI‑powered digital assistant that interacts with users through text or voice to answer questions, guide processes, and automate routine tasks — all while maintaining consistency, accuracy, and availability 24/7.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0EEFB-3C4A-61CE-1302-87EED8994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6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1853D-E123-197C-D5BE-6015546A7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DD0EA-5AAD-BB7A-C9FD-422985244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3DB1B4-E321-CDA0-5734-5D1DF7169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Let’s start with the basics. What is a ChatBot? A chatbot is an AI‑powered digital assistant that interacts with users through text or voice to answer questions, guide processes, and automate routine tasks — all while maintaining consistency, accuracy, and availability 24/7.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DFF7B-BE8F-2E27-8051-482DDFCC9B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48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A3CD-C0AE-D63F-6147-D25A78286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651D4F-C5DC-7F80-792F-316224EAF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9BCC5-100D-EB47-9EC6-9F2810045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1" dirty="0">
                <a:effectLst/>
              </a:rPr>
              <a:t>We should not just think of ChatBots as a customer service tool. It can be so much more in terms of assisting trustees with their management of the pension system. Properly fed the right information, they can act as a historic brain for the organization, regarding investments, compliance, communications, etc. I’d like you to think of chatbots as being much more useful than a website because, if they are properly built and maintained over time, they can serve as the institutional brain of an organization. </a:t>
            </a:r>
          </a:p>
          <a:p>
            <a:pPr lvl="0"/>
            <a:endParaRPr lang="en-US" b="1" dirty="0">
              <a:effectLst/>
            </a:endParaRPr>
          </a:p>
          <a:p>
            <a:pPr lvl="0"/>
            <a:r>
              <a:rPr lang="en-US" b="1" dirty="0">
                <a:effectLst/>
              </a:rPr>
              <a:t>AI‑Powered Assistant</a:t>
            </a:r>
            <a:r>
              <a:rPr lang="en-US" dirty="0">
                <a:effectLst/>
              </a:rPr>
              <a:t> — interacts intelligently with users</a:t>
            </a:r>
            <a:endParaRPr lang="en-US" dirty="0"/>
          </a:p>
          <a:p>
            <a:pPr lvl="0"/>
            <a:r>
              <a:rPr lang="en-US" b="1" dirty="0">
                <a:effectLst/>
              </a:rPr>
              <a:t>Answers Questions</a:t>
            </a:r>
            <a:r>
              <a:rPr lang="en-US" dirty="0">
                <a:effectLst/>
              </a:rPr>
              <a:t> — provides instant help and information</a:t>
            </a:r>
            <a:endParaRPr lang="en-US" dirty="0"/>
          </a:p>
          <a:p>
            <a:pPr lvl="0"/>
            <a:r>
              <a:rPr lang="en-US" b="1" dirty="0">
                <a:effectLst/>
              </a:rPr>
              <a:t>Automates Tasks</a:t>
            </a:r>
            <a:r>
              <a:rPr lang="en-US" dirty="0">
                <a:effectLst/>
              </a:rPr>
              <a:t> — handles routine inquiries 24/7</a:t>
            </a:r>
            <a:endParaRPr lang="en-US" dirty="0"/>
          </a:p>
          <a:p>
            <a:pPr lvl="0"/>
            <a:r>
              <a:rPr lang="en-US" b="1" dirty="0">
                <a:effectLst/>
              </a:rPr>
              <a:t>Human Escalation</a:t>
            </a:r>
            <a:r>
              <a:rPr lang="en-US" dirty="0">
                <a:effectLst/>
              </a:rPr>
              <a:t> — routes complex issues to staff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13322-35DA-3E9D-042A-8B710D855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15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effectLst/>
              </a:rPr>
              <a:t>🤖 </a:t>
            </a:r>
            <a:r>
              <a:rPr lang="en-US" b="1" dirty="0">
                <a:effectLst/>
              </a:rPr>
              <a:t>AI‑Powered Assistant</a:t>
            </a:r>
            <a:r>
              <a:rPr lang="en-US" dirty="0">
                <a:effectLst/>
              </a:rPr>
              <a:t> — interacts intelligently with users</a:t>
            </a:r>
            <a:endParaRPr lang="en-US" dirty="0"/>
          </a:p>
          <a:p>
            <a:pPr lvl="0"/>
            <a:r>
              <a:rPr lang="en-US" dirty="0">
                <a:effectLst/>
              </a:rPr>
              <a:t>💬 </a:t>
            </a:r>
            <a:r>
              <a:rPr lang="en-US" b="1" dirty="0">
                <a:effectLst/>
              </a:rPr>
              <a:t>Answers Questions</a:t>
            </a:r>
            <a:r>
              <a:rPr lang="en-US" dirty="0">
                <a:effectLst/>
              </a:rPr>
              <a:t> — provides instant help and information</a:t>
            </a:r>
            <a:endParaRPr lang="en-US" dirty="0"/>
          </a:p>
          <a:p>
            <a:pPr lvl="0"/>
            <a:r>
              <a:rPr lang="en-US" dirty="0">
                <a:effectLst/>
              </a:rPr>
              <a:t>📋 </a:t>
            </a:r>
            <a:r>
              <a:rPr lang="en-US" b="1" dirty="0">
                <a:effectLst/>
              </a:rPr>
              <a:t>Automates Tasks</a:t>
            </a:r>
            <a:r>
              <a:rPr lang="en-US" dirty="0">
                <a:effectLst/>
              </a:rPr>
              <a:t> — handles routine inquiries 24/7</a:t>
            </a:r>
            <a:endParaRPr lang="en-US" dirty="0"/>
          </a:p>
          <a:p>
            <a:pPr lvl="0"/>
            <a:r>
              <a:rPr lang="en-US" dirty="0">
                <a:effectLst/>
              </a:rPr>
              <a:t>🎧 </a:t>
            </a:r>
            <a:r>
              <a:rPr lang="en-US" b="1" dirty="0">
                <a:effectLst/>
              </a:rPr>
              <a:t>Human Escalation</a:t>
            </a:r>
            <a:r>
              <a:rPr lang="en-US" dirty="0">
                <a:effectLst/>
              </a:rPr>
              <a:t> — routes complex issues to staff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46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A0A5-3FDC-079D-F2A5-8C24EBD01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32D177-665F-C509-70C3-DE18AE7BB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AFC84-278F-EE6C-6D84-4E4FEA864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effectLst/>
              </a:rPr>
              <a:t>🤖 </a:t>
            </a:r>
            <a:r>
              <a:rPr lang="en-US" b="1" dirty="0">
                <a:effectLst/>
              </a:rPr>
              <a:t>AI‑Powered Assistant</a:t>
            </a:r>
            <a:r>
              <a:rPr lang="en-US" dirty="0">
                <a:effectLst/>
              </a:rPr>
              <a:t> — interacts intelligently with users</a:t>
            </a:r>
            <a:endParaRPr lang="en-US" dirty="0"/>
          </a:p>
          <a:p>
            <a:pPr lvl="0"/>
            <a:r>
              <a:rPr lang="en-US" dirty="0">
                <a:effectLst/>
              </a:rPr>
              <a:t>💬 </a:t>
            </a:r>
            <a:r>
              <a:rPr lang="en-US" b="1" dirty="0">
                <a:effectLst/>
              </a:rPr>
              <a:t>Answers Questions</a:t>
            </a:r>
            <a:r>
              <a:rPr lang="en-US" dirty="0">
                <a:effectLst/>
              </a:rPr>
              <a:t> — provides instant help and information</a:t>
            </a:r>
            <a:endParaRPr lang="en-US" dirty="0"/>
          </a:p>
          <a:p>
            <a:pPr lvl="0"/>
            <a:r>
              <a:rPr lang="en-US" dirty="0">
                <a:effectLst/>
              </a:rPr>
              <a:t>📋 </a:t>
            </a:r>
            <a:r>
              <a:rPr lang="en-US" b="1" dirty="0">
                <a:effectLst/>
              </a:rPr>
              <a:t>Automates Tasks</a:t>
            </a:r>
            <a:r>
              <a:rPr lang="en-US" dirty="0">
                <a:effectLst/>
              </a:rPr>
              <a:t> — handles routine inquiries 24/7</a:t>
            </a:r>
            <a:endParaRPr lang="en-US" dirty="0"/>
          </a:p>
          <a:p>
            <a:pPr lvl="0"/>
            <a:r>
              <a:rPr lang="en-US" dirty="0">
                <a:effectLst/>
              </a:rPr>
              <a:t>🎧 </a:t>
            </a:r>
            <a:r>
              <a:rPr lang="en-US" b="1" dirty="0">
                <a:effectLst/>
              </a:rPr>
              <a:t>Human Escalation</a:t>
            </a:r>
            <a:r>
              <a:rPr lang="en-US" dirty="0">
                <a:effectLst/>
              </a:rPr>
              <a:t> — routes complex issues to staff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4410D-C0C7-9039-EEE3-703B76713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37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57838-0F46-5124-AC5E-FFE4EED71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DEFCB2-0FC1-1656-26CC-51EEC7BA3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7F9A6-4900-8A82-3F64-D7AB32D77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effectLst/>
              </a:rPr>
              <a:t>🤖 </a:t>
            </a:r>
            <a:r>
              <a:rPr lang="en-US" b="1" dirty="0">
                <a:effectLst/>
              </a:rPr>
              <a:t>AI‑Powered Assistant</a:t>
            </a:r>
            <a:r>
              <a:rPr lang="en-US" dirty="0">
                <a:effectLst/>
              </a:rPr>
              <a:t> — interacts intelligently with users</a:t>
            </a:r>
            <a:endParaRPr lang="en-US" dirty="0"/>
          </a:p>
          <a:p>
            <a:pPr lvl="0"/>
            <a:r>
              <a:rPr lang="en-US" dirty="0">
                <a:effectLst/>
              </a:rPr>
              <a:t>💬 </a:t>
            </a:r>
            <a:r>
              <a:rPr lang="en-US" b="1" dirty="0">
                <a:effectLst/>
              </a:rPr>
              <a:t>Answers Questions</a:t>
            </a:r>
            <a:r>
              <a:rPr lang="en-US" dirty="0">
                <a:effectLst/>
              </a:rPr>
              <a:t> — provides instant help and information</a:t>
            </a:r>
            <a:endParaRPr lang="en-US" dirty="0"/>
          </a:p>
          <a:p>
            <a:pPr lvl="0"/>
            <a:r>
              <a:rPr lang="en-US" dirty="0">
                <a:effectLst/>
              </a:rPr>
              <a:t>📋 </a:t>
            </a:r>
            <a:r>
              <a:rPr lang="en-US" b="1" dirty="0">
                <a:effectLst/>
              </a:rPr>
              <a:t>Automates Tasks</a:t>
            </a:r>
            <a:r>
              <a:rPr lang="en-US" dirty="0">
                <a:effectLst/>
              </a:rPr>
              <a:t> — handles routine inquiries 24/7</a:t>
            </a:r>
            <a:endParaRPr lang="en-US" dirty="0"/>
          </a:p>
          <a:p>
            <a:pPr lvl="0"/>
            <a:r>
              <a:rPr lang="en-US" dirty="0">
                <a:effectLst/>
              </a:rPr>
              <a:t>🎧 </a:t>
            </a:r>
            <a:r>
              <a:rPr lang="en-US" b="1" dirty="0">
                <a:effectLst/>
              </a:rPr>
              <a:t>Human Escalation</a:t>
            </a:r>
            <a:r>
              <a:rPr lang="en-US" dirty="0">
                <a:effectLst/>
              </a:rPr>
              <a:t> — routes complex issues to staff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2DD03-CD75-471B-1FC2-C14BFE884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E75EC-85F2-460A-A21C-533B365FA5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38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2800-E1A1-D565-6E47-4637B6093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3E334-FCF0-74CD-84CA-ABE5787E3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5B991-EF9C-C185-06D5-E8CBFE3EE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3B674-E88D-8FC2-13A8-2FE0AA45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73E60-70AA-74E9-C422-BF19EDBE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34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CDD5A-898A-F2FF-E78C-93AD1B43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2130A4-1A8F-4FF5-CEC4-A45A1ECFF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1C8C1-0F1D-4CA3-ED8F-A1319BB7C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33F98-C017-862A-A835-E8EABA02D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7D4C6-1744-B2FD-2453-9C12FC609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06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1D0072-24DE-28F4-4336-6782182C7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D8024E-1ABE-21C7-3648-314178AB5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A6908-FB7C-823C-25D5-D906D846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962AB-3AF6-723C-BD6A-A8E08FC63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23120-A5BF-7B69-2D73-5E3793FCA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9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ABF66-6408-70FE-CF10-952181421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4ADE3-2190-D3E9-49D3-621177A1F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CDF83-0907-635C-C54D-E109E522C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67F45-CDE7-0504-2E49-EC0972B4F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50399-D196-F736-B604-69B11AEE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3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1C-0144-BE29-F47F-306A1BCA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A2251-EBD4-5FBE-19BB-5D7571559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2D881-BB52-B3E5-6F88-74E2D42AA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59CE3-BCBA-CFB9-D4A7-8F258A663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410B4-6032-CBE1-00C8-CC728A84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6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DCD7-F2C9-13EA-F167-73EE50A1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AE1AF-58FB-5A25-E6D4-3C431280D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114ED-E82E-6D24-DDB0-F228FBECD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CC529-4D65-FEB5-08F3-E2DA11F0F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BA3A1-FBD9-0A5E-03B2-A3291671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97648-F210-FEA9-2701-0E961D8D2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1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DFBB9-BF3B-DA7B-5FC3-1257951C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3526E-291B-A6D9-8819-044C171C4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E5378-6AB9-57F6-E0EB-5ADE53EAA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400C7-57D2-A41C-2CE6-3B3470792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BE0E6C-441C-3DBF-9231-85D1332784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26C4F4-9E35-D037-6192-F66939D4C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491513-9922-FEEF-3979-5B57D974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3A763F-F0F6-B885-3508-D31F19D5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C0E7-1542-5306-5C9E-58CD27A4F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334B8-EA5C-8725-695A-F99094F4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E75C10-9B53-51C8-F3F5-5A9311330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460B8-7D10-ED86-6FF1-9271298A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22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BA9613-B7A6-D0B8-5130-1A0320C3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697BA4-883C-F324-DD7D-93C41070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4161C-9830-8D52-7992-4A056D60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5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7743-CAB2-3091-9762-EE9AF77BD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B5EB9-480C-31AC-B25C-3D5F67000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5D45C-435A-3FA3-156C-9E3A65DFE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102DD-3915-24D8-AC08-6C9E00B5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3D67B-A939-FA3B-83D6-67FE5B4C7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C17C7-2B79-7448-6FB4-2167EEEA4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13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A235E-DCEE-D46D-F83D-CD0A853A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48A3C-99B2-D678-8E57-542214615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39DF7-8229-1AFF-839E-9E908D634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D0DEC-BC78-F342-0A87-713F2730C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7ABAF-980D-4FBE-4215-72E7E36C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AFD82-D7F9-D7FE-A8F1-ABEE7CD0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2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D76880-9D95-F2F2-F19A-93C0D9A0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5E123-CD89-6F2C-FF7F-D8CFB3DA6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C0C5A-2B5B-7890-52CA-9BAD3E40E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D32796-2CDF-47C5-B771-9F1E4CC0ACB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45810-F25C-8551-9E2B-AE3CEDD8F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1A517-208C-1B62-7D2E-DAA8D543B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74A4F3-1956-41F1-BA8F-D4D9FC0C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0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F97E6-4FAA-7A42-21A7-88A6324C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obot using a laptop sitting on a blue chair">
            <a:extLst>
              <a:ext uri="{FF2B5EF4-FFF2-40B4-BE49-F238E27FC236}">
                <a16:creationId xmlns:a16="http://schemas.microsoft.com/office/drawing/2014/main" id="{275025F3-A79C-4B34-43F7-BDB70F0F0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756C67-E6F5-2416-B7D5-2725E2384DEB}"/>
              </a:ext>
            </a:extLst>
          </p:cNvPr>
          <p:cNvSpPr txBox="1"/>
          <p:nvPr/>
        </p:nvSpPr>
        <p:spPr>
          <a:xfrm>
            <a:off x="6803409" y="185665"/>
            <a:ext cx="4156512" cy="6054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/>
              <a:t>AI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/>
              <a:t>Chatbots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/>
              <a:t>for Pension Systems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b="1" dirty="0"/>
              <a:t>Joe Gimenez</a:t>
            </a:r>
          </a:p>
        </p:txBody>
      </p:sp>
      <p:pic>
        <p:nvPicPr>
          <p:cNvPr id="6" name="Picture 5" descr="new g3 logo for email signatures">
            <a:extLst>
              <a:ext uri="{FF2B5EF4-FFF2-40B4-BE49-F238E27FC236}">
                <a16:creationId xmlns:a16="http://schemas.microsoft.com/office/drawing/2014/main" id="{55D113DB-0FBB-18D8-B0EE-D28DD76D3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976" y="449726"/>
            <a:ext cx="1676400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637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ustee Chatbot hub-and-spoke graphic for pension fund governance">
            <a:extLst>
              <a:ext uri="{FF2B5EF4-FFF2-40B4-BE49-F238E27FC236}">
                <a16:creationId xmlns:a16="http://schemas.microsoft.com/office/drawing/2014/main" id="{0314ABA3-F698-B153-EEC0-EB0C6F672D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b="21134"/>
          <a:stretch>
            <a:fillRect/>
          </a:stretch>
        </p:blipFill>
        <p:spPr>
          <a:xfrm>
            <a:off x="1420956" y="903432"/>
            <a:ext cx="9190887" cy="4832350"/>
          </a:xfrm>
          <a:prstGeom prst="rect">
            <a:avLst/>
          </a:prstGeom>
        </p:spPr>
      </p:pic>
      <p:pic>
        <p:nvPicPr>
          <p:cNvPr id="6" name="Picture 5" descr="new g3 logo for email signatures">
            <a:extLst>
              <a:ext uri="{FF2B5EF4-FFF2-40B4-BE49-F238E27FC236}">
                <a16:creationId xmlns:a16="http://schemas.microsoft.com/office/drawing/2014/main" id="{0C3D609F-84AC-81B7-C157-A8D48045D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71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1A42F-3EA5-BB98-07F7-4A97DCC86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7059D6D1-32FF-1D3A-8B0D-6F4C2AE03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9D3C92-E646-82E6-1F77-F87013B56FB7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What is a Trustee ChatBot?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ED6E7D6A-8E22-10BE-9705-FBDC7A01F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2D3E26-68C1-AD68-A90A-3C1726E2C119}"/>
              </a:ext>
            </a:extLst>
          </p:cNvPr>
          <p:cNvSpPr txBox="1"/>
          <p:nvPr/>
        </p:nvSpPr>
        <p:spPr>
          <a:xfrm>
            <a:off x="4791942" y="1299240"/>
            <a:ext cx="6096000" cy="3883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100" b="1" dirty="0"/>
              <a:t>A Trustee Chatbot acts as an intelligent assistant that helps trustees understand the fund’s operations, investments, compliance, and member benefits — transforming complex data into actionable insight and creating an institutional information repository in one place.</a:t>
            </a:r>
          </a:p>
        </p:txBody>
      </p:sp>
    </p:spTree>
    <p:extLst>
      <p:ext uri="{BB962C8B-B14F-4D97-AF65-F5344CB8AC3E}">
        <p14:creationId xmlns:p14="http://schemas.microsoft.com/office/powerpoint/2010/main" val="1270881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 g3 logo for email signatures">
            <a:extLst>
              <a:ext uri="{FF2B5EF4-FFF2-40B4-BE49-F238E27FC236}">
                <a16:creationId xmlns:a16="http://schemas.microsoft.com/office/drawing/2014/main" id="{E522B401-CFB8-A475-6CC4-89FBD3AD8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D19DB2-1887-E3D4-3B08-FBB69ABA41C1}"/>
              </a:ext>
            </a:extLst>
          </p:cNvPr>
          <p:cNvSpPr txBox="1"/>
          <p:nvPr/>
        </p:nvSpPr>
        <p:spPr>
          <a:xfrm>
            <a:off x="3724641" y="1406742"/>
            <a:ext cx="7455512" cy="44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3200" dirty="0"/>
              <a:t>The Trustee Chatbot could serve as a real‑time governance assistant providing trustees with instant access to historical decisions, investment data, compliance updates, and member benefit details during meetings.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10821-2880-79CB-0724-AAA52C049682}"/>
              </a:ext>
            </a:extLst>
          </p:cNvPr>
          <p:cNvSpPr txBox="1"/>
          <p:nvPr/>
        </p:nvSpPr>
        <p:spPr>
          <a:xfrm>
            <a:off x="3724641" y="700945"/>
            <a:ext cx="6095266" cy="56938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100" b="1" dirty="0">
                <a:solidFill>
                  <a:schemeClr val="bg1"/>
                </a:solidFill>
                <a:effectLst/>
              </a:rPr>
              <a:t>Trustee Chatbot in Action</a:t>
            </a:r>
            <a:endParaRPr lang="en-US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36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90864-4429-B477-E07E-E689E9EA3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 g3 logo for email signatures">
            <a:extLst>
              <a:ext uri="{FF2B5EF4-FFF2-40B4-BE49-F238E27FC236}">
                <a16:creationId xmlns:a16="http://schemas.microsoft.com/office/drawing/2014/main" id="{CC3CACB1-151E-8DB3-58D8-707C002AF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9F580C-BAA1-894B-1208-2B5AEC85E9FB}"/>
              </a:ext>
            </a:extLst>
          </p:cNvPr>
          <p:cNvSpPr txBox="1"/>
          <p:nvPr/>
        </p:nvSpPr>
        <p:spPr>
          <a:xfrm>
            <a:off x="2149718" y="2376035"/>
            <a:ext cx="9245112" cy="2615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“Summarize last quarter’s investment performance.”</a:t>
            </a:r>
            <a:endParaRPr lang="en-US" sz="28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“List compliance updates since our last meeting.”</a:t>
            </a:r>
            <a:endParaRPr lang="en-US" sz="28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“Retrieve prior motions on COLA adjustments.”</a:t>
            </a:r>
            <a:endParaRPr lang="en-US" sz="28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“What is current member benefit formula for Tier 3.”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DD9AA7-477A-7659-DE8C-CB80CA482D49}"/>
              </a:ext>
            </a:extLst>
          </p:cNvPr>
          <p:cNvSpPr txBox="1"/>
          <p:nvPr/>
        </p:nvSpPr>
        <p:spPr>
          <a:xfrm>
            <a:off x="3724641" y="700945"/>
            <a:ext cx="6095266" cy="56938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100" b="1" dirty="0">
                <a:solidFill>
                  <a:schemeClr val="bg1"/>
                </a:solidFill>
                <a:effectLst/>
              </a:rPr>
              <a:t>Trustee Chatbot in Action</a:t>
            </a:r>
            <a:endParaRPr lang="en-US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40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E710E-9E3C-2A9D-D414-67D15471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 g3 logo for email signatures">
            <a:extLst>
              <a:ext uri="{FF2B5EF4-FFF2-40B4-BE49-F238E27FC236}">
                <a16:creationId xmlns:a16="http://schemas.microsoft.com/office/drawing/2014/main" id="{3484B355-B4FE-B503-A2F4-41C59C8C0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72D2BC-A882-AE1C-3C94-1308594EFA2D}"/>
              </a:ext>
            </a:extLst>
          </p:cNvPr>
          <p:cNvSpPr txBox="1"/>
          <p:nvPr/>
        </p:nvSpPr>
        <p:spPr>
          <a:xfrm>
            <a:off x="1477107" y="2208979"/>
            <a:ext cx="10294692" cy="280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Instant Context</a:t>
            </a:r>
            <a:r>
              <a:rPr lang="en-US" sz="2400" dirty="0">
                <a:effectLst/>
              </a:rPr>
              <a:t> – Reduces time spent searching documents.</a:t>
            </a:r>
            <a:endParaRPr lang="en-US" sz="24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Historical Recall</a:t>
            </a:r>
            <a:r>
              <a:rPr lang="en-US" sz="2400" dirty="0">
                <a:effectLst/>
              </a:rPr>
              <a:t> – Accesses prior board actions and precedents.</a:t>
            </a:r>
            <a:endParaRPr lang="en-US" sz="24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Decision Confidence</a:t>
            </a:r>
            <a:r>
              <a:rPr lang="en-US" sz="2400" dirty="0">
                <a:effectLst/>
              </a:rPr>
              <a:t> – Provides data‑anchored insights for votes.</a:t>
            </a:r>
            <a:endParaRPr lang="en-US" sz="24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Compliance Assurance</a:t>
            </a:r>
            <a:r>
              <a:rPr lang="en-US" sz="2400" dirty="0">
                <a:effectLst/>
              </a:rPr>
              <a:t> – Flags statutory or policy implications.</a:t>
            </a:r>
            <a:endParaRPr lang="en-US" sz="24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Collaboration</a:t>
            </a:r>
            <a:r>
              <a:rPr lang="en-US" sz="2400" dirty="0">
                <a:effectLst/>
              </a:rPr>
              <a:t> – Keeps trustees, staff, and advisors aligned.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56EF3-F9DC-337A-5AEF-3048016650DC}"/>
              </a:ext>
            </a:extLst>
          </p:cNvPr>
          <p:cNvSpPr txBox="1"/>
          <p:nvPr/>
        </p:nvSpPr>
        <p:spPr>
          <a:xfrm>
            <a:off x="3724641" y="700945"/>
            <a:ext cx="6095266" cy="56938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100" b="1" dirty="0">
                <a:solidFill>
                  <a:schemeClr val="bg1"/>
                </a:solidFill>
                <a:effectLst/>
              </a:rPr>
              <a:t>Trustee Chatbot in Action</a:t>
            </a:r>
            <a:endParaRPr lang="en-US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04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08AD30-D174-1294-C68A-FA95DC086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863092"/>
              </p:ext>
            </p:extLst>
          </p:nvPr>
        </p:nvGraphicFramePr>
        <p:xfrm>
          <a:off x="822082" y="1654175"/>
          <a:ext cx="10116652" cy="455828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45236">
                  <a:extLst>
                    <a:ext uri="{9D8B030D-6E8A-4147-A177-3AD203B41FA5}">
                      <a16:colId xmlns:a16="http://schemas.microsoft.com/office/drawing/2014/main" val="504036022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1838062643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577563461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3729140471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263429265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321239533"/>
                    </a:ext>
                  </a:extLst>
                </a:gridCol>
                <a:gridCol w="1445236">
                  <a:extLst>
                    <a:ext uri="{9D8B030D-6E8A-4147-A177-3AD203B41FA5}">
                      <a16:colId xmlns:a16="http://schemas.microsoft.com/office/drawing/2014/main" val="3162926430"/>
                    </a:ext>
                  </a:extLst>
                </a:gridCol>
              </a:tblGrid>
              <a:tr h="3275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City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Retirement Eligibility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Benefit Formula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COLA Policy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Employee Contribution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Employer Contribution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46789" marR="46789" marT="23394" marB="23394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0288"/>
                  </a:ext>
                </a:extLst>
              </a:tr>
              <a:tr h="1029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San Antonio</a:t>
                      </a:r>
                      <a:endParaRPr lang="en-US" sz="12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20 years of service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3.0% ×yrs  of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service × final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average salary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Ad hoc based on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fund performance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12.32%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24.64%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Strong funding ratio; recent COLA adjustments tied to actuarial surplus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1208800837"/>
                  </a:ext>
                </a:extLst>
              </a:tr>
              <a:tr h="748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El Paso</a:t>
                      </a:r>
                      <a:endParaRPr lang="en-US" sz="120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20 years of service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/>
                        <a:t>2.75% ×yrs of service × final average </a:t>
                      </a:r>
                    </a:p>
                    <a:p>
                      <a:pPr>
                        <a:buNone/>
                      </a:pPr>
                      <a:r>
                        <a:rPr lang="en-US" sz="1100" dirty="0"/>
                        <a:t>salary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Periodic review by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Board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13.89%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27.78%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Smaller fund size; conservative investment mix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4028721304"/>
                  </a:ext>
                </a:extLst>
              </a:tr>
              <a:tr h="8889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Houston</a:t>
                      </a:r>
                      <a:endParaRPr lang="en-US" sz="120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20 years or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age 55 with 10 years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/>
                        <a:t>2.8% × yrs of</a:t>
                      </a:r>
                    </a:p>
                    <a:p>
                      <a:pPr>
                        <a:buNone/>
                      </a:pPr>
                      <a:r>
                        <a:rPr lang="en-US" sz="1100" dirty="0"/>
                        <a:t>service × final average salary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Annual CPI‑linked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COLA (max 2%)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10.25%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31.00%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Hybrid plan after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2017 reform; strong governance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Oversight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1036992540"/>
                  </a:ext>
                </a:extLst>
              </a:tr>
              <a:tr h="748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Austin</a:t>
                      </a:r>
                      <a:endParaRPr lang="en-US" sz="120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23 years of service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3.0% × yrs of service × final average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Salary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Ad hoc based on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fund returns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13.00%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21.63%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Moderate funding;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recent benefit enhancements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3997114580"/>
                  </a:ext>
                </a:extLst>
              </a:tr>
              <a:tr h="6082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Dallas</a:t>
                      </a:r>
                      <a:endParaRPr lang="en-US" sz="12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25 years of service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or age 58 with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10 years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2.75% × yrs of service × final average salary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Suspended COLA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since 2017 reform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/>
                        <a:t>13.50%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27.50%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Under recovery plan after prior funding </a:t>
                      </a:r>
                    </a:p>
                    <a:p>
                      <a:pPr>
                        <a:buNone/>
                      </a:pPr>
                      <a:r>
                        <a:rPr lang="en-US" sz="1200" dirty="0"/>
                        <a:t>crisis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3054482140"/>
                  </a:ext>
                </a:extLst>
              </a:tr>
            </a:tbl>
          </a:graphicData>
        </a:graphic>
      </p:graphicFrame>
      <p:pic>
        <p:nvPicPr>
          <p:cNvPr id="4" name="Picture 3" descr="new g3 logo for email signatures">
            <a:extLst>
              <a:ext uri="{FF2B5EF4-FFF2-40B4-BE49-F238E27FC236}">
                <a16:creationId xmlns:a16="http://schemas.microsoft.com/office/drawing/2014/main" id="{D43BD1BB-54AE-418E-C183-18C317EA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C1BF9E-6981-E145-2827-1A23CA41513C}"/>
              </a:ext>
            </a:extLst>
          </p:cNvPr>
          <p:cNvSpPr txBox="1"/>
          <p:nvPr/>
        </p:nvSpPr>
        <p:spPr>
          <a:xfrm>
            <a:off x="2779467" y="502245"/>
            <a:ext cx="8109805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  <a:effectLst/>
              </a:rPr>
              <a:t>Create a chart that compares the retirement benefits from the San Antonio, 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effectLst/>
              </a:rPr>
              <a:t>El Paso, Houston, Austin and Dallas police pension systems</a:t>
            </a:r>
          </a:p>
        </p:txBody>
      </p:sp>
      <p:pic>
        <p:nvPicPr>
          <p:cNvPr id="9" name="Picture 8" descr="Photos Of Police Badges">
            <a:extLst>
              <a:ext uri="{FF2B5EF4-FFF2-40B4-BE49-F238E27FC236}">
                <a16:creationId xmlns:a16="http://schemas.microsoft.com/office/drawing/2014/main" id="{DF893D54-23B4-C05A-89AE-EEB672BA8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16" y="281140"/>
            <a:ext cx="1027243" cy="120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36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41E5DF-1783-DD67-ADAA-1DBA8F25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46C53353-C680-05DF-9478-B9614248C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597E17-8292-D09B-0363-7839418F64D5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How Does Your Pension Fund Take the Next Step?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D7EFDADE-2DF4-28F9-7989-0E4E98FBE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C1ABC1-AC8A-0131-A0C0-766EB1603502}"/>
              </a:ext>
            </a:extLst>
          </p:cNvPr>
          <p:cNvSpPr txBox="1"/>
          <p:nvPr/>
        </p:nvSpPr>
        <p:spPr>
          <a:xfrm>
            <a:off x="4581891" y="1440176"/>
            <a:ext cx="6095266" cy="360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dirty="0"/>
              <a:t>AI ChatBots need structured, rule‑anchored JSON to understand benefit formulas, eligibility, COLA rules, contributions, and plan history.</a:t>
            </a:r>
          </a:p>
        </p:txBody>
      </p:sp>
    </p:spTree>
    <p:extLst>
      <p:ext uri="{BB962C8B-B14F-4D97-AF65-F5344CB8AC3E}">
        <p14:creationId xmlns:p14="http://schemas.microsoft.com/office/powerpoint/2010/main" val="1539013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79FD85-5226-C3AD-6D9D-3DE140791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33" y="258805"/>
            <a:ext cx="4305673" cy="31701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A50D1C-21AD-CCD3-0197-0E0FBBFDE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34" y="2479474"/>
            <a:ext cx="4305673" cy="39233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2F27DC-02A0-F03A-F7FD-8F836C8AD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906" y="258805"/>
            <a:ext cx="5334462" cy="29491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8E27F7-3772-B9D4-4282-EF8C58DB0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907" y="2408492"/>
            <a:ext cx="5334462" cy="262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18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B0E2A-56BE-F28A-C6E0-C0ED6DC9F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nsion data flowing into chatbot knowledge model with funnel, JSON repository, knowledge graph, trustee queries">
            <a:extLst>
              <a:ext uri="{FF2B5EF4-FFF2-40B4-BE49-F238E27FC236}">
                <a16:creationId xmlns:a16="http://schemas.microsoft.com/office/drawing/2014/main" id="{C69C40AE-7404-0D5F-A3E4-9B7C8AE9BA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64"/>
          <a:stretch>
            <a:fillRect/>
          </a:stretch>
        </p:blipFill>
        <p:spPr>
          <a:xfrm>
            <a:off x="1272430" y="436995"/>
            <a:ext cx="9647140" cy="588067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DB5CE4-2CCF-E972-2587-F4CF63BCC40F}"/>
              </a:ext>
            </a:extLst>
          </p:cNvPr>
          <p:cNvCxnSpPr>
            <a:cxnSpLocks/>
          </p:cNvCxnSpPr>
          <p:nvPr/>
        </p:nvCxnSpPr>
        <p:spPr>
          <a:xfrm>
            <a:off x="4491404" y="1156188"/>
            <a:ext cx="0" cy="4777464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327CEF1-918E-0D6C-A2A7-E3428845D018}"/>
              </a:ext>
            </a:extLst>
          </p:cNvPr>
          <p:cNvCxnSpPr>
            <a:cxnSpLocks/>
          </p:cNvCxnSpPr>
          <p:nvPr/>
        </p:nvCxnSpPr>
        <p:spPr>
          <a:xfrm>
            <a:off x="7136424" y="1156188"/>
            <a:ext cx="0" cy="4777464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new g3 logo for email signatures">
            <a:extLst>
              <a:ext uri="{FF2B5EF4-FFF2-40B4-BE49-F238E27FC236}">
                <a16:creationId xmlns:a16="http://schemas.microsoft.com/office/drawing/2014/main" id="{F2562302-42D4-309D-276A-880536056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BEE3798-DBB9-DEE9-991A-910D0A414370}"/>
              </a:ext>
            </a:extLst>
          </p:cNvPr>
          <p:cNvSpPr/>
          <p:nvPr/>
        </p:nvSpPr>
        <p:spPr>
          <a:xfrm>
            <a:off x="4509724" y="1085272"/>
            <a:ext cx="2608381" cy="4919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12F07A-6F1E-50AC-DCB7-999CFF3DECD5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014759" y="1156188"/>
            <a:ext cx="2876954" cy="64949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135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73E67-F853-C35C-35FA-E17B75F2F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4A2D63-D4AF-5C56-FBBE-382FBF8D4588}"/>
              </a:ext>
            </a:extLst>
          </p:cNvPr>
          <p:cNvSpPr txBox="1"/>
          <p:nvPr/>
        </p:nvSpPr>
        <p:spPr>
          <a:xfrm>
            <a:off x="4797494" y="2706624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lvl="1">
              <a:lnSpc>
                <a:spcPct val="90000"/>
              </a:lnSpc>
              <a:spcAft>
                <a:spcPts val="600"/>
              </a:spcAft>
            </a:pPr>
            <a:endParaRPr lang="en-US" sz="3200" dirty="0"/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D7E98AE9-4358-079D-CF41-BCCD1FC79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1E3E7-10B5-F507-49CD-E50B83C3A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8" t="2779" r="22183" b="85855"/>
          <a:stretch>
            <a:fillRect/>
          </a:stretch>
        </p:blipFill>
        <p:spPr>
          <a:xfrm>
            <a:off x="512890" y="2276562"/>
            <a:ext cx="11163172" cy="14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71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esis title graphic">
            <a:extLst>
              <a:ext uri="{FF2B5EF4-FFF2-40B4-BE49-F238E27FC236}">
                <a16:creationId xmlns:a16="http://schemas.microsoft.com/office/drawing/2014/main" id="{53F0B362-4F17-EE0C-A5EE-CF02856A19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224" b="25353"/>
          <a:stretch>
            <a:fillRect/>
          </a:stretch>
        </p:blipFill>
        <p:spPr>
          <a:xfrm>
            <a:off x="320040" y="1238036"/>
            <a:ext cx="4014216" cy="1431463"/>
          </a:xfrm>
          <a:prstGeom prst="rect">
            <a:avLst/>
          </a:pr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11914-C811-F5B9-E042-31C8A02F138A}"/>
              </a:ext>
            </a:extLst>
          </p:cNvPr>
          <p:cNvSpPr txBox="1"/>
          <p:nvPr/>
        </p:nvSpPr>
        <p:spPr>
          <a:xfrm>
            <a:off x="4797494" y="2706624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Improving member service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Reducing administrative load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Strengthening relationships with Members/Legislators/Public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Serving as current and historic guide for Trustee oversight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61981-A42B-CCC8-0951-D1FCF5703C3C}"/>
              </a:ext>
            </a:extLst>
          </p:cNvPr>
          <p:cNvSpPr txBox="1"/>
          <p:nvPr/>
        </p:nvSpPr>
        <p:spPr>
          <a:xfrm>
            <a:off x="4841265" y="1038526"/>
            <a:ext cx="6095266" cy="981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effectLst/>
              </a:rPr>
              <a:t>AI Chatbots can transform pension systems by: 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BAE0F652-BA04-EDE0-E557-BBEE1EC38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944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computer screen&#10;&#10;AI-generated content may be incorrect.">
            <a:extLst>
              <a:ext uri="{FF2B5EF4-FFF2-40B4-BE49-F238E27FC236}">
                <a16:creationId xmlns:a16="http://schemas.microsoft.com/office/drawing/2014/main" id="{C6DD2FA8-4604-B310-2548-1063654C8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6" t="26738" r="16657" b="8284"/>
          <a:stretch>
            <a:fillRect/>
          </a:stretch>
        </p:blipFill>
        <p:spPr>
          <a:xfrm>
            <a:off x="1927093" y="1299908"/>
            <a:ext cx="8337814" cy="425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3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11DD26-6887-C5F9-E8D9-DD4BCC98A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151561-9500-A5B0-EF49-E60C77E4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6ABD378-3E22-35DC-E42C-F8F451BC1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958B1-7947-A748-41B4-18BDE781AC21}"/>
              </a:ext>
            </a:extLst>
          </p:cNvPr>
          <p:cNvSpPr txBox="1"/>
          <p:nvPr/>
        </p:nvSpPr>
        <p:spPr>
          <a:xfrm>
            <a:off x="4797494" y="2706624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lvl="1">
              <a:lnSpc>
                <a:spcPct val="90000"/>
              </a:lnSpc>
              <a:spcAft>
                <a:spcPts val="600"/>
              </a:spcAft>
            </a:pPr>
            <a:endParaRPr lang="en-US" sz="3200" dirty="0"/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C50B3662-2374-827F-7DBA-B5DA26ECD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B18BB4-8A88-7B9C-EB5F-7222575A9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8" t="2779" r="22183" b="85855"/>
          <a:stretch>
            <a:fillRect/>
          </a:stretch>
        </p:blipFill>
        <p:spPr>
          <a:xfrm>
            <a:off x="512890" y="2276562"/>
            <a:ext cx="11163172" cy="14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6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42B9E7-8C1A-F9AB-77ED-B9D9EC67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F9E67482-7B63-093D-57C1-2583897D0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7425D-A04F-EA73-A26F-22DE199D375A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How Will ChatBots Do This?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AEF97619-AA15-F766-FCE2-53F16BC54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ACA600-8903-345D-6929-DBF542F1EBE6}"/>
              </a:ext>
            </a:extLst>
          </p:cNvPr>
          <p:cNvSpPr txBox="1"/>
          <p:nvPr/>
        </p:nvSpPr>
        <p:spPr>
          <a:xfrm>
            <a:off x="4527804" y="1687068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685800" lvl="1">
              <a:lnSpc>
                <a:spcPct val="160000"/>
              </a:lnSpc>
              <a:spcAft>
                <a:spcPts val="600"/>
              </a:spcAft>
            </a:pPr>
            <a:r>
              <a:rPr lang="en-US" sz="2800" dirty="0">
                <a:effectLst/>
              </a:rPr>
              <a:t>They are able to break down information silos within pension systems as connected, intelligent, and integrated tools that simplify the incredible complexity of pension fund work.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9225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E0DCFA-EB9B-1812-66FB-732C91A2E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5EF6A1-4E2B-86A6-25BD-D6A552EF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1E4D0B-910A-64AF-C48B-7EACFD7EBEED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What is a ChatBot?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0FBA7BDB-F81C-3DBB-134B-2D13A156E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A7F08A-D282-C840-7B67-04E267775AE6}"/>
              </a:ext>
            </a:extLst>
          </p:cNvPr>
          <p:cNvSpPr txBox="1"/>
          <p:nvPr/>
        </p:nvSpPr>
        <p:spPr>
          <a:xfrm>
            <a:off x="4527804" y="1687068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685800" lvl="1">
              <a:lnSpc>
                <a:spcPct val="160000"/>
              </a:lnSpc>
              <a:spcAft>
                <a:spcPts val="600"/>
              </a:spcAft>
            </a:pPr>
            <a:r>
              <a:rPr lang="en-US" sz="3600" dirty="0">
                <a:effectLst/>
              </a:rPr>
              <a:t>A ChatBot is an AI-powered assistant that is programmed to interact with users to answer questions, guide processes and automate routine tasks.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5040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602BDB-37B9-484C-2B06-C68A63EDC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32C51FBB-42BA-8555-B39B-50B5133C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47F2B5-D8BD-0343-F55A-F7372D857E55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ChatBot Examples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25BB3EFB-C4E7-C079-47BB-47AD76CD9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82A79B-5E79-DABA-B40D-24A249F39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5" t="28360" r="19773" b="31640"/>
          <a:stretch>
            <a:fillRect/>
          </a:stretch>
        </p:blipFill>
        <p:spPr>
          <a:xfrm>
            <a:off x="4745057" y="553968"/>
            <a:ext cx="6460837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3C369A-91AB-95C9-4AE1-5549E2D14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2" t="32281" r="18864" b="29430"/>
          <a:stretch>
            <a:fillRect/>
          </a:stretch>
        </p:blipFill>
        <p:spPr>
          <a:xfrm>
            <a:off x="4625815" y="3768437"/>
            <a:ext cx="6848763" cy="2479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5CF4B5-2335-0AB8-B9AD-53439999ED53}"/>
              </a:ext>
            </a:extLst>
          </p:cNvPr>
          <p:cNvSpPr txBox="1"/>
          <p:nvPr/>
        </p:nvSpPr>
        <p:spPr>
          <a:xfrm rot="19666341">
            <a:off x="3972579" y="719639"/>
            <a:ext cx="3433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Google Gemini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8D65E-75C9-D6DB-F15F-69DF891866D3}"/>
              </a:ext>
            </a:extLst>
          </p:cNvPr>
          <p:cNvSpPr txBox="1"/>
          <p:nvPr/>
        </p:nvSpPr>
        <p:spPr>
          <a:xfrm rot="19666341">
            <a:off x="4417185" y="3390066"/>
            <a:ext cx="2225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Chat GPT</a:t>
            </a:r>
          </a:p>
        </p:txBody>
      </p:sp>
    </p:spTree>
    <p:extLst>
      <p:ext uri="{BB962C8B-B14F-4D97-AF65-F5344CB8AC3E}">
        <p14:creationId xmlns:p14="http://schemas.microsoft.com/office/powerpoint/2010/main" val="405937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7DD26A-C981-9514-49EB-4F58CE78E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6DC67645-CF36-64B5-0F2E-9883C2076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47D383-1A46-A858-5AC0-12B5B04DAF74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ChatBot Examples</a:t>
            </a: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CE643C34-36EC-59F7-50BF-6B72A5E3C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35C965-DFAA-9020-3569-9A819AA0B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8823" b="4760"/>
          <a:stretch>
            <a:fillRect/>
          </a:stretch>
        </p:blipFill>
        <p:spPr>
          <a:xfrm>
            <a:off x="4216526" y="1341219"/>
            <a:ext cx="7924925" cy="377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0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ECDFAF-95F6-1D55-337B-C2A4106AE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6D40D206-F19A-0772-8168-9550A8F55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342913-4EB6-16DB-5B32-C28BBA333D9B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What Could AI ChatBots Do fo</a:t>
            </a:r>
            <a:r>
              <a:rPr lang="en-US" sz="3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 Pension Systems?</a:t>
            </a:r>
            <a:endParaRPr lang="en-US" sz="3600" kern="12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CBFAD627-1B4D-63B3-A48D-7C5287493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226B3C-3D71-912C-2A1E-602D62F44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376" y="885611"/>
            <a:ext cx="7484453" cy="498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0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1CCB9-C5FF-3906-026F-8E45C77A8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F6A565-D8F1-8D80-9ADA-05652D99F063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What is a Customer Service ChatBot?</a:t>
            </a:r>
          </a:p>
        </p:txBody>
      </p:sp>
      <p:pic>
        <p:nvPicPr>
          <p:cNvPr id="2" name="Picture 1" descr="What is a customer service chatbot infographic">
            <a:extLst>
              <a:ext uri="{FF2B5EF4-FFF2-40B4-BE49-F238E27FC236}">
                <a16:creationId xmlns:a16="http://schemas.microsoft.com/office/drawing/2014/main" id="{52D6F976-8462-29B3-BE19-D89F27BE3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316" y="1164777"/>
            <a:ext cx="6780700" cy="4526117"/>
          </a:xfrm>
          <a:prstGeom prst="rect">
            <a:avLst/>
          </a:prstGeom>
        </p:spPr>
      </p:pic>
      <p:pic>
        <p:nvPicPr>
          <p:cNvPr id="10" name="Picture 9" descr="new g3 logo for email signatures">
            <a:extLst>
              <a:ext uri="{FF2B5EF4-FFF2-40B4-BE49-F238E27FC236}">
                <a16:creationId xmlns:a16="http://schemas.microsoft.com/office/drawing/2014/main" id="{12B7A014-6127-E859-1E94-89B7EB394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33186"/>
            <a:ext cx="1676400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214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1145</Words>
  <Application>Microsoft Office PowerPoint</Application>
  <PresentationFormat>Widescreen</PresentationFormat>
  <Paragraphs>140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ADLaM Display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Gimenez</dc:creator>
  <cp:lastModifiedBy>Joe Gimenez</cp:lastModifiedBy>
  <cp:revision>2</cp:revision>
  <dcterms:created xsi:type="dcterms:W3CDTF">2025-08-01T21:36:37Z</dcterms:created>
  <dcterms:modified xsi:type="dcterms:W3CDTF">2026-07-30T15:59:19Z</dcterms:modified>
</cp:coreProperties>
</file>